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2E8A"/>
    <a:srgbClr val="00339A"/>
    <a:srgbClr val="2860A4"/>
    <a:srgbClr val="00297A"/>
    <a:srgbClr val="002B8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32" d="100"/>
          <a:sy n="132" d="100"/>
        </p:scale>
        <p:origin x="-1062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21234-AD3F-4707-B8CF-2E94B06C49AC}" type="datetimeFigureOut">
              <a:rPr lang="de-DE" smtClean="0"/>
              <a:t>11.09.2018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916BD-56EB-4311-8687-7742C2FD198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820424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21234-AD3F-4707-B8CF-2E94B06C49AC}" type="datetimeFigureOut">
              <a:rPr lang="de-DE" smtClean="0"/>
              <a:t>11.09.2018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916BD-56EB-4311-8687-7742C2FD198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334825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21234-AD3F-4707-B8CF-2E94B06C49AC}" type="datetimeFigureOut">
              <a:rPr lang="de-DE" smtClean="0"/>
              <a:t>11.09.2018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916BD-56EB-4311-8687-7742C2FD198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171843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21234-AD3F-4707-B8CF-2E94B06C49AC}" type="datetimeFigureOut">
              <a:rPr lang="de-DE" smtClean="0"/>
              <a:t>11.09.2018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916BD-56EB-4311-8687-7742C2FD198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43546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21234-AD3F-4707-B8CF-2E94B06C49AC}" type="datetimeFigureOut">
              <a:rPr lang="de-DE" smtClean="0"/>
              <a:t>11.09.2018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916BD-56EB-4311-8687-7742C2FD198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786294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21234-AD3F-4707-B8CF-2E94B06C49AC}" type="datetimeFigureOut">
              <a:rPr lang="de-DE" smtClean="0"/>
              <a:t>11.09.2018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916BD-56EB-4311-8687-7742C2FD198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735412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21234-AD3F-4707-B8CF-2E94B06C49AC}" type="datetimeFigureOut">
              <a:rPr lang="de-DE" smtClean="0"/>
              <a:t>11.09.2018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916BD-56EB-4311-8687-7742C2FD198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61295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21234-AD3F-4707-B8CF-2E94B06C49AC}" type="datetimeFigureOut">
              <a:rPr lang="de-DE" smtClean="0"/>
              <a:t>11.09.2018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916BD-56EB-4311-8687-7742C2FD198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533657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21234-AD3F-4707-B8CF-2E94B06C49AC}" type="datetimeFigureOut">
              <a:rPr lang="de-DE" smtClean="0"/>
              <a:t>11.09.2018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916BD-56EB-4311-8687-7742C2FD198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227201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21234-AD3F-4707-B8CF-2E94B06C49AC}" type="datetimeFigureOut">
              <a:rPr lang="de-DE" smtClean="0"/>
              <a:t>11.09.2018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916BD-56EB-4311-8687-7742C2FD198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134345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21234-AD3F-4707-B8CF-2E94B06C49AC}" type="datetimeFigureOut">
              <a:rPr lang="de-DE" smtClean="0"/>
              <a:t>11.09.2018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916BD-56EB-4311-8687-7742C2FD198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026009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221234-AD3F-4707-B8CF-2E94B06C49AC}" type="datetimeFigureOut">
              <a:rPr lang="de-DE" smtClean="0"/>
              <a:t>11.09.2018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1916BD-56EB-4311-8687-7742C2FD198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618215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215516" y="1484784"/>
            <a:ext cx="8712968" cy="4104456"/>
          </a:xfrm>
        </p:spPr>
        <p:txBody>
          <a:bodyPr>
            <a:normAutofit/>
          </a:bodyPr>
          <a:lstStyle/>
          <a:p>
            <a:r>
              <a:rPr lang="de-DE" b="1" dirty="0">
                <a:solidFill>
                  <a:srgbClr val="002E8A"/>
                </a:solidFill>
              </a:rPr>
              <a:t>DEINE MEINUNG ZÄHLT</a:t>
            </a:r>
            <a:r>
              <a:rPr lang="de-DE" b="1" dirty="0" smtClean="0">
                <a:solidFill>
                  <a:srgbClr val="002E8A"/>
                </a:solidFill>
              </a:rPr>
              <a:t>!</a:t>
            </a:r>
            <a:br>
              <a:rPr lang="de-DE" b="1" dirty="0" smtClean="0">
                <a:solidFill>
                  <a:srgbClr val="002E8A"/>
                </a:solidFill>
              </a:rPr>
            </a:br>
            <a:r>
              <a:rPr lang="de-DE" b="1" dirty="0" smtClean="0">
                <a:solidFill>
                  <a:srgbClr val="002E8A"/>
                </a:solidFill>
              </a:rPr>
              <a:t/>
            </a:r>
            <a:br>
              <a:rPr lang="de-DE" b="1" dirty="0" smtClean="0">
                <a:solidFill>
                  <a:srgbClr val="002E8A"/>
                </a:solidFill>
              </a:rPr>
            </a:br>
            <a:r>
              <a:rPr lang="de-DE" sz="3600" b="1" dirty="0" smtClean="0">
                <a:solidFill>
                  <a:srgbClr val="002E8A"/>
                </a:solidFill>
              </a:rPr>
              <a:t/>
            </a:r>
            <a:br>
              <a:rPr lang="de-DE" sz="3600" b="1" dirty="0" smtClean="0">
                <a:solidFill>
                  <a:srgbClr val="002E8A"/>
                </a:solidFill>
              </a:rPr>
            </a:br>
            <a:r>
              <a:rPr lang="de-DE" sz="3600" b="1" dirty="0" smtClean="0">
                <a:solidFill>
                  <a:srgbClr val="002E8A"/>
                </a:solidFill>
              </a:rPr>
              <a:t/>
            </a:r>
            <a:br>
              <a:rPr lang="de-DE" sz="3600" b="1" dirty="0" smtClean="0">
                <a:solidFill>
                  <a:srgbClr val="002E8A"/>
                </a:solidFill>
              </a:rPr>
            </a:br>
            <a:r>
              <a:rPr lang="de-DE" sz="2800" b="1" dirty="0" smtClean="0">
                <a:solidFill>
                  <a:srgbClr val="002E8A"/>
                </a:solidFill>
              </a:rPr>
              <a:t>Lehrveranstaltungsevaluation</a:t>
            </a:r>
            <a:endParaRPr lang="de-DE" sz="2800" b="1" dirty="0">
              <a:solidFill>
                <a:srgbClr val="002E8A"/>
              </a:solidFill>
            </a:endParaRPr>
          </a:p>
        </p:txBody>
      </p:sp>
      <p:sp>
        <p:nvSpPr>
          <p:cNvPr id="3" name="Ellipse 2"/>
          <p:cNvSpPr/>
          <p:nvPr/>
        </p:nvSpPr>
        <p:spPr>
          <a:xfrm>
            <a:off x="3916293" y="3068960"/>
            <a:ext cx="1080120" cy="1080120"/>
          </a:xfrm>
          <a:prstGeom prst="ellipse">
            <a:avLst/>
          </a:prstGeom>
          <a:noFill/>
          <a:ln w="76200">
            <a:solidFill>
              <a:srgbClr val="002E8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rgbClr val="002060"/>
              </a:solidFill>
            </a:endParaRPr>
          </a:p>
        </p:txBody>
      </p:sp>
      <p:cxnSp>
        <p:nvCxnSpPr>
          <p:cNvPr id="5" name="Gerade Verbindung 4"/>
          <p:cNvCxnSpPr/>
          <p:nvPr/>
        </p:nvCxnSpPr>
        <p:spPr>
          <a:xfrm flipV="1">
            <a:off x="3915383" y="3140968"/>
            <a:ext cx="1080120" cy="936104"/>
          </a:xfrm>
          <a:prstGeom prst="line">
            <a:avLst/>
          </a:prstGeom>
          <a:ln w="76200">
            <a:solidFill>
              <a:srgbClr val="002E8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Gerade Verbindung 17"/>
          <p:cNvCxnSpPr/>
          <p:nvPr/>
        </p:nvCxnSpPr>
        <p:spPr>
          <a:xfrm>
            <a:off x="3972824" y="3140968"/>
            <a:ext cx="972108" cy="936104"/>
          </a:xfrm>
          <a:prstGeom prst="line">
            <a:avLst/>
          </a:prstGeom>
          <a:ln w="76200">
            <a:solidFill>
              <a:srgbClr val="002E8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4" name="Grafik 2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53848" y="404664"/>
            <a:ext cx="2792967" cy="8640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22475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163809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e-DE" b="1" u="sng" dirty="0" smtClean="0">
                <a:solidFill>
                  <a:srgbClr val="002060"/>
                </a:solidFill>
              </a:rPr>
              <a:t>Schritt 1:</a:t>
            </a:r>
          </a:p>
          <a:p>
            <a:pPr marL="0" indent="0" algn="just">
              <a:buNone/>
            </a:pPr>
            <a:r>
              <a:rPr lang="de-DE" sz="2800" dirty="0" smtClean="0">
                <a:solidFill>
                  <a:srgbClr val="002060"/>
                </a:solidFill>
              </a:rPr>
              <a:t>In </a:t>
            </a:r>
            <a:r>
              <a:rPr lang="de-DE" sz="2800" dirty="0" err="1" smtClean="0">
                <a:solidFill>
                  <a:srgbClr val="002060"/>
                </a:solidFill>
              </a:rPr>
              <a:t>Stud.IP</a:t>
            </a:r>
            <a:r>
              <a:rPr lang="de-DE" sz="2800" dirty="0" smtClean="0">
                <a:solidFill>
                  <a:srgbClr val="002060"/>
                </a:solidFill>
              </a:rPr>
              <a:t> unter „Meine Veranstaltungen“ die zu evaluierende Veranstaltung auswählen.</a:t>
            </a:r>
            <a:endParaRPr lang="de-DE" sz="2800" dirty="0">
              <a:solidFill>
                <a:srgbClr val="002060"/>
              </a:solidFill>
            </a:endParaRPr>
          </a:p>
        </p:txBody>
      </p:sp>
      <p:sp>
        <p:nvSpPr>
          <p:cNvPr id="4" name="Textfeld 3"/>
          <p:cNvSpPr txBox="1"/>
          <p:nvPr/>
        </p:nvSpPr>
        <p:spPr>
          <a:xfrm>
            <a:off x="1331640" y="4437112"/>
            <a:ext cx="15121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solidFill>
                  <a:srgbClr val="002060"/>
                </a:solidFill>
              </a:rPr>
              <a:t>Veranstaltung auswählen</a:t>
            </a:r>
            <a:endParaRPr lang="de-DE" sz="2400" dirty="0">
              <a:solidFill>
                <a:schemeClr val="bg1"/>
              </a:solidFill>
            </a:endParaRPr>
          </a:p>
        </p:txBody>
      </p:sp>
      <p:sp>
        <p:nvSpPr>
          <p:cNvPr id="9" name="Textfeld 8"/>
          <p:cNvSpPr txBox="1"/>
          <p:nvPr/>
        </p:nvSpPr>
        <p:spPr>
          <a:xfrm>
            <a:off x="7109466" y="4522672"/>
            <a:ext cx="170558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solidFill>
                  <a:srgbClr val="002060"/>
                </a:solidFill>
              </a:rPr>
              <a:t>Rotes Icon bedeutet: Veranstaltung kann evaluiert werden!</a:t>
            </a:r>
            <a:endParaRPr lang="de-DE" dirty="0">
              <a:solidFill>
                <a:srgbClr val="002060"/>
              </a:solidFill>
            </a:endParaRPr>
          </a:p>
        </p:txBody>
      </p:sp>
      <p:cxnSp>
        <p:nvCxnSpPr>
          <p:cNvPr id="12" name="Gerade Verbindung 11"/>
          <p:cNvCxnSpPr>
            <a:endCxn id="9" idx="0"/>
          </p:cNvCxnSpPr>
          <p:nvPr/>
        </p:nvCxnSpPr>
        <p:spPr>
          <a:xfrm flipH="1">
            <a:off x="7962260" y="4251958"/>
            <a:ext cx="655026" cy="270714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Grafik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760" y="2578834"/>
            <a:ext cx="8892480" cy="1653561"/>
          </a:xfrm>
          <a:prstGeom prst="rect">
            <a:avLst/>
          </a:prstGeom>
        </p:spPr>
      </p:pic>
      <p:sp>
        <p:nvSpPr>
          <p:cNvPr id="6" name="Ellipse 5"/>
          <p:cNvSpPr/>
          <p:nvPr/>
        </p:nvSpPr>
        <p:spPr>
          <a:xfrm>
            <a:off x="8617286" y="3880213"/>
            <a:ext cx="395535" cy="504056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noFill/>
            </a:endParaRPr>
          </a:p>
        </p:txBody>
      </p:sp>
      <p:cxnSp>
        <p:nvCxnSpPr>
          <p:cNvPr id="7" name="Gerade Verbindung mit Pfeil 6"/>
          <p:cNvCxnSpPr/>
          <p:nvPr/>
        </p:nvCxnSpPr>
        <p:spPr>
          <a:xfrm flipH="1" flipV="1">
            <a:off x="1461433" y="4185697"/>
            <a:ext cx="374263" cy="288032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96986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/>
          <p:cNvSpPr txBox="1"/>
          <p:nvPr/>
        </p:nvSpPr>
        <p:spPr>
          <a:xfrm>
            <a:off x="431540" y="548680"/>
            <a:ext cx="828092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200" b="1" u="sng" dirty="0" smtClean="0">
                <a:solidFill>
                  <a:srgbClr val="002060"/>
                </a:solidFill>
              </a:rPr>
              <a:t>Schritt 2:</a:t>
            </a:r>
          </a:p>
          <a:p>
            <a:r>
              <a:rPr lang="de-DE" sz="2800" dirty="0" smtClean="0">
                <a:solidFill>
                  <a:srgbClr val="002060"/>
                </a:solidFill>
              </a:rPr>
              <a:t>Den Reiter „Lehrevaluation Unizensus“ auswählen und den Fragebogen aufrufen.</a:t>
            </a:r>
            <a:endParaRPr lang="de-DE" sz="2800" dirty="0">
              <a:solidFill>
                <a:srgbClr val="002060"/>
              </a:solidFill>
            </a:endParaRPr>
          </a:p>
        </p:txBody>
      </p:sp>
      <p:pic>
        <p:nvPicPr>
          <p:cNvPr id="5" name="Grafik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7664" y="2137356"/>
            <a:ext cx="6048672" cy="2583287"/>
          </a:xfrm>
          <a:prstGeom prst="rect">
            <a:avLst/>
          </a:prstGeom>
        </p:spPr>
      </p:pic>
      <p:sp>
        <p:nvSpPr>
          <p:cNvPr id="6" name="Abgerundetes Rechteck 5"/>
          <p:cNvSpPr/>
          <p:nvPr/>
        </p:nvSpPr>
        <p:spPr>
          <a:xfrm>
            <a:off x="5940152" y="2348880"/>
            <a:ext cx="1656184" cy="360040"/>
          </a:xfrm>
          <a:prstGeom prst="round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7" name="Gerade Verbindung mit Pfeil 6"/>
          <p:cNvCxnSpPr/>
          <p:nvPr/>
        </p:nvCxnSpPr>
        <p:spPr>
          <a:xfrm flipH="1" flipV="1">
            <a:off x="5148064" y="4665997"/>
            <a:ext cx="576064" cy="275171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Gerade Verbindung 10"/>
          <p:cNvCxnSpPr/>
          <p:nvPr/>
        </p:nvCxnSpPr>
        <p:spPr>
          <a:xfrm>
            <a:off x="7596336" y="2708920"/>
            <a:ext cx="576064" cy="888374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feld 11"/>
          <p:cNvSpPr txBox="1"/>
          <p:nvPr/>
        </p:nvSpPr>
        <p:spPr>
          <a:xfrm>
            <a:off x="4975448" y="4944420"/>
            <a:ext cx="241226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solidFill>
                  <a:srgbClr val="002060"/>
                </a:solidFill>
              </a:rPr>
              <a:t>Der Link leitet direkt zu dem Fragebogen: Teilnehmen und Bewertung abschicken!</a:t>
            </a:r>
            <a:endParaRPr lang="de-DE" dirty="0">
              <a:solidFill>
                <a:srgbClr val="002060"/>
              </a:solidFill>
            </a:endParaRPr>
          </a:p>
        </p:txBody>
      </p:sp>
      <p:sp>
        <p:nvSpPr>
          <p:cNvPr id="13" name="Textfeld 12"/>
          <p:cNvSpPr txBox="1"/>
          <p:nvPr/>
        </p:nvSpPr>
        <p:spPr>
          <a:xfrm>
            <a:off x="7795706" y="3597294"/>
            <a:ext cx="12961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solidFill>
                  <a:srgbClr val="002060"/>
                </a:solidFill>
              </a:rPr>
              <a:t>Reiter auswählen</a:t>
            </a:r>
            <a:endParaRPr lang="de-DE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2093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18222" y="2180754"/>
            <a:ext cx="5307555" cy="249649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4" name="Textfeld 3"/>
          <p:cNvSpPr txBox="1"/>
          <p:nvPr/>
        </p:nvSpPr>
        <p:spPr>
          <a:xfrm>
            <a:off x="431540" y="548680"/>
            <a:ext cx="828092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200" b="1" u="sng" dirty="0" smtClean="0">
                <a:solidFill>
                  <a:srgbClr val="002060"/>
                </a:solidFill>
              </a:rPr>
              <a:t>Schritt 3:</a:t>
            </a:r>
          </a:p>
          <a:p>
            <a:r>
              <a:rPr lang="de-DE" sz="2800" dirty="0" smtClean="0">
                <a:solidFill>
                  <a:srgbClr val="002060"/>
                </a:solidFill>
              </a:rPr>
              <a:t>Nach Ablauf des Evaluationszeitraums Besprechung der Ergebnisse mit der/dem </a:t>
            </a:r>
            <a:r>
              <a:rPr lang="de-DE" sz="2800" dirty="0" err="1" smtClean="0">
                <a:solidFill>
                  <a:srgbClr val="002060"/>
                </a:solidFill>
              </a:rPr>
              <a:t>DozentIn</a:t>
            </a:r>
            <a:r>
              <a:rPr lang="de-DE" sz="2800" dirty="0" smtClean="0">
                <a:solidFill>
                  <a:srgbClr val="002060"/>
                </a:solidFill>
              </a:rPr>
              <a:t>.</a:t>
            </a:r>
            <a:endParaRPr lang="de-DE" sz="28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9484891"/>
      </p:ext>
    </p:extLst>
  </p:cSld>
  <p:clrMapOvr>
    <a:masterClrMapping/>
  </p:clrMapOvr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75</Words>
  <Application>Microsoft Office PowerPoint</Application>
  <PresentationFormat>Bildschirmpräsentation (4:3)</PresentationFormat>
  <Paragraphs>11</Paragraphs>
  <Slides>4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4</vt:i4>
      </vt:variant>
    </vt:vector>
  </HeadingPairs>
  <TitlesOfParts>
    <vt:vector size="5" baseType="lpstr">
      <vt:lpstr>Larissa</vt:lpstr>
      <vt:lpstr>DEINE MEINUNG ZÄHLT!    Lehrveranstaltungsevaluation</vt:lpstr>
      <vt:lpstr>PowerPoint-Präsentation</vt:lpstr>
      <vt:lpstr>PowerPoint-Präsentation</vt:lpstr>
      <vt:lpstr>PowerPoint-Präsentation</vt:lpstr>
    </vt:vector>
  </TitlesOfParts>
  <Company>Universität Oldenburg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DEINE MEINUNG ZÄHLT! Lehrveranstaltungsevaluation WiSe 14/15</dc:title>
  <dc:creator>Anna Kaltenborn</dc:creator>
  <cp:lastModifiedBy>Lisa Preller</cp:lastModifiedBy>
  <cp:revision>10</cp:revision>
  <dcterms:created xsi:type="dcterms:W3CDTF">2014-08-13T09:16:15Z</dcterms:created>
  <dcterms:modified xsi:type="dcterms:W3CDTF">2018-09-11T10:10:46Z</dcterms:modified>
</cp:coreProperties>
</file>