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E8A"/>
    <a:srgbClr val="00339A"/>
    <a:srgbClr val="2860A4"/>
    <a:srgbClr val="00297A"/>
    <a:srgbClr val="002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1234-AD3F-4707-B8CF-2E94B06C49AC}" type="datetimeFigureOut">
              <a:rPr lang="de-DE" smtClean="0"/>
              <a:t>11.09.2018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16BD-56EB-4311-8687-7742C2FD19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204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1234-AD3F-4707-B8CF-2E94B06C49AC}" type="datetimeFigureOut">
              <a:rPr lang="de-DE" smtClean="0"/>
              <a:t>11.09.2018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16BD-56EB-4311-8687-7742C2FD19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3482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1234-AD3F-4707-B8CF-2E94B06C49AC}" type="datetimeFigureOut">
              <a:rPr lang="de-DE" smtClean="0"/>
              <a:t>11.09.2018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16BD-56EB-4311-8687-7742C2FD19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718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1234-AD3F-4707-B8CF-2E94B06C49AC}" type="datetimeFigureOut">
              <a:rPr lang="de-DE" smtClean="0"/>
              <a:t>11.09.2018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16BD-56EB-4311-8687-7742C2FD19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354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1234-AD3F-4707-B8CF-2E94B06C49AC}" type="datetimeFigureOut">
              <a:rPr lang="de-DE" smtClean="0"/>
              <a:t>11.09.2018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16BD-56EB-4311-8687-7742C2FD19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8629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1234-AD3F-4707-B8CF-2E94B06C49AC}" type="datetimeFigureOut">
              <a:rPr lang="de-DE" smtClean="0"/>
              <a:t>11.09.2018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16BD-56EB-4311-8687-7742C2FD19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3541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1234-AD3F-4707-B8CF-2E94B06C49AC}" type="datetimeFigureOut">
              <a:rPr lang="de-DE" smtClean="0"/>
              <a:t>11.09.2018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16BD-56EB-4311-8687-7742C2FD19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129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1234-AD3F-4707-B8CF-2E94B06C49AC}" type="datetimeFigureOut">
              <a:rPr lang="de-DE" smtClean="0"/>
              <a:t>11.09.2018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16BD-56EB-4311-8687-7742C2FD19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3365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1234-AD3F-4707-B8CF-2E94B06C49AC}" type="datetimeFigureOut">
              <a:rPr lang="de-DE" smtClean="0"/>
              <a:t>11.09.2018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16BD-56EB-4311-8687-7742C2FD19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272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1234-AD3F-4707-B8CF-2E94B06C49AC}" type="datetimeFigureOut">
              <a:rPr lang="de-DE" smtClean="0"/>
              <a:t>11.09.2018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16BD-56EB-4311-8687-7742C2FD19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3434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1234-AD3F-4707-B8CF-2E94B06C49AC}" type="datetimeFigureOut">
              <a:rPr lang="de-DE" smtClean="0"/>
              <a:t>11.09.2018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16BD-56EB-4311-8687-7742C2FD19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260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21234-AD3F-4707-B8CF-2E94B06C49AC}" type="datetimeFigureOut">
              <a:rPr lang="de-DE" smtClean="0"/>
              <a:t>11.09.2018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916BD-56EB-4311-8687-7742C2FD19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182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5516" y="1484784"/>
            <a:ext cx="8712968" cy="4104456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rgbClr val="002E8A"/>
                </a:solidFill>
              </a:rPr>
              <a:t>DEINE MEINUNG ZÄHLT</a:t>
            </a:r>
            <a:r>
              <a:rPr lang="de-DE" b="1" dirty="0" smtClean="0">
                <a:solidFill>
                  <a:srgbClr val="002E8A"/>
                </a:solidFill>
              </a:rPr>
              <a:t>!</a:t>
            </a:r>
            <a:br>
              <a:rPr lang="de-DE" b="1" dirty="0" smtClean="0">
                <a:solidFill>
                  <a:srgbClr val="002E8A"/>
                </a:solidFill>
              </a:rPr>
            </a:br>
            <a:r>
              <a:rPr lang="de-DE" b="1" dirty="0" smtClean="0">
                <a:solidFill>
                  <a:srgbClr val="002E8A"/>
                </a:solidFill>
              </a:rPr>
              <a:t/>
            </a:r>
            <a:br>
              <a:rPr lang="de-DE" b="1" dirty="0" smtClean="0">
                <a:solidFill>
                  <a:srgbClr val="002E8A"/>
                </a:solidFill>
              </a:rPr>
            </a:br>
            <a:r>
              <a:rPr lang="de-DE" sz="3600" b="1" dirty="0" smtClean="0">
                <a:solidFill>
                  <a:srgbClr val="002E8A"/>
                </a:solidFill>
              </a:rPr>
              <a:t/>
            </a:r>
            <a:br>
              <a:rPr lang="de-DE" sz="3600" b="1" dirty="0" smtClean="0">
                <a:solidFill>
                  <a:srgbClr val="002E8A"/>
                </a:solidFill>
              </a:rPr>
            </a:br>
            <a:r>
              <a:rPr lang="de-DE" sz="3600" b="1" dirty="0" smtClean="0">
                <a:solidFill>
                  <a:srgbClr val="002E8A"/>
                </a:solidFill>
              </a:rPr>
              <a:t/>
            </a:r>
            <a:br>
              <a:rPr lang="de-DE" sz="3600" b="1" dirty="0" smtClean="0">
                <a:solidFill>
                  <a:srgbClr val="002E8A"/>
                </a:solidFill>
              </a:rPr>
            </a:br>
            <a:r>
              <a:rPr lang="de-DE" sz="2800" b="1" dirty="0" smtClean="0">
                <a:solidFill>
                  <a:srgbClr val="002E8A"/>
                </a:solidFill>
              </a:rPr>
              <a:t>Lehrveranstaltungsevaluation</a:t>
            </a:r>
            <a:endParaRPr lang="de-DE" sz="2800" b="1" dirty="0">
              <a:solidFill>
                <a:srgbClr val="002E8A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3916293" y="3068960"/>
            <a:ext cx="1080120" cy="1080120"/>
          </a:xfrm>
          <a:prstGeom prst="ellipse">
            <a:avLst/>
          </a:prstGeom>
          <a:noFill/>
          <a:ln w="76200">
            <a:solidFill>
              <a:srgbClr val="002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2060"/>
              </a:solidFill>
            </a:endParaRPr>
          </a:p>
        </p:txBody>
      </p:sp>
      <p:cxnSp>
        <p:nvCxnSpPr>
          <p:cNvPr id="5" name="Gerade Verbindung 4"/>
          <p:cNvCxnSpPr/>
          <p:nvPr/>
        </p:nvCxnSpPr>
        <p:spPr>
          <a:xfrm flipV="1">
            <a:off x="3915383" y="3140968"/>
            <a:ext cx="1080120" cy="936104"/>
          </a:xfrm>
          <a:prstGeom prst="line">
            <a:avLst/>
          </a:prstGeom>
          <a:ln w="76200">
            <a:solidFill>
              <a:srgbClr val="002E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3972824" y="3140968"/>
            <a:ext cx="972108" cy="936104"/>
          </a:xfrm>
          <a:prstGeom prst="line">
            <a:avLst/>
          </a:prstGeom>
          <a:ln w="76200">
            <a:solidFill>
              <a:srgbClr val="002E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Grafik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848" y="404664"/>
            <a:ext cx="2792967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247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1638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u="sng" dirty="0" smtClean="0">
                <a:solidFill>
                  <a:srgbClr val="002060"/>
                </a:solidFill>
              </a:rPr>
              <a:t>Schritt 1:</a:t>
            </a:r>
          </a:p>
          <a:p>
            <a:pPr marL="0" indent="0" algn="just">
              <a:buNone/>
            </a:pPr>
            <a:r>
              <a:rPr lang="de-DE" sz="2800" dirty="0" smtClean="0">
                <a:solidFill>
                  <a:srgbClr val="002060"/>
                </a:solidFill>
              </a:rPr>
              <a:t>In </a:t>
            </a:r>
            <a:r>
              <a:rPr lang="de-DE" sz="2800" dirty="0" err="1" smtClean="0">
                <a:solidFill>
                  <a:srgbClr val="002060"/>
                </a:solidFill>
              </a:rPr>
              <a:t>Stud.IP</a:t>
            </a:r>
            <a:r>
              <a:rPr lang="de-DE" sz="2800" dirty="0" smtClean="0">
                <a:solidFill>
                  <a:srgbClr val="002060"/>
                </a:solidFill>
              </a:rPr>
              <a:t> unter „Meine Veranstaltungen“ die zu evaluierende Veranstaltung auswählen.</a:t>
            </a:r>
            <a:endParaRPr lang="de-DE" sz="2800" dirty="0">
              <a:solidFill>
                <a:srgbClr val="00206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331640" y="443711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2060"/>
                </a:solidFill>
              </a:rPr>
              <a:t>Veranstaltung auswählen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7109466" y="4522672"/>
            <a:ext cx="17055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2060"/>
                </a:solidFill>
              </a:rPr>
              <a:t>Rotes Icon bedeutet: Veranstaltung kann evaluiert werden!</a:t>
            </a:r>
            <a:endParaRPr lang="de-DE" dirty="0">
              <a:solidFill>
                <a:srgbClr val="002060"/>
              </a:solidFill>
            </a:endParaRPr>
          </a:p>
        </p:txBody>
      </p:sp>
      <p:cxnSp>
        <p:nvCxnSpPr>
          <p:cNvPr id="12" name="Gerade Verbindung 11"/>
          <p:cNvCxnSpPr>
            <a:endCxn id="9" idx="0"/>
          </p:cNvCxnSpPr>
          <p:nvPr/>
        </p:nvCxnSpPr>
        <p:spPr>
          <a:xfrm flipH="1">
            <a:off x="7962260" y="4251958"/>
            <a:ext cx="655026" cy="2707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60" y="2578834"/>
            <a:ext cx="8892480" cy="1653561"/>
          </a:xfrm>
          <a:prstGeom prst="rect">
            <a:avLst/>
          </a:prstGeom>
        </p:spPr>
      </p:pic>
      <p:sp>
        <p:nvSpPr>
          <p:cNvPr id="6" name="Ellipse 5"/>
          <p:cNvSpPr/>
          <p:nvPr/>
        </p:nvSpPr>
        <p:spPr>
          <a:xfrm>
            <a:off x="8617286" y="3880213"/>
            <a:ext cx="395535" cy="50405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cxnSp>
        <p:nvCxnSpPr>
          <p:cNvPr id="7" name="Gerade Verbindung mit Pfeil 6"/>
          <p:cNvCxnSpPr/>
          <p:nvPr/>
        </p:nvCxnSpPr>
        <p:spPr>
          <a:xfrm flipH="1" flipV="1">
            <a:off x="1461433" y="4185697"/>
            <a:ext cx="374263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98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31540" y="548680"/>
            <a:ext cx="8280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u="sng" dirty="0" smtClean="0">
                <a:solidFill>
                  <a:srgbClr val="002060"/>
                </a:solidFill>
              </a:rPr>
              <a:t>Schritt 2:</a:t>
            </a:r>
          </a:p>
          <a:p>
            <a:r>
              <a:rPr lang="de-DE" sz="2800" dirty="0" smtClean="0">
                <a:solidFill>
                  <a:srgbClr val="002060"/>
                </a:solidFill>
              </a:rPr>
              <a:t>Den Reiter „Lehrevaluation Unizensus“ auswählen und den Fragebogen aufrufen.</a:t>
            </a:r>
            <a:endParaRPr lang="de-DE" sz="2800" dirty="0">
              <a:solidFill>
                <a:srgbClr val="002060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137356"/>
            <a:ext cx="6048672" cy="2583287"/>
          </a:xfrm>
          <a:prstGeom prst="rect">
            <a:avLst/>
          </a:prstGeom>
        </p:spPr>
      </p:pic>
      <p:sp>
        <p:nvSpPr>
          <p:cNvPr id="6" name="Abgerundetes Rechteck 5"/>
          <p:cNvSpPr/>
          <p:nvPr/>
        </p:nvSpPr>
        <p:spPr>
          <a:xfrm>
            <a:off x="5940152" y="2348880"/>
            <a:ext cx="1656184" cy="36004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 Verbindung mit Pfeil 6"/>
          <p:cNvCxnSpPr/>
          <p:nvPr/>
        </p:nvCxnSpPr>
        <p:spPr>
          <a:xfrm flipH="1" flipV="1">
            <a:off x="5148064" y="4665997"/>
            <a:ext cx="576064" cy="27517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7596336" y="2708920"/>
            <a:ext cx="576064" cy="8883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975448" y="4944420"/>
            <a:ext cx="24122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2060"/>
                </a:solidFill>
              </a:rPr>
              <a:t>Der Link leitet direkt zu dem Fragebogen: Teilnehmen und Bewertung abschicken!</a:t>
            </a: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7795706" y="359729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2060"/>
                </a:solidFill>
              </a:rPr>
              <a:t>Reiter auswählen</a:t>
            </a:r>
            <a:endParaRPr lang="de-D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09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222" y="2180754"/>
            <a:ext cx="5307555" cy="24964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431540" y="548680"/>
            <a:ext cx="8280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u="sng" dirty="0" smtClean="0">
                <a:solidFill>
                  <a:srgbClr val="002060"/>
                </a:solidFill>
              </a:rPr>
              <a:t>Schritt 3:</a:t>
            </a:r>
          </a:p>
          <a:p>
            <a:r>
              <a:rPr lang="de-DE" sz="2800" dirty="0" smtClean="0">
                <a:solidFill>
                  <a:srgbClr val="002060"/>
                </a:solidFill>
              </a:rPr>
              <a:t>Nach Ablauf des Evaluationszeitraums Besprechung der Ergebnisse mit der/dem </a:t>
            </a:r>
            <a:r>
              <a:rPr lang="de-DE" sz="2800" dirty="0" err="1" smtClean="0">
                <a:solidFill>
                  <a:srgbClr val="002060"/>
                </a:solidFill>
              </a:rPr>
              <a:t>DozentIn</a:t>
            </a:r>
            <a:r>
              <a:rPr lang="de-DE" sz="2800" dirty="0" smtClean="0">
                <a:solidFill>
                  <a:srgbClr val="002060"/>
                </a:solidFill>
              </a:rPr>
              <a:t>.</a:t>
            </a:r>
            <a:endParaRPr lang="de-DE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48489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Bildschirmpräsentation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DEINE MEINUNG ZÄHLT!    Lehrveranstaltungsevaluation</vt:lpstr>
      <vt:lpstr>PowerPoint-Präsentation</vt:lpstr>
      <vt:lpstr>PowerPoint-Präsentation</vt:lpstr>
      <vt:lpstr>PowerPoint-Präsentation</vt:lpstr>
    </vt:vector>
  </TitlesOfParts>
  <Company>Universität Oldenburg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DEINE MEINUNG ZÄHLT! Lehrveranstaltungsevaluation WiSe 14/15</dc:title>
  <dc:creator>Anna Kaltenborn</dc:creator>
  <cp:lastModifiedBy>Lisa Preller</cp:lastModifiedBy>
  <cp:revision>10</cp:revision>
  <dcterms:created xsi:type="dcterms:W3CDTF">2014-08-13T09:16:15Z</dcterms:created>
  <dcterms:modified xsi:type="dcterms:W3CDTF">2018-09-11T10:10:46Z</dcterms:modified>
</cp:coreProperties>
</file>