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6858000" cy="9906000" type="A4"/>
  <p:notesSz cx="6881813" cy="10002838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40" d="100"/>
          <a:sy n="140" d="100"/>
        </p:scale>
        <p:origin x="-1956" y="3096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4972050" y="396700"/>
            <a:ext cx="1543050" cy="845220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4290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86150" y="2311401"/>
            <a:ext cx="3028950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757CB0-5383-47AC-A0D3-5CED37B74B33}" type="datetimeFigureOut">
              <a:rPr lang="de-DE" smtClean="0"/>
              <a:pPr/>
              <a:t>29.05.2017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620D1F-7647-4D56-B6ED-99939586D0BB}" type="slidenum">
              <a:rPr lang="de-DE" smtClean="0"/>
              <a:pPr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 descr="capture_03092010_093544.jpg"/>
          <p:cNvPicPr>
            <a:picLocks noChangeAspect="1"/>
          </p:cNvPicPr>
          <p:nvPr/>
        </p:nvPicPr>
        <p:blipFill>
          <a:blip r:embed="rId2" cstate="print"/>
          <a:srcRect l="7972" t="16063" r="17126" b="54803"/>
          <a:stretch>
            <a:fillRect/>
          </a:stretch>
        </p:blipFill>
        <p:spPr>
          <a:xfrm>
            <a:off x="-10042" y="-15552"/>
            <a:ext cx="6872250" cy="1670650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1124744" y="704528"/>
            <a:ext cx="46805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800" b="1" i="1" dirty="0" smtClean="0"/>
              <a:t>ICBM-Kolloquium </a:t>
            </a:r>
            <a:r>
              <a:rPr lang="de-DE" sz="2800" b="1" i="1" dirty="0" err="1" smtClean="0"/>
              <a:t>SoSe</a:t>
            </a:r>
            <a:r>
              <a:rPr lang="de-DE" sz="2800" b="1" i="1" dirty="0" smtClean="0"/>
              <a:t> 2017</a:t>
            </a:r>
            <a:endParaRPr lang="de-DE" sz="2800" b="1" i="1" dirty="0"/>
          </a:p>
        </p:txBody>
      </p:sp>
      <p:sp>
        <p:nvSpPr>
          <p:cNvPr id="7" name="Textfeld 6"/>
          <p:cNvSpPr txBox="1"/>
          <p:nvPr/>
        </p:nvSpPr>
        <p:spPr>
          <a:xfrm>
            <a:off x="404664" y="9182308"/>
            <a:ext cx="6192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b="1" dirty="0" smtClean="0"/>
              <a:t>Ort:   ICBM-Hörsaal (W15 1-146)                              	</a:t>
            </a:r>
            <a:r>
              <a:rPr lang="de-DE" sz="1400" dirty="0" smtClean="0"/>
              <a:t>Gäste sind herzlich willkommen!</a:t>
            </a:r>
          </a:p>
          <a:p>
            <a:r>
              <a:rPr lang="de-DE" sz="1400" b="1" dirty="0" smtClean="0"/>
              <a:t>Zeit:  17.15 Uhr                                                            	</a:t>
            </a:r>
            <a:r>
              <a:rPr lang="de-DE" sz="1400" dirty="0" smtClean="0"/>
              <a:t>gez. Prof. Dr. Jörg-Olaf Wolff</a:t>
            </a:r>
            <a:endParaRPr lang="de-DE" sz="1400" dirty="0"/>
          </a:p>
        </p:txBody>
      </p:sp>
      <p:sp>
        <p:nvSpPr>
          <p:cNvPr id="8" name="Textfeld 7"/>
          <p:cNvSpPr txBox="1"/>
          <p:nvPr/>
        </p:nvSpPr>
        <p:spPr>
          <a:xfrm>
            <a:off x="332656" y="1784648"/>
            <a:ext cx="626469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100" b="1" i="1" dirty="0"/>
          </a:p>
          <a:p>
            <a:endParaRPr lang="de-DE" sz="1100" b="1" i="1" dirty="0">
              <a:solidFill>
                <a:schemeClr val="bg1">
                  <a:lumMod val="50000"/>
                </a:schemeClr>
              </a:solidFill>
            </a:endParaRPr>
          </a:p>
          <a:p>
            <a:endParaRPr lang="de-DE" sz="1100" b="1" i="1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de-DE" sz="1100" b="1" dirty="0" smtClean="0"/>
          </a:p>
          <a:p>
            <a:endParaRPr lang="de-DE" sz="1100" dirty="0"/>
          </a:p>
        </p:txBody>
      </p:sp>
      <p:sp>
        <p:nvSpPr>
          <p:cNvPr id="9" name="Textfeld 8"/>
          <p:cNvSpPr txBox="1"/>
          <p:nvPr/>
        </p:nvSpPr>
        <p:spPr>
          <a:xfrm>
            <a:off x="896475" y="2432720"/>
            <a:ext cx="5112568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100" b="1" dirty="0" smtClean="0"/>
              <a:t>12.04.17</a:t>
            </a:r>
            <a:r>
              <a:rPr lang="de-DE" sz="1100" b="1" dirty="0"/>
              <a:t>	</a:t>
            </a:r>
            <a:r>
              <a:rPr lang="de-DE" sz="1100" b="1" dirty="0" smtClean="0"/>
              <a:t>Prof. Dir. Dr. Hartmut Heinrich, </a:t>
            </a:r>
            <a:r>
              <a:rPr lang="de-DE" sz="1100" b="1" dirty="0"/>
              <a:t>Bundesamt für Seeschifffahrt und </a:t>
            </a:r>
            <a:r>
              <a:rPr lang="de-DE" sz="1100" b="1" dirty="0" smtClean="0"/>
              <a:t>	Hydrographie</a:t>
            </a:r>
            <a:r>
              <a:rPr lang="de-DE" sz="1100" b="1" dirty="0"/>
              <a:t>, </a:t>
            </a:r>
            <a:r>
              <a:rPr lang="de-DE" sz="1100" b="1" dirty="0" smtClean="0"/>
              <a:t>Hamburg </a:t>
            </a:r>
          </a:p>
          <a:p>
            <a:r>
              <a:rPr lang="en-US" sz="1100" b="1" dirty="0" smtClean="0">
                <a:solidFill>
                  <a:srgbClr val="0070C0"/>
                </a:solidFill>
              </a:rPr>
              <a:t>	(</a:t>
            </a:r>
            <a:r>
              <a:rPr lang="en-US" sz="1100" b="1" dirty="0" err="1">
                <a:solidFill>
                  <a:srgbClr val="0070C0"/>
                </a:solidFill>
              </a:rPr>
              <a:t>Gastgeber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Prof. Dr. Wolff)</a:t>
            </a:r>
            <a:endParaRPr lang="de-DE" sz="1100" b="1" dirty="0"/>
          </a:p>
          <a:p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	„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Heinrich Events – Fortunate coincidences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  <a:r>
              <a:rPr lang="de-DE" sz="1100" b="1" dirty="0" smtClean="0"/>
              <a:t>	</a:t>
            </a:r>
            <a:endParaRPr lang="de-DE" sz="1100" b="1" dirty="0" smtClean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en-US" sz="1100" b="1" dirty="0">
                <a:solidFill>
                  <a:srgbClr val="FF0000"/>
                </a:solidFill>
              </a:rPr>
              <a:t>	</a:t>
            </a:r>
            <a:endParaRPr lang="en-US" sz="1100" b="1" dirty="0"/>
          </a:p>
          <a:p>
            <a:r>
              <a:rPr lang="de-DE" sz="1100" b="1" dirty="0" smtClean="0"/>
              <a:t>26.04.17</a:t>
            </a:r>
            <a:r>
              <a:rPr lang="de-DE" sz="1100" b="1" dirty="0"/>
              <a:t>	</a:t>
            </a:r>
            <a:r>
              <a:rPr lang="de-DE" sz="1100" b="1" dirty="0" smtClean="0"/>
              <a:t>Prof. Dr</a:t>
            </a:r>
            <a:r>
              <a:rPr lang="de-DE" sz="1100" b="1" dirty="0"/>
              <a:t>. David </a:t>
            </a:r>
            <a:r>
              <a:rPr lang="de-DE" sz="1100" b="1" dirty="0" err="1" smtClean="0"/>
              <a:t>Kirchman</a:t>
            </a:r>
            <a:r>
              <a:rPr lang="de-DE" sz="1100" b="1" dirty="0"/>
              <a:t>, College </a:t>
            </a:r>
            <a:r>
              <a:rPr lang="de-DE" sz="1100" b="1" dirty="0" err="1"/>
              <a:t>of</a:t>
            </a:r>
            <a:r>
              <a:rPr lang="de-DE" sz="1100" b="1" dirty="0"/>
              <a:t> Marine Studies, University </a:t>
            </a:r>
            <a:r>
              <a:rPr lang="de-DE" sz="1100" b="1" dirty="0" err="1"/>
              <a:t>of</a:t>
            </a:r>
            <a:r>
              <a:rPr lang="de-DE" sz="1100" b="1" dirty="0"/>
              <a:t> </a:t>
            </a:r>
            <a:r>
              <a:rPr lang="de-DE" sz="1100" b="1" dirty="0" smtClean="0"/>
              <a:t>	Delaware, Lewes, </a:t>
            </a:r>
            <a:r>
              <a:rPr lang="de-DE" sz="1100" b="1" dirty="0"/>
              <a:t>USA </a:t>
            </a:r>
          </a:p>
          <a:p>
            <a:r>
              <a:rPr lang="en-US" sz="1100" b="1" dirty="0">
                <a:solidFill>
                  <a:srgbClr val="0070C0"/>
                </a:solidFill>
              </a:rPr>
              <a:t>	(</a:t>
            </a:r>
            <a:r>
              <a:rPr lang="en-US" sz="1100" b="1" dirty="0" err="1">
                <a:solidFill>
                  <a:srgbClr val="0070C0"/>
                </a:solidFill>
              </a:rPr>
              <a:t>Gastgeber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Prof. Dr. Simon)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Growth rates of marine microbes: Back to the future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  <a:endParaRPr lang="de-DE" sz="1100" b="1" dirty="0">
              <a:solidFill>
                <a:srgbClr val="FF0000"/>
              </a:solidFill>
            </a:endParaRPr>
          </a:p>
          <a:p>
            <a:endParaRPr lang="de-DE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100" b="1" dirty="0" smtClean="0"/>
              <a:t>10.05.17</a:t>
            </a:r>
            <a:r>
              <a:rPr lang="de-DE" sz="1100" b="1" dirty="0"/>
              <a:t>	</a:t>
            </a:r>
            <a:r>
              <a:rPr lang="de-DE" sz="1100" b="1" dirty="0" smtClean="0"/>
              <a:t>Dr. Jochen Wollschläger, ICBM, Oldenburg</a:t>
            </a:r>
            <a:endParaRPr lang="de-DE" sz="1100" b="1" dirty="0"/>
          </a:p>
          <a:p>
            <a:r>
              <a:rPr lang="en-US" sz="1100" b="1" dirty="0">
                <a:solidFill>
                  <a:srgbClr val="0070C0"/>
                </a:solidFill>
              </a:rPr>
              <a:t>	(</a:t>
            </a:r>
            <a:r>
              <a:rPr lang="en-US" sz="1100" b="1" dirty="0" err="1">
                <a:solidFill>
                  <a:srgbClr val="0070C0"/>
                </a:solidFill>
              </a:rPr>
              <a:t>Gastgeber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Prof. Dr. Zielinski)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Phytoplankton investigations using hyperspectral in situ absorption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	 measurements 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</a:p>
          <a:p>
            <a:endParaRPr lang="de-DE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100" b="1" dirty="0" smtClean="0"/>
              <a:t>24.05.17</a:t>
            </a:r>
            <a:r>
              <a:rPr lang="de-DE" sz="1100" b="1" dirty="0"/>
              <a:t>	</a:t>
            </a:r>
            <a:r>
              <a:rPr lang="de-DE" sz="1100" b="1" dirty="0" smtClean="0"/>
              <a:t>Dr. Dirk Sachse, Helmholtz-Zentrum Potsdam, Deutsches 	</a:t>
            </a:r>
            <a:r>
              <a:rPr lang="de-DE" sz="1100" b="1" dirty="0" err="1" smtClean="0"/>
              <a:t>GeoForschungsZentrum</a:t>
            </a:r>
            <a:r>
              <a:rPr lang="de-DE" sz="1100" b="1" dirty="0" smtClean="0"/>
              <a:t> GFZ, Potsdam </a:t>
            </a:r>
            <a:endParaRPr lang="de-DE" sz="1100" b="1" dirty="0"/>
          </a:p>
          <a:p>
            <a:r>
              <a:rPr lang="en-US" sz="1100" b="1" dirty="0">
                <a:solidFill>
                  <a:srgbClr val="0070C0"/>
                </a:solidFill>
              </a:rPr>
              <a:t>	(</a:t>
            </a:r>
            <a:r>
              <a:rPr lang="en-US" sz="1100" b="1" dirty="0" err="1">
                <a:solidFill>
                  <a:srgbClr val="0070C0"/>
                </a:solidFill>
              </a:rPr>
              <a:t>Gastgeber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Prof. Dr. Wilkes)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A new regional view of the spatial and temporal propagation of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	Late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Glacial abrupt climate change - Evidence from decadal resolved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	biomarker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D/H records of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European lakes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  <a:endParaRPr lang="de-DE" sz="1100" b="1" dirty="0" smtClean="0">
              <a:solidFill>
                <a:srgbClr val="FF0000"/>
              </a:solidFill>
            </a:endParaRPr>
          </a:p>
          <a:p>
            <a:endParaRPr lang="de-DE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100" b="1" dirty="0" smtClean="0"/>
              <a:t>07.06.17</a:t>
            </a:r>
            <a:r>
              <a:rPr lang="de-DE" sz="1100" b="1" dirty="0"/>
              <a:t>	</a:t>
            </a:r>
            <a:r>
              <a:rPr lang="de-DE" sz="1100" b="1" dirty="0" smtClean="0"/>
              <a:t>Dr. Morten </a:t>
            </a:r>
            <a:r>
              <a:rPr lang="de-DE" sz="1100" b="1" dirty="0" err="1" smtClean="0"/>
              <a:t>Iversen</a:t>
            </a:r>
            <a:r>
              <a:rPr lang="de-DE" sz="1100" b="1" dirty="0" smtClean="0"/>
              <a:t>, </a:t>
            </a:r>
            <a:r>
              <a:rPr lang="de-DE" sz="1100" b="1" dirty="0" err="1" smtClean="0"/>
              <a:t>MARUM</a:t>
            </a:r>
            <a:r>
              <a:rPr lang="de-DE" sz="1100" b="1" dirty="0" smtClean="0"/>
              <a:t>, Zentrum für Marine Umweltwissen-</a:t>
            </a:r>
            <a:br>
              <a:rPr lang="de-DE" sz="1100" b="1" dirty="0" smtClean="0"/>
            </a:br>
            <a:r>
              <a:rPr lang="de-DE" sz="1100" b="1" dirty="0" smtClean="0"/>
              <a:t>	</a:t>
            </a:r>
            <a:r>
              <a:rPr lang="de-DE" sz="1100" b="1" dirty="0" err="1" smtClean="0"/>
              <a:t>schaften</a:t>
            </a:r>
            <a:r>
              <a:rPr lang="de-DE" sz="1100" b="1" dirty="0" smtClean="0"/>
              <a:t>, Bremen: 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„The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biological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carbon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pump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from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the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perspective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/>
            </a:r>
            <a:b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</a:b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of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individual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sinking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100" b="1" dirty="0" err="1" smtClean="0">
                <a:solidFill>
                  <a:schemeClr val="bg1">
                    <a:lumMod val="50000"/>
                  </a:schemeClr>
                </a:solidFill>
              </a:rPr>
              <a:t>aggregates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</a:t>
            </a:r>
            <a:endParaRPr lang="de-DE" sz="1100" b="1" dirty="0">
              <a:solidFill>
                <a:srgbClr val="0070C0"/>
              </a:solidFill>
            </a:endParaRPr>
          </a:p>
          <a:p>
            <a:r>
              <a:rPr lang="de-DE" sz="1100" b="1" smtClean="0">
                <a:solidFill>
                  <a:srgbClr val="0070C0"/>
                </a:solidFill>
              </a:rPr>
              <a:t>	(Gast</a:t>
            </a:r>
            <a:r>
              <a:rPr lang="en-US" sz="1100" b="1" dirty="0" err="1" smtClean="0">
                <a:solidFill>
                  <a:srgbClr val="0070C0"/>
                </a:solidFill>
              </a:rPr>
              <a:t>geber</a:t>
            </a:r>
            <a:r>
              <a:rPr lang="en-US" sz="1100" b="1" dirty="0" smtClean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Dr. </a:t>
            </a:r>
            <a:r>
              <a:rPr lang="en-US" sz="1100" b="1" dirty="0" err="1" smtClean="0">
                <a:solidFill>
                  <a:srgbClr val="0070C0"/>
                </a:solidFill>
              </a:rPr>
              <a:t>Wurl</a:t>
            </a:r>
            <a:r>
              <a:rPr lang="en-US" sz="1100" b="1" dirty="0" smtClean="0">
                <a:solidFill>
                  <a:srgbClr val="0070C0"/>
                </a:solidFill>
              </a:rPr>
              <a:t>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</a:p>
          <a:p>
            <a:r>
              <a:rPr lang="de-DE" sz="1100" b="1" dirty="0" smtClean="0"/>
              <a:t>21.06.17</a:t>
            </a:r>
            <a:r>
              <a:rPr lang="de-DE" sz="1100" b="1" dirty="0"/>
              <a:t>	Prof. </a:t>
            </a:r>
            <a:r>
              <a:rPr lang="de-DE" sz="1100" b="1" dirty="0" smtClean="0"/>
              <a:t>Dr. Anna </a:t>
            </a:r>
            <a:r>
              <a:rPr lang="de-DE" sz="1100" b="1" dirty="0" err="1" smtClean="0"/>
              <a:t>Gorbushina</a:t>
            </a:r>
            <a:r>
              <a:rPr lang="de-DE" sz="1100" b="1" dirty="0" smtClean="0"/>
              <a:t>, Bundesanstalt </a:t>
            </a:r>
            <a:r>
              <a:rPr lang="de-DE" sz="1100" b="1" dirty="0"/>
              <a:t>für </a:t>
            </a:r>
            <a:r>
              <a:rPr lang="de-DE" sz="1100" b="1" dirty="0" smtClean="0"/>
              <a:t>Materialforschung, 	Berlin </a:t>
            </a:r>
            <a:endParaRPr lang="de-DE" sz="1100" b="1" dirty="0"/>
          </a:p>
          <a:p>
            <a:r>
              <a:rPr lang="en-US" sz="1100" b="1" dirty="0">
                <a:solidFill>
                  <a:srgbClr val="0070C0"/>
                </a:solidFill>
              </a:rPr>
              <a:t>	(</a:t>
            </a:r>
            <a:r>
              <a:rPr lang="en-US" sz="1100" b="1" dirty="0" err="1">
                <a:solidFill>
                  <a:srgbClr val="0070C0"/>
                </a:solidFill>
              </a:rPr>
              <a:t>Gastgeber</a:t>
            </a:r>
            <a:r>
              <a:rPr lang="en-US" sz="1100" b="1" dirty="0">
                <a:solidFill>
                  <a:srgbClr val="0070C0"/>
                </a:solidFill>
              </a:rPr>
              <a:t> </a:t>
            </a:r>
            <a:r>
              <a:rPr lang="en-US" sz="1100" b="1" dirty="0" smtClean="0">
                <a:solidFill>
                  <a:srgbClr val="0070C0"/>
                </a:solidFill>
              </a:rPr>
              <a:t>Prof. Dr. </a:t>
            </a:r>
            <a:r>
              <a:rPr lang="en-US" sz="1100" b="1" dirty="0" err="1" smtClean="0">
                <a:solidFill>
                  <a:srgbClr val="0070C0"/>
                </a:solidFill>
              </a:rPr>
              <a:t>Cypionka</a:t>
            </a:r>
            <a:r>
              <a:rPr lang="en-US" sz="1100" b="1" dirty="0" smtClean="0">
                <a:solidFill>
                  <a:srgbClr val="0070C0"/>
                </a:solidFill>
              </a:rPr>
              <a:t>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Some like it on the rocks: a story of genetically amenable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rock-	 inhabiting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fungi with manifold protective pigments 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</a:p>
          <a:p>
            <a:endParaRPr lang="de-DE" sz="1100" b="1" dirty="0">
              <a:solidFill>
                <a:schemeClr val="bg1">
                  <a:lumMod val="50000"/>
                </a:schemeClr>
              </a:solidFill>
            </a:endParaRPr>
          </a:p>
          <a:p>
            <a:r>
              <a:rPr lang="de-DE" sz="1100" b="1" dirty="0" smtClean="0"/>
              <a:t>05.07.17</a:t>
            </a:r>
            <a:r>
              <a:rPr lang="de-DE" sz="1100" b="1" dirty="0"/>
              <a:t>	</a:t>
            </a:r>
            <a:r>
              <a:rPr lang="de-DE" sz="1100" b="1" dirty="0" smtClean="0"/>
              <a:t>Prof. Dr. Herwig </a:t>
            </a:r>
            <a:r>
              <a:rPr lang="de-DE" sz="1100" b="1" dirty="0" err="1" smtClean="0"/>
              <a:t>Stibor</a:t>
            </a:r>
            <a:r>
              <a:rPr lang="de-DE" sz="1100" b="1" dirty="0" smtClean="0"/>
              <a:t>, Ludwig-Maximilian Universität, München </a:t>
            </a:r>
            <a:endParaRPr lang="de-DE" sz="1100" b="1" dirty="0"/>
          </a:p>
          <a:p>
            <a:r>
              <a:rPr lang="en-US" sz="1100" b="1" dirty="0">
                <a:solidFill>
                  <a:srgbClr val="0070C0"/>
                </a:solidFill>
              </a:rPr>
              <a:t>	(</a:t>
            </a:r>
            <a:r>
              <a:rPr lang="en-US" sz="1100" b="1" dirty="0" err="1" smtClean="0">
                <a:solidFill>
                  <a:srgbClr val="0070C0"/>
                </a:solidFill>
              </a:rPr>
              <a:t>Gastgeberin</a:t>
            </a:r>
            <a:r>
              <a:rPr lang="en-US" sz="1100" b="1" dirty="0" smtClean="0">
                <a:solidFill>
                  <a:srgbClr val="0070C0"/>
                </a:solidFill>
              </a:rPr>
              <a:t> Dr. </a:t>
            </a:r>
            <a:r>
              <a:rPr lang="en-US" sz="1100" b="1" dirty="0" err="1" smtClean="0">
                <a:solidFill>
                  <a:srgbClr val="0070C0"/>
                </a:solidFill>
              </a:rPr>
              <a:t>Striebel</a:t>
            </a:r>
            <a:r>
              <a:rPr lang="en-US" sz="1100" b="1" dirty="0" smtClean="0">
                <a:solidFill>
                  <a:srgbClr val="0070C0"/>
                </a:solidFill>
              </a:rPr>
              <a:t>)</a:t>
            </a:r>
            <a:endParaRPr lang="de-DE" sz="1100" b="1" dirty="0"/>
          </a:p>
          <a:p>
            <a:r>
              <a:rPr lang="de-DE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„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Experimental analysis of marine food webs with </a:t>
            </a:r>
            <a:r>
              <a:rPr lang="en-US" sz="1100" b="1" dirty="0" err="1">
                <a:solidFill>
                  <a:schemeClr val="bg1">
                    <a:lumMod val="50000"/>
                  </a:schemeClr>
                </a:solidFill>
              </a:rPr>
              <a:t>zooxanthellate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	 jellyfish </a:t>
            </a:r>
            <a:r>
              <a:rPr lang="de-DE" sz="1100" b="1" dirty="0" smtClean="0">
                <a:solidFill>
                  <a:schemeClr val="bg1">
                    <a:lumMod val="50000"/>
                  </a:schemeClr>
                </a:solidFill>
              </a:rPr>
              <a:t>“ </a:t>
            </a:r>
            <a:r>
              <a:rPr lang="en-US" sz="1100" b="1" dirty="0">
                <a:solidFill>
                  <a:srgbClr val="FF0000"/>
                </a:solidFill>
              </a:rPr>
              <a:t>	</a:t>
            </a:r>
            <a:endParaRPr lang="en-US" sz="1100" b="1" dirty="0"/>
          </a:p>
          <a:p>
            <a:r>
              <a:rPr lang="en-US" sz="1100" b="1" dirty="0" smtClean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sz="1100" b="1" dirty="0">
                <a:solidFill>
                  <a:schemeClr val="bg1">
                    <a:lumMod val="50000"/>
                  </a:schemeClr>
                </a:solidFill>
              </a:rPr>
              <a:t>	</a:t>
            </a:r>
            <a:endParaRPr lang="de-DE" sz="110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9240" y="729929"/>
            <a:ext cx="720080" cy="71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4677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A4-Papier (210x297 mm)</PresentationFormat>
  <Paragraphs>34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PowerPoint-Präsentation</vt:lpstr>
    </vt:vector>
  </TitlesOfParts>
  <Company>Uni Oldenburg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J. Wolff</dc:creator>
  <cp:lastModifiedBy>stolte</cp:lastModifiedBy>
  <cp:revision>204</cp:revision>
  <cp:lastPrinted>2017-02-22T07:46:46Z</cp:lastPrinted>
  <dcterms:created xsi:type="dcterms:W3CDTF">2010-09-03T07:24:45Z</dcterms:created>
  <dcterms:modified xsi:type="dcterms:W3CDTF">2017-05-29T10:13:32Z</dcterms:modified>
</cp:coreProperties>
</file>