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263" r:id="rId3"/>
    <p:sldId id="261" r:id="rId4"/>
    <p:sldId id="264" r:id="rId5"/>
  </p:sldIdLst>
  <p:sldSz cx="12192000" cy="6858000"/>
  <p:notesSz cx="10234613" cy="71040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167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3753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618" cy="3559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708" y="0"/>
            <a:ext cx="4434617" cy="3559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B9776-BBE1-4767-BF1A-B357BA73EB92}" type="datetimeFigureOut">
              <a:rPr lang="de-DE" smtClean="0"/>
              <a:t>31.05.2023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4605" y="3419251"/>
            <a:ext cx="8187690" cy="2796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8143"/>
            <a:ext cx="4434618" cy="355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708" y="6748143"/>
            <a:ext cx="4434617" cy="3559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37265-0063-43F9-8038-964292BF33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1089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C55A7-BCBD-560B-00AB-81DE0403A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DB7C1E-FD8E-0127-DC28-E48E93C72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165F17-4807-BA1D-9DBE-0D185762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807A-52D1-4FB3-85D0-57E22A5F6EF2}" type="datetime1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422FEB-E7FA-C16D-9CAE-FF62FEB9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45EBE9-2CF8-E8CD-6168-C1E8389A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75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F0342-2C2B-1D96-2331-36E8FA49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B2BCFE-0461-EA4B-6426-B1783593D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278A2-BAAB-2C52-FB64-4227A628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784C-350D-4DB6-9DBE-63664DFA4EAE}" type="datetime1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C67D6F-F202-60D0-250F-FCE3C30B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C5197F-8EED-08ED-E9B6-5D18490C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0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CC4B979-60B8-E61C-E243-1163C0AEB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0A1CC5-2428-1EBE-20EF-8A88B46A9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10488C-B38E-B290-2202-911502C7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8FF8-2609-4F3D-953F-3395AA2A0E94}" type="datetime1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ECF93-3219-D60E-CD1D-E4F5A20F7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BEAA1C-48AA-56DA-A6CB-ECA949E0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0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B9FB5-99A3-137F-3AD1-1BA8F81B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BEA8BB-1DFF-C01F-AED3-179EB562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545528-6F95-517B-E27E-695AADBC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C3C1-39EB-4278-87AD-D012794A8F8D}" type="datetime1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0507B9-7CAE-39F0-DA8E-68DF5067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A5B84E-BFAA-6864-6116-1A75CBB3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60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76E1F-D9C2-C983-5E90-231FF245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E6EA75-7C43-9324-D16F-0F84BDC9C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B89CD6-163A-FF0F-E408-15F8B3BF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3A94-872F-40E4-A4CE-BE99D4A9857E}" type="datetime1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A94DA5-B228-35BD-43C3-2DD86C5D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6B8964-C32C-98DF-D806-2FE6F559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04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97C70-D4AC-94FC-E6D4-63BB9D50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E1E9DC-4B84-26EB-0BEF-A92D133E7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D207A1-55D6-9B94-89CB-73D8D2B92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5E35F3-B8D0-CDBD-828F-F74093B4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696-AAFB-4A77-9F10-1C65A770B372}" type="datetime1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57598B-C20F-255C-975A-CA4FB08B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9CDB0F-7CB0-2832-BA00-61FCCFB4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20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2FED4-6EBB-BD48-191D-5685D348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871ED9-5DC3-EB83-F772-7DEFD666B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869E0E-4FFC-179D-64A8-5487914D1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6D4078C-67A4-E27F-A745-1C2D52248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FB2B8B6-015B-B18B-E637-C78A35C5A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BBE19A-294A-9508-EF9D-503AC64B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3638-D269-426D-9A3D-64B4B4FEF8DF}" type="datetime1">
              <a:rPr lang="de-DE" smtClean="0"/>
              <a:t>31.05.2023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D4E9BD-35C1-6ED1-61E3-863E4403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7ABE51-A840-8CAA-BD72-AB4FB5D6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36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F057F-BE2E-2CBD-5BD4-AC7D6DDC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E4C569-B5ED-ADE4-5C61-BC12178E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D713-8CC8-4C28-AA6A-34100E3244D7}" type="datetime1">
              <a:rPr lang="de-DE" smtClean="0"/>
              <a:t>31.05.2023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158F28-A941-52BD-5486-64C21E65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29A4A5-E119-0F53-8046-C97FEC3C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650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754A0A-0EF8-1CD1-D19B-DAD1F043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11918-6536-49C5-A4B9-1B3D167B5CEF}" type="datetime1">
              <a:rPr lang="de-DE" smtClean="0"/>
              <a:t>31.05.2023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923308-7540-545B-3C00-A78CEF52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A6DA22-9E7F-9C89-E916-1740D889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77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ABEAD-3F1D-A0FD-78E4-DC5449FA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B97BC7-646E-7509-8634-4738C9636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F318A1-A9FC-1922-E503-8D934533B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818C7A-AFDD-8CA3-036B-80873A55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9CB12-990D-4B08-804B-01248229495A}" type="datetime1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5947BB-80F3-1040-4067-A0150CB3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B3CF8F-559F-34A8-3171-C3439268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5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CD10F-3D9E-89A2-DFD4-B523A5FB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F7BABB-8313-ACDB-3333-A47C55E35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A248D3-F51A-93A0-1667-B00692B76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B4A3A4-03D2-4DA9-4227-996B79CD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95FC-BC81-478B-8115-92864F7A776C}" type="datetime1">
              <a:rPr lang="de-DE" smtClean="0"/>
              <a:t>31.05.2023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EEB5B8-2CE6-2A8D-45EF-29F65BEA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B4CC00-FDB6-E17A-615D-8787F913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27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A5E8C6-D18E-2657-88BE-6C9909E5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FA19E2-6C44-A1BD-CEA3-D411F0193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CE0CEC-EBD7-0770-0E4D-2D3C54A8E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834B8-851A-4DAB-946B-D276F5333495}" type="datetime1">
              <a:rPr lang="de-DE" smtClean="0"/>
              <a:t>31.05.2023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4D1B1B-8A97-6EA6-E708-72BBD815D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91CA06-9C81-4E0B-DFBF-D99CC14BA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7C417-D41E-490F-8773-E2885615B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47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972Jre2fyQ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D4347-6BF3-47B0-4120-2370D1DB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Welche Schokolade schmeckt am besten?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FB164A-FD47-D67D-799A-AC04114A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985"/>
            <a:ext cx="10515600" cy="4351338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sz="3000" dirty="0"/>
              <a:t>Probiert die fünf verschiedenen Sorten Schokolade.</a:t>
            </a:r>
          </a:p>
          <a:p>
            <a:endParaRPr lang="de-DE" sz="3000" dirty="0"/>
          </a:p>
          <a:p>
            <a:endParaRPr lang="de-DE" sz="3000" dirty="0"/>
          </a:p>
          <a:p>
            <a:r>
              <a:rPr lang="de-DE" sz="3000" dirty="0"/>
              <a:t>Stimmt für die Schokolade ab, </a:t>
            </a:r>
            <a:r>
              <a:rPr lang="de-DE" sz="3000"/>
              <a:t>die euch </a:t>
            </a:r>
            <a:r>
              <a:rPr lang="de-DE" sz="3000" dirty="0"/>
              <a:t>am besten schmeckt.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71421E-25A8-73E6-87E6-25BA425CF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583" y="1312100"/>
            <a:ext cx="2267260" cy="1515247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836EE0-F5EE-386D-3316-067F969D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9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A2ED4-962E-9A9F-340D-84D3F754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0243" y="2766218"/>
            <a:ext cx="4751513" cy="1325563"/>
          </a:xfrm>
        </p:spPr>
        <p:txBody>
          <a:bodyPr>
            <a:noAutofit/>
          </a:bodyPr>
          <a:lstStyle/>
          <a:p>
            <a:pPr algn="ctr"/>
            <a:r>
              <a:rPr lang="de-DE" sz="7000" b="1" dirty="0"/>
              <a:t>Abstimmung</a:t>
            </a:r>
          </a:p>
        </p:txBody>
      </p:sp>
      <p:pic>
        <p:nvPicPr>
          <p:cNvPr id="4" name="Grafik 3" descr="Kommentar Like Silhouette">
            <a:extLst>
              <a:ext uri="{FF2B5EF4-FFF2-40B4-BE49-F238E27FC236}">
                <a16:creationId xmlns:a16="http://schemas.microsoft.com/office/drawing/2014/main" id="{ADA0D3F3-46E0-1654-AF7E-68AB862AF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7045" y="294046"/>
            <a:ext cx="3207881" cy="3207881"/>
          </a:xfrm>
          <a:prstGeom prst="rect">
            <a:avLst/>
          </a:prstGeom>
        </p:spPr>
      </p:pic>
      <p:pic>
        <p:nvPicPr>
          <p:cNvPr id="6" name="Grafik 5" descr="Fragezeichen mit einfarbiger Füllung">
            <a:extLst>
              <a:ext uri="{FF2B5EF4-FFF2-40B4-BE49-F238E27FC236}">
                <a16:creationId xmlns:a16="http://schemas.microsoft.com/office/drawing/2014/main" id="{3C41937E-321F-2C47-7896-FAB5EBA54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6390" y="2028527"/>
            <a:ext cx="1317371" cy="1317371"/>
          </a:xfrm>
          <a:prstGeom prst="rect">
            <a:avLst/>
          </a:prstGeom>
        </p:spPr>
      </p:pic>
      <p:pic>
        <p:nvPicPr>
          <p:cNvPr id="7" name="Grafik 6" descr="Fragezeichen mit einfarbiger Füllung">
            <a:extLst>
              <a:ext uri="{FF2B5EF4-FFF2-40B4-BE49-F238E27FC236}">
                <a16:creationId xmlns:a16="http://schemas.microsoft.com/office/drawing/2014/main" id="{5107E88F-A1D1-E968-6ADF-5DE73A334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9082" y="685800"/>
            <a:ext cx="2511795" cy="2511795"/>
          </a:xfrm>
          <a:prstGeom prst="rect">
            <a:avLst/>
          </a:prstGeom>
        </p:spPr>
      </p:pic>
      <p:pic>
        <p:nvPicPr>
          <p:cNvPr id="8" name="Grafik 7" descr="Fragezeichen mit einfarbiger Füllung">
            <a:extLst>
              <a:ext uri="{FF2B5EF4-FFF2-40B4-BE49-F238E27FC236}">
                <a16:creationId xmlns:a16="http://schemas.microsoft.com/office/drawing/2014/main" id="{F0E77858-FC3C-7E61-F480-9ADF97D116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9082" y="2997045"/>
            <a:ext cx="1182736" cy="118273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F03140-25AC-F873-22F2-CE37F790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68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4D582-41B3-7A80-6AEC-CF2DFDB6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Auflösung</a:t>
            </a: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F9CF6D5-C805-9689-5F91-9163B6B8B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t="14456" r="38143" b="18417"/>
          <a:stretch/>
        </p:blipFill>
        <p:spPr>
          <a:xfrm rot="5400000">
            <a:off x="315677" y="2482468"/>
            <a:ext cx="1800750" cy="2196495"/>
          </a:xfrm>
        </p:spPr>
      </p:pic>
      <p:pic>
        <p:nvPicPr>
          <p:cNvPr id="7" name="Grafik 6" descr="Ein Bild, das Whiteboard enthält.&#10;&#10;Automatisch generierte Beschreibung">
            <a:extLst>
              <a:ext uri="{FF2B5EF4-FFF2-40B4-BE49-F238E27FC236}">
                <a16:creationId xmlns:a16="http://schemas.microsoft.com/office/drawing/2014/main" id="{1C8631F2-9455-818F-55E6-6005CCF21B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8445" r="40532" b="19715"/>
          <a:stretch/>
        </p:blipFill>
        <p:spPr>
          <a:xfrm rot="5400000">
            <a:off x="9959504" y="2425710"/>
            <a:ext cx="1800750" cy="2310010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31E7AA1-ECCE-96DB-B819-A0BA29D407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t="15907" r="32739" b="22253"/>
          <a:stretch/>
        </p:blipFill>
        <p:spPr>
          <a:xfrm rot="5400000">
            <a:off x="5086518" y="2487542"/>
            <a:ext cx="1800751" cy="2186347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328C633A-B811-E230-EB6F-1731857698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21223" r="36563" b="21736"/>
          <a:stretch/>
        </p:blipFill>
        <p:spPr>
          <a:xfrm rot="5400000">
            <a:off x="7492095" y="2464848"/>
            <a:ext cx="1800751" cy="2231735"/>
          </a:xfrm>
          <a:prstGeom prst="rect">
            <a:avLst/>
          </a:prstGeom>
        </p:spPr>
      </p:pic>
      <p:pic>
        <p:nvPicPr>
          <p:cNvPr id="13" name="Grafik 12" descr="Ein Bild, das Text, gelb enthält.&#10;&#10;Automatisch generierte Beschreibung">
            <a:extLst>
              <a:ext uri="{FF2B5EF4-FFF2-40B4-BE49-F238E27FC236}">
                <a16:creationId xmlns:a16="http://schemas.microsoft.com/office/drawing/2014/main" id="{DA31CE91-6E78-C2F4-490E-8527D0A186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19231" r="37114" b="18929"/>
          <a:stretch/>
        </p:blipFill>
        <p:spPr>
          <a:xfrm rot="5400000">
            <a:off x="2703635" y="2487543"/>
            <a:ext cx="1800750" cy="218634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03CD913-A2DC-6694-A757-0C1A6621E2DE}"/>
              </a:ext>
            </a:extLst>
          </p:cNvPr>
          <p:cNvSpPr txBox="1"/>
          <p:nvPr/>
        </p:nvSpPr>
        <p:spPr>
          <a:xfrm>
            <a:off x="293236" y="4610116"/>
            <a:ext cx="1845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Nummer 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7C6E53-5ACF-93D2-8409-213E70E6AF2E}"/>
              </a:ext>
            </a:extLst>
          </p:cNvPr>
          <p:cNvSpPr txBox="1"/>
          <p:nvPr/>
        </p:nvSpPr>
        <p:spPr>
          <a:xfrm>
            <a:off x="2681194" y="4610116"/>
            <a:ext cx="1845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Nummer 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97719CA-2F35-20DD-8B71-C1F524BA1A9A}"/>
              </a:ext>
            </a:extLst>
          </p:cNvPr>
          <p:cNvSpPr txBox="1"/>
          <p:nvPr/>
        </p:nvSpPr>
        <p:spPr>
          <a:xfrm>
            <a:off x="5064077" y="4555171"/>
            <a:ext cx="1845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Nummer 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98BDF48-2A78-59DE-E579-321E7EDDCD16}"/>
              </a:ext>
            </a:extLst>
          </p:cNvPr>
          <p:cNvSpPr txBox="1"/>
          <p:nvPr/>
        </p:nvSpPr>
        <p:spPr>
          <a:xfrm>
            <a:off x="7469654" y="4555171"/>
            <a:ext cx="1845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Nummer 4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57A8705-B9B2-A616-FAC6-70E574A59CAD}"/>
              </a:ext>
            </a:extLst>
          </p:cNvPr>
          <p:cNvSpPr txBox="1"/>
          <p:nvPr/>
        </p:nvSpPr>
        <p:spPr>
          <a:xfrm>
            <a:off x="9937063" y="4555171"/>
            <a:ext cx="1845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Nummer 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4C9CDE-9EA2-5A02-9601-2F39CA61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44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51655-6474-C194-96A5-CE43A15A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Was euch erwartet …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40E7A1-030B-9144-9692-5287A201546A}"/>
              </a:ext>
            </a:extLst>
          </p:cNvPr>
          <p:cNvSpPr txBox="1"/>
          <p:nvPr/>
        </p:nvSpPr>
        <p:spPr>
          <a:xfrm>
            <a:off x="1756807" y="2942805"/>
            <a:ext cx="8678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https://www.youtube.com/watch?v=a972Jre2fyQ</a:t>
            </a:r>
            <a:endParaRPr lang="de-DE" sz="3000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AA429B-3AB3-FF4D-1A5F-6F42F033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C417-D41E-490F-8773-E2885615BD9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70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Breitbild</PresentationFormat>
  <Paragraphs>20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Welche Schokolade schmeckt am besten?</vt:lpstr>
      <vt:lpstr>Abstimmung</vt:lpstr>
      <vt:lpstr>Auflösung</vt:lpstr>
      <vt:lpstr>Was euch erwartet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Guten Morgen!</dc:title>
  <dc:creator>Svea Coldewey</dc:creator>
  <cp:lastModifiedBy>Michael Peetz</cp:lastModifiedBy>
  <cp:revision>7</cp:revision>
  <cp:lastPrinted>2022-10-25T08:19:54Z</cp:lastPrinted>
  <dcterms:created xsi:type="dcterms:W3CDTF">2022-06-08T05:41:05Z</dcterms:created>
  <dcterms:modified xsi:type="dcterms:W3CDTF">2023-05-31T06:38:28Z</dcterms:modified>
</cp:coreProperties>
</file>