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74.svg" ContentType="image/svg"/>
  <Override PartName="/ppt/media/image76.svg" ContentType="image/svg"/>
  <Override PartName="/ppt/media/image78.svg" ContentType="image/svg"/>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7" r:id="rId4"/>
    <p:sldMasterId id="2147483690" r:id="rId5"/>
    <p:sldMasterId id="2147483702" r:id="rId6"/>
    <p:sldMasterId id="2147483714" r:id="rId7"/>
    <p:sldMasterId id="2147483727" r:id="rId8"/>
    <p:sldMasterId id="2147483736" r:id="rId9"/>
    <p:sldMasterId id="2147483746" r:id="rId10"/>
    <p:sldMasterId id="2147483757" r:id="rId11"/>
    <p:sldMasterId id="2147483760" r:id="rId12"/>
    <p:sldMasterId id="2147483764" r:id="rId13"/>
    <p:sldMasterId id="2147483769" r:id="rId14"/>
    <p:sldMasterId id="2147483781" r:id="rId15"/>
    <p:sldMasterId id="2147483791" r:id="rId16"/>
    <p:sldMasterId id="2147483802" r:id="rId17"/>
    <p:sldMasterId id="2147483815" r:id="rId18"/>
    <p:sldMasterId id="2147483829" r:id="rId19"/>
    <p:sldMasterId id="2147483838" r:id="rId20"/>
    <p:sldMasterId id="2147483850" r:id="rId21"/>
    <p:sldMasterId id="2147483862" r:id="rId22"/>
    <p:sldMasterId id="2147483870" r:id="rId23"/>
    <p:sldMasterId id="2147483878" r:id="rId24"/>
  </p:sldMasterIdLst>
  <p:notesMasterIdLst>
    <p:notesMasterId r:id="rId67"/>
  </p:notesMasterIdLst>
  <p:sldIdLst>
    <p:sldId id="1044" r:id="rId25"/>
    <p:sldId id="256" r:id="rId26"/>
    <p:sldId id="523" r:id="rId27"/>
    <p:sldId id="1032" r:id="rId28"/>
    <p:sldId id="1033" r:id="rId29"/>
    <p:sldId id="258" r:id="rId30"/>
    <p:sldId id="497" r:id="rId31"/>
    <p:sldId id="1041" r:id="rId32"/>
    <p:sldId id="1038" r:id="rId33"/>
    <p:sldId id="1034" r:id="rId34"/>
    <p:sldId id="279" r:id="rId35"/>
    <p:sldId id="259" r:id="rId36"/>
    <p:sldId id="505" r:id="rId37"/>
    <p:sldId id="262" r:id="rId38"/>
    <p:sldId id="502" r:id="rId39"/>
    <p:sldId id="1036" r:id="rId40"/>
    <p:sldId id="503" r:id="rId41"/>
    <p:sldId id="261" r:id="rId42"/>
    <p:sldId id="1026" r:id="rId43"/>
    <p:sldId id="1035" r:id="rId44"/>
    <p:sldId id="1024" r:id="rId45"/>
    <p:sldId id="281" r:id="rId46"/>
    <p:sldId id="1031" r:id="rId47"/>
    <p:sldId id="1037" r:id="rId48"/>
    <p:sldId id="1030" r:id="rId49"/>
    <p:sldId id="264" r:id="rId50"/>
    <p:sldId id="499" r:id="rId51"/>
    <p:sldId id="1043" r:id="rId52"/>
    <p:sldId id="1042" r:id="rId53"/>
    <p:sldId id="1040" r:id="rId54"/>
    <p:sldId id="1039" r:id="rId55"/>
    <p:sldId id="501" r:id="rId56"/>
    <p:sldId id="267" r:id="rId57"/>
    <p:sldId id="504" r:id="rId58"/>
    <p:sldId id="1029" r:id="rId59"/>
    <p:sldId id="260" r:id="rId60"/>
    <p:sldId id="1027" r:id="rId61"/>
    <p:sldId id="1022" r:id="rId62"/>
    <p:sldId id="1028" r:id="rId63"/>
    <p:sldId id="495" r:id="rId64"/>
    <p:sldId id="496" r:id="rId65"/>
    <p:sldId id="500" r:id="rId6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61"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92A98-5CE5-4B67-BD04-DD71B4FC1833}"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de-DE"/>
        </a:p>
      </dgm:t>
    </dgm:pt>
    <dgm:pt modelId="{A0E8A70D-5FE4-4A35-8902-55DAA6298E72}">
      <dgm:prSet phldrT="[Text]" custT="1"/>
      <dgm:spPr>
        <a:solidFill>
          <a:srgbClr val="536A7F"/>
        </a:solidFill>
      </dgm:spPr>
      <dgm:t>
        <a:bodyPr/>
        <a:lstStyle/>
        <a:p>
          <a:r>
            <a:rPr lang="de-DE" sz="1200" dirty="0">
              <a:latin typeface="Roboto Condensed" panose="020B0604020202020204" charset="0"/>
              <a:ea typeface="Roboto Condensed" panose="020B0604020202020204" charset="0"/>
            </a:rPr>
            <a:t>Schulleitungshandeln</a:t>
          </a:r>
          <a:endParaRPr lang="de-DE" sz="1400" dirty="0">
            <a:latin typeface="Roboto Condensed" panose="020B0604020202020204" charset="0"/>
            <a:ea typeface="Roboto Condensed" panose="020B0604020202020204" charset="0"/>
          </a:endParaRPr>
        </a:p>
      </dgm:t>
    </dgm:pt>
    <dgm:pt modelId="{446B3ED6-3A3B-4966-ABE0-E10D191E321C}" type="parTrans" cxnId="{5181B47F-5362-4839-89D8-F1DCF91DAB90}">
      <dgm:prSet/>
      <dgm:spPr/>
      <dgm:t>
        <a:bodyPr/>
        <a:lstStyle/>
        <a:p>
          <a:endParaRPr lang="de-DE"/>
        </a:p>
      </dgm:t>
    </dgm:pt>
    <dgm:pt modelId="{AB00A89C-1EE8-470C-BED9-30EEC0655AA5}" type="sibTrans" cxnId="{5181B47F-5362-4839-89D8-F1DCF91DAB90}">
      <dgm:prSet/>
      <dgm:spPr/>
      <dgm:t>
        <a:bodyPr/>
        <a:lstStyle/>
        <a:p>
          <a:endParaRPr lang="de-DE"/>
        </a:p>
      </dgm:t>
    </dgm:pt>
    <dgm:pt modelId="{072045E0-BAB5-4322-AB14-C1586A67ED3B}">
      <dgm:prSet phldrT="[Text]" custT="1"/>
      <dgm:spPr>
        <a:solidFill>
          <a:srgbClr val="536A7F"/>
        </a:solidFill>
      </dgm:spPr>
      <dgm:t>
        <a:bodyPr/>
        <a:lstStyle/>
        <a:p>
          <a:r>
            <a:rPr lang="de-DE" sz="1200" dirty="0">
              <a:latin typeface="Roboto Condensed" panose="020B0604020202020204" charset="0"/>
              <a:ea typeface="Roboto Condensed" panose="020B0604020202020204" charset="0"/>
            </a:rPr>
            <a:t>Interaktionelle &amp; Sachliche Ressourcen</a:t>
          </a:r>
        </a:p>
      </dgm:t>
    </dgm:pt>
    <dgm:pt modelId="{7BDED176-7252-4A05-A7CC-7D3B783EE82D}" type="parTrans" cxnId="{8CFA2475-399A-4A99-B10E-7736311272E7}">
      <dgm:prSet/>
      <dgm:spPr/>
      <dgm:t>
        <a:bodyPr/>
        <a:lstStyle/>
        <a:p>
          <a:endParaRPr lang="de-DE"/>
        </a:p>
      </dgm:t>
    </dgm:pt>
    <dgm:pt modelId="{44DDB880-99FE-4311-9EEB-892051D967C6}" type="sibTrans" cxnId="{8CFA2475-399A-4A99-B10E-7736311272E7}">
      <dgm:prSet/>
      <dgm:spPr/>
      <dgm:t>
        <a:bodyPr/>
        <a:lstStyle/>
        <a:p>
          <a:endParaRPr lang="de-DE"/>
        </a:p>
      </dgm:t>
    </dgm:pt>
    <dgm:pt modelId="{79805529-B6DC-4C04-BD7B-48B6A678B2CC}">
      <dgm:prSet phldrT="[Text]" custT="1"/>
      <dgm:spPr>
        <a:solidFill>
          <a:srgbClr val="536A7F"/>
        </a:solidFill>
      </dgm:spPr>
      <dgm:t>
        <a:bodyPr/>
        <a:lstStyle/>
        <a:p>
          <a:r>
            <a:rPr lang="de-DE" sz="1200" dirty="0">
              <a:latin typeface="Roboto Condensed" panose="020B0604020202020204" charset="0"/>
              <a:ea typeface="Roboto Condensed" panose="020B0604020202020204" charset="0"/>
            </a:rPr>
            <a:t>Austausch &amp; Kokonstruktion</a:t>
          </a:r>
        </a:p>
      </dgm:t>
    </dgm:pt>
    <dgm:pt modelId="{E2E0E197-18C9-414D-8142-EA101C9D9D3F}" type="parTrans" cxnId="{F659DF5B-95CE-4207-8B62-F4F02948713A}">
      <dgm:prSet/>
      <dgm:spPr/>
      <dgm:t>
        <a:bodyPr/>
        <a:lstStyle/>
        <a:p>
          <a:endParaRPr lang="de-DE"/>
        </a:p>
      </dgm:t>
    </dgm:pt>
    <dgm:pt modelId="{D27F4B27-4D0E-456D-8269-A6D1BD3526F5}" type="sibTrans" cxnId="{F659DF5B-95CE-4207-8B62-F4F02948713A}">
      <dgm:prSet/>
      <dgm:spPr/>
      <dgm:t>
        <a:bodyPr/>
        <a:lstStyle/>
        <a:p>
          <a:endParaRPr lang="de-DE"/>
        </a:p>
      </dgm:t>
    </dgm:pt>
    <dgm:pt modelId="{4D532BEB-BDDA-4CF0-B983-DBBE467836F2}" type="pres">
      <dgm:prSet presAssocID="{28892A98-5CE5-4B67-BD04-DD71B4FC1833}" presName="Name0" presStyleCnt="0">
        <dgm:presLayoutVars>
          <dgm:dir/>
          <dgm:resizeHandles val="exact"/>
        </dgm:presLayoutVars>
      </dgm:prSet>
      <dgm:spPr/>
    </dgm:pt>
    <dgm:pt modelId="{17D0D130-9882-4037-B960-15F6F6312686}" type="pres">
      <dgm:prSet presAssocID="{28892A98-5CE5-4B67-BD04-DD71B4FC1833}" presName="fgShape" presStyleLbl="fgShp" presStyleIdx="0" presStyleCnt="1"/>
      <dgm:spPr/>
    </dgm:pt>
    <dgm:pt modelId="{F25A0CA7-7BAA-48B4-9AE5-CA60520CE02C}" type="pres">
      <dgm:prSet presAssocID="{28892A98-5CE5-4B67-BD04-DD71B4FC1833}" presName="linComp" presStyleCnt="0"/>
      <dgm:spPr/>
    </dgm:pt>
    <dgm:pt modelId="{0993C5D6-E096-4B63-8A51-5769E1F92CD6}" type="pres">
      <dgm:prSet presAssocID="{A0E8A70D-5FE4-4A35-8902-55DAA6298E72}" presName="compNode" presStyleCnt="0"/>
      <dgm:spPr/>
    </dgm:pt>
    <dgm:pt modelId="{F80E68B0-3D3B-4587-B195-5A797F0035C8}" type="pres">
      <dgm:prSet presAssocID="{A0E8A70D-5FE4-4A35-8902-55DAA6298E72}" presName="bkgdShape" presStyleLbl="node1" presStyleIdx="0" presStyleCnt="3" custLinFactNeighborX="-5960" custLinFactNeighborY="2872"/>
      <dgm:spPr/>
    </dgm:pt>
    <dgm:pt modelId="{23C84FBC-5DCB-449C-8B45-4622806635E0}" type="pres">
      <dgm:prSet presAssocID="{A0E8A70D-5FE4-4A35-8902-55DAA6298E72}" presName="nodeTx" presStyleLbl="node1" presStyleIdx="0" presStyleCnt="3">
        <dgm:presLayoutVars>
          <dgm:bulletEnabled val="1"/>
        </dgm:presLayoutVars>
      </dgm:prSet>
      <dgm:spPr/>
    </dgm:pt>
    <dgm:pt modelId="{4C43AAA7-B90C-452D-BE4C-DA4E6211E432}" type="pres">
      <dgm:prSet presAssocID="{A0E8A70D-5FE4-4A35-8902-55DAA6298E72}" presName="invisiNode" presStyleLbl="node1" presStyleIdx="0" presStyleCnt="3"/>
      <dgm:spPr/>
    </dgm:pt>
    <dgm:pt modelId="{76D202BD-A6FB-48F7-8407-A72514D554B2}" type="pres">
      <dgm:prSet presAssocID="{A0E8A70D-5FE4-4A35-8902-55DAA6298E72}" presName="imagNode" presStyleLbl="fgImgPlace1" presStyleIdx="0" presStyleCnt="3" custLinFactX="-66867" custLinFactNeighborX="-100000" custLinFactNeighborY="30186"/>
      <dgm:spPr>
        <a:solidFill>
          <a:srgbClr val="536A7F"/>
        </a:solidFill>
        <a:ln>
          <a:solidFill>
            <a:srgbClr val="536A7F"/>
          </a:solidFill>
        </a:ln>
      </dgm:spPr>
    </dgm:pt>
    <dgm:pt modelId="{2BA6ED42-2C98-470F-91A9-3C9E4DC0F64E}" type="pres">
      <dgm:prSet presAssocID="{AB00A89C-1EE8-470C-BED9-30EEC0655AA5}" presName="sibTrans" presStyleLbl="sibTrans2D1" presStyleIdx="0" presStyleCnt="0"/>
      <dgm:spPr/>
    </dgm:pt>
    <dgm:pt modelId="{75E7914D-DA8D-45BB-887F-7F9314E25F3F}" type="pres">
      <dgm:prSet presAssocID="{072045E0-BAB5-4322-AB14-C1586A67ED3B}" presName="compNode" presStyleCnt="0"/>
      <dgm:spPr/>
    </dgm:pt>
    <dgm:pt modelId="{8AF6DE07-F224-48A8-AE89-75B2994B25B8}" type="pres">
      <dgm:prSet presAssocID="{072045E0-BAB5-4322-AB14-C1586A67ED3B}" presName="bkgdShape" presStyleLbl="node1" presStyleIdx="1" presStyleCnt="3"/>
      <dgm:spPr/>
    </dgm:pt>
    <dgm:pt modelId="{5EFB68D6-D043-4C22-BB55-F35F9D448A51}" type="pres">
      <dgm:prSet presAssocID="{072045E0-BAB5-4322-AB14-C1586A67ED3B}" presName="nodeTx" presStyleLbl="node1" presStyleIdx="1" presStyleCnt="3">
        <dgm:presLayoutVars>
          <dgm:bulletEnabled val="1"/>
        </dgm:presLayoutVars>
      </dgm:prSet>
      <dgm:spPr/>
    </dgm:pt>
    <dgm:pt modelId="{7FB137AE-0807-4F1E-81EF-42D86ED18BB5}" type="pres">
      <dgm:prSet presAssocID="{072045E0-BAB5-4322-AB14-C1586A67ED3B}" presName="invisiNode" presStyleLbl="node1" presStyleIdx="1" presStyleCnt="3"/>
      <dgm:spPr/>
    </dgm:pt>
    <dgm:pt modelId="{6C11A72F-C60B-48B8-AA0A-12CAED3FFB0C}" type="pres">
      <dgm:prSet presAssocID="{072045E0-BAB5-4322-AB14-C1586A67ED3B}" presName="imagNode" presStyleLbl="fgImgPlace1" presStyleIdx="1" presStyleCnt="3"/>
      <dgm:spPr>
        <a:solidFill>
          <a:srgbClr val="536A7F"/>
        </a:solidFill>
        <a:ln>
          <a:solidFill>
            <a:srgbClr val="536A7F"/>
          </a:solidFill>
        </a:ln>
      </dgm:spPr>
    </dgm:pt>
    <dgm:pt modelId="{F641E49F-0034-414B-AE3B-AAF94F1C645F}" type="pres">
      <dgm:prSet presAssocID="{44DDB880-99FE-4311-9EEB-892051D967C6}" presName="sibTrans" presStyleLbl="sibTrans2D1" presStyleIdx="0" presStyleCnt="0"/>
      <dgm:spPr/>
    </dgm:pt>
    <dgm:pt modelId="{398AB3C0-A87E-4E1B-85B5-ABB1BD3AAEF3}" type="pres">
      <dgm:prSet presAssocID="{79805529-B6DC-4C04-BD7B-48B6A678B2CC}" presName="compNode" presStyleCnt="0"/>
      <dgm:spPr/>
    </dgm:pt>
    <dgm:pt modelId="{B316CA34-C15C-48E4-B128-2AC067F292A1}" type="pres">
      <dgm:prSet presAssocID="{79805529-B6DC-4C04-BD7B-48B6A678B2CC}" presName="bkgdShape" presStyleLbl="node1" presStyleIdx="2" presStyleCnt="3"/>
      <dgm:spPr/>
    </dgm:pt>
    <dgm:pt modelId="{3B151144-0405-4846-B1E4-7CA425FC0B1B}" type="pres">
      <dgm:prSet presAssocID="{79805529-B6DC-4C04-BD7B-48B6A678B2CC}" presName="nodeTx" presStyleLbl="node1" presStyleIdx="2" presStyleCnt="3">
        <dgm:presLayoutVars>
          <dgm:bulletEnabled val="1"/>
        </dgm:presLayoutVars>
      </dgm:prSet>
      <dgm:spPr/>
    </dgm:pt>
    <dgm:pt modelId="{1D5F9CAB-5199-4805-8430-65B6C3A12375}" type="pres">
      <dgm:prSet presAssocID="{79805529-B6DC-4C04-BD7B-48B6A678B2CC}" presName="invisiNode" presStyleLbl="node1" presStyleIdx="2" presStyleCnt="3"/>
      <dgm:spPr/>
    </dgm:pt>
    <dgm:pt modelId="{DC0E8447-C2E0-4B03-A854-9859917CEE55}" type="pres">
      <dgm:prSet presAssocID="{79805529-B6DC-4C04-BD7B-48B6A678B2CC}" presName="imagNode" presStyleLbl="fgImgPlace1" presStyleIdx="2" presStyleCnt="3"/>
      <dgm:spPr>
        <a:solidFill>
          <a:srgbClr val="536A7F"/>
        </a:solidFill>
        <a:ln>
          <a:solidFill>
            <a:srgbClr val="536A7F"/>
          </a:solidFill>
        </a:ln>
      </dgm:spPr>
    </dgm:pt>
  </dgm:ptLst>
  <dgm:cxnLst>
    <dgm:cxn modelId="{E9A0B704-09EC-45B2-AD50-E65EF47DD746}" type="presOf" srcId="{A0E8A70D-5FE4-4A35-8902-55DAA6298E72}" destId="{F80E68B0-3D3B-4587-B195-5A797F0035C8}" srcOrd="0" destOrd="0" presId="urn:microsoft.com/office/officeart/2005/8/layout/hList7"/>
    <dgm:cxn modelId="{F659DF5B-95CE-4207-8B62-F4F02948713A}" srcId="{28892A98-5CE5-4B67-BD04-DD71B4FC1833}" destId="{79805529-B6DC-4C04-BD7B-48B6A678B2CC}" srcOrd="2" destOrd="0" parTransId="{E2E0E197-18C9-414D-8142-EA101C9D9D3F}" sibTransId="{D27F4B27-4D0E-456D-8269-A6D1BD3526F5}"/>
    <dgm:cxn modelId="{A01DFE47-4102-47F6-B313-AF0AAA0EA69A}" type="presOf" srcId="{A0E8A70D-5FE4-4A35-8902-55DAA6298E72}" destId="{23C84FBC-5DCB-449C-8B45-4622806635E0}" srcOrd="1" destOrd="0" presId="urn:microsoft.com/office/officeart/2005/8/layout/hList7"/>
    <dgm:cxn modelId="{8CFA2475-399A-4A99-B10E-7736311272E7}" srcId="{28892A98-5CE5-4B67-BD04-DD71B4FC1833}" destId="{072045E0-BAB5-4322-AB14-C1586A67ED3B}" srcOrd="1" destOrd="0" parTransId="{7BDED176-7252-4A05-A7CC-7D3B783EE82D}" sibTransId="{44DDB880-99FE-4311-9EEB-892051D967C6}"/>
    <dgm:cxn modelId="{F00D2E55-665A-4B51-9D5A-B90D61DD92EF}" type="presOf" srcId="{79805529-B6DC-4C04-BD7B-48B6A678B2CC}" destId="{3B151144-0405-4846-B1E4-7CA425FC0B1B}" srcOrd="1" destOrd="0" presId="urn:microsoft.com/office/officeart/2005/8/layout/hList7"/>
    <dgm:cxn modelId="{2098EA78-40C4-45FF-B049-C566B2B5D427}" type="presOf" srcId="{072045E0-BAB5-4322-AB14-C1586A67ED3B}" destId="{5EFB68D6-D043-4C22-BB55-F35F9D448A51}" srcOrd="1" destOrd="0" presId="urn:microsoft.com/office/officeart/2005/8/layout/hList7"/>
    <dgm:cxn modelId="{C311C659-1A9B-4E7A-B1F4-2ECEFA125DD2}" type="presOf" srcId="{44DDB880-99FE-4311-9EEB-892051D967C6}" destId="{F641E49F-0034-414B-AE3B-AAF94F1C645F}" srcOrd="0" destOrd="0" presId="urn:microsoft.com/office/officeart/2005/8/layout/hList7"/>
    <dgm:cxn modelId="{5181B47F-5362-4839-89D8-F1DCF91DAB90}" srcId="{28892A98-5CE5-4B67-BD04-DD71B4FC1833}" destId="{A0E8A70D-5FE4-4A35-8902-55DAA6298E72}" srcOrd="0" destOrd="0" parTransId="{446B3ED6-3A3B-4966-ABE0-E10D191E321C}" sibTransId="{AB00A89C-1EE8-470C-BED9-30EEC0655AA5}"/>
    <dgm:cxn modelId="{79B46B97-8EC0-48B3-BD8F-E9ECD4D15947}" type="presOf" srcId="{AB00A89C-1EE8-470C-BED9-30EEC0655AA5}" destId="{2BA6ED42-2C98-470F-91A9-3C9E4DC0F64E}" srcOrd="0" destOrd="0" presId="urn:microsoft.com/office/officeart/2005/8/layout/hList7"/>
    <dgm:cxn modelId="{82EF43D0-CA41-45A9-8D82-06EF737AD57A}" type="presOf" srcId="{28892A98-5CE5-4B67-BD04-DD71B4FC1833}" destId="{4D532BEB-BDDA-4CF0-B983-DBBE467836F2}" srcOrd="0" destOrd="0" presId="urn:microsoft.com/office/officeart/2005/8/layout/hList7"/>
    <dgm:cxn modelId="{3FF325DF-FD75-4D89-AF87-1690FE9D5068}" type="presOf" srcId="{072045E0-BAB5-4322-AB14-C1586A67ED3B}" destId="{8AF6DE07-F224-48A8-AE89-75B2994B25B8}" srcOrd="0" destOrd="0" presId="urn:microsoft.com/office/officeart/2005/8/layout/hList7"/>
    <dgm:cxn modelId="{834CB2E9-29FB-4EE3-973F-D2EE8249B9CE}" type="presOf" srcId="{79805529-B6DC-4C04-BD7B-48B6A678B2CC}" destId="{B316CA34-C15C-48E4-B128-2AC067F292A1}" srcOrd="0" destOrd="0" presId="urn:microsoft.com/office/officeart/2005/8/layout/hList7"/>
    <dgm:cxn modelId="{0966EE66-0B8B-4773-8410-3DEB62875271}" type="presParOf" srcId="{4D532BEB-BDDA-4CF0-B983-DBBE467836F2}" destId="{17D0D130-9882-4037-B960-15F6F6312686}" srcOrd="0" destOrd="0" presId="urn:microsoft.com/office/officeart/2005/8/layout/hList7"/>
    <dgm:cxn modelId="{46817C7A-8C6D-4537-9A89-F2A3C5668214}" type="presParOf" srcId="{4D532BEB-BDDA-4CF0-B983-DBBE467836F2}" destId="{F25A0CA7-7BAA-48B4-9AE5-CA60520CE02C}" srcOrd="1" destOrd="0" presId="urn:microsoft.com/office/officeart/2005/8/layout/hList7"/>
    <dgm:cxn modelId="{A758DF1D-B83E-45C6-A989-186CB050629A}" type="presParOf" srcId="{F25A0CA7-7BAA-48B4-9AE5-CA60520CE02C}" destId="{0993C5D6-E096-4B63-8A51-5769E1F92CD6}" srcOrd="0" destOrd="0" presId="urn:microsoft.com/office/officeart/2005/8/layout/hList7"/>
    <dgm:cxn modelId="{78BEF481-0C89-435E-B564-EF003B96904E}" type="presParOf" srcId="{0993C5D6-E096-4B63-8A51-5769E1F92CD6}" destId="{F80E68B0-3D3B-4587-B195-5A797F0035C8}" srcOrd="0" destOrd="0" presId="urn:microsoft.com/office/officeart/2005/8/layout/hList7"/>
    <dgm:cxn modelId="{47CE5907-3BE5-4A80-81C1-8DF866CC8DC9}" type="presParOf" srcId="{0993C5D6-E096-4B63-8A51-5769E1F92CD6}" destId="{23C84FBC-5DCB-449C-8B45-4622806635E0}" srcOrd="1" destOrd="0" presId="urn:microsoft.com/office/officeart/2005/8/layout/hList7"/>
    <dgm:cxn modelId="{4C1E9BEC-5149-42E7-B402-CCF8C1D3DA0B}" type="presParOf" srcId="{0993C5D6-E096-4B63-8A51-5769E1F92CD6}" destId="{4C43AAA7-B90C-452D-BE4C-DA4E6211E432}" srcOrd="2" destOrd="0" presId="urn:microsoft.com/office/officeart/2005/8/layout/hList7"/>
    <dgm:cxn modelId="{A7E354CD-524B-431D-AD26-D3423C2657E1}" type="presParOf" srcId="{0993C5D6-E096-4B63-8A51-5769E1F92CD6}" destId="{76D202BD-A6FB-48F7-8407-A72514D554B2}" srcOrd="3" destOrd="0" presId="urn:microsoft.com/office/officeart/2005/8/layout/hList7"/>
    <dgm:cxn modelId="{9EA5C041-8375-44CA-AFF4-A96655D96F47}" type="presParOf" srcId="{F25A0CA7-7BAA-48B4-9AE5-CA60520CE02C}" destId="{2BA6ED42-2C98-470F-91A9-3C9E4DC0F64E}" srcOrd="1" destOrd="0" presId="urn:microsoft.com/office/officeart/2005/8/layout/hList7"/>
    <dgm:cxn modelId="{A231DD4B-6216-4B49-9B8E-48282B518CFC}" type="presParOf" srcId="{F25A0CA7-7BAA-48B4-9AE5-CA60520CE02C}" destId="{75E7914D-DA8D-45BB-887F-7F9314E25F3F}" srcOrd="2" destOrd="0" presId="urn:microsoft.com/office/officeart/2005/8/layout/hList7"/>
    <dgm:cxn modelId="{A4FB9D0A-3D95-4FB4-B8D7-894C7A66AFCA}" type="presParOf" srcId="{75E7914D-DA8D-45BB-887F-7F9314E25F3F}" destId="{8AF6DE07-F224-48A8-AE89-75B2994B25B8}" srcOrd="0" destOrd="0" presId="urn:microsoft.com/office/officeart/2005/8/layout/hList7"/>
    <dgm:cxn modelId="{E370371D-D035-41BF-802C-4A2025CDD464}" type="presParOf" srcId="{75E7914D-DA8D-45BB-887F-7F9314E25F3F}" destId="{5EFB68D6-D043-4C22-BB55-F35F9D448A51}" srcOrd="1" destOrd="0" presId="urn:microsoft.com/office/officeart/2005/8/layout/hList7"/>
    <dgm:cxn modelId="{16E4F90B-D603-4A03-8115-9C0FA8F77EBA}" type="presParOf" srcId="{75E7914D-DA8D-45BB-887F-7F9314E25F3F}" destId="{7FB137AE-0807-4F1E-81EF-42D86ED18BB5}" srcOrd="2" destOrd="0" presId="urn:microsoft.com/office/officeart/2005/8/layout/hList7"/>
    <dgm:cxn modelId="{C4596D77-C962-4650-B444-DBC5E8816746}" type="presParOf" srcId="{75E7914D-DA8D-45BB-887F-7F9314E25F3F}" destId="{6C11A72F-C60B-48B8-AA0A-12CAED3FFB0C}" srcOrd="3" destOrd="0" presId="urn:microsoft.com/office/officeart/2005/8/layout/hList7"/>
    <dgm:cxn modelId="{1D359CA8-CC3E-4C85-A848-DF9A5709EEDF}" type="presParOf" srcId="{F25A0CA7-7BAA-48B4-9AE5-CA60520CE02C}" destId="{F641E49F-0034-414B-AE3B-AAF94F1C645F}" srcOrd="3" destOrd="0" presId="urn:microsoft.com/office/officeart/2005/8/layout/hList7"/>
    <dgm:cxn modelId="{6B2E8A6B-8159-48F1-AFB7-F0508CD5A802}" type="presParOf" srcId="{F25A0CA7-7BAA-48B4-9AE5-CA60520CE02C}" destId="{398AB3C0-A87E-4E1B-85B5-ABB1BD3AAEF3}" srcOrd="4" destOrd="0" presId="urn:microsoft.com/office/officeart/2005/8/layout/hList7"/>
    <dgm:cxn modelId="{845589EC-1CCD-44D9-B3B1-1955F7BF4307}" type="presParOf" srcId="{398AB3C0-A87E-4E1B-85B5-ABB1BD3AAEF3}" destId="{B316CA34-C15C-48E4-B128-2AC067F292A1}" srcOrd="0" destOrd="0" presId="urn:microsoft.com/office/officeart/2005/8/layout/hList7"/>
    <dgm:cxn modelId="{13FAE317-EB1D-4143-95D3-ADEBEDE64B0E}" type="presParOf" srcId="{398AB3C0-A87E-4E1B-85B5-ABB1BD3AAEF3}" destId="{3B151144-0405-4846-B1E4-7CA425FC0B1B}" srcOrd="1" destOrd="0" presId="urn:microsoft.com/office/officeart/2005/8/layout/hList7"/>
    <dgm:cxn modelId="{9D1BFD1F-A614-4020-B911-17BF238D8B7F}" type="presParOf" srcId="{398AB3C0-A87E-4E1B-85B5-ABB1BD3AAEF3}" destId="{1D5F9CAB-5199-4805-8430-65B6C3A12375}" srcOrd="2" destOrd="0" presId="urn:microsoft.com/office/officeart/2005/8/layout/hList7"/>
    <dgm:cxn modelId="{95A3C14B-0A46-4944-AA7D-7974B9B6F7D7}" type="presParOf" srcId="{398AB3C0-A87E-4E1B-85B5-ABB1BD3AAEF3}" destId="{DC0E8447-C2E0-4B03-A854-9859917CEE55}"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94AEE81-048A-4FDC-83B4-051A820D238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A28511B8-6320-41CE-B2C4-827508202B3E}">
      <dgm:prSet phldrT="[Text]" custT="1"/>
      <dgm:spPr>
        <a:solidFill>
          <a:schemeClr val="tx2">
            <a:lumMod val="75000"/>
            <a:lumOff val="25000"/>
          </a:schemeClr>
        </a:solidFill>
        <a:ln>
          <a:solidFill>
            <a:schemeClr val="tx2">
              <a:lumMod val="75000"/>
              <a:lumOff val="25000"/>
            </a:schemeClr>
          </a:solidFill>
        </a:ln>
      </dgm:spPr>
      <dgm:t>
        <a:bodyPr/>
        <a:lstStyle/>
        <a:p>
          <a:r>
            <a:rPr lang="de-DE" sz="1600" b="1" dirty="0">
              <a:latin typeface="Nunito Sans" panose="00000500000000000000" pitchFamily="2" charset="0"/>
            </a:rPr>
            <a:t>Partizipation</a:t>
          </a:r>
        </a:p>
      </dgm:t>
    </dgm:pt>
    <dgm:pt modelId="{0682C9CD-7B0C-47C5-8DAA-03704FF72F54}" type="parTrans" cxnId="{F999290F-FF45-4CA3-A9A2-DF92E56DC3C2}">
      <dgm:prSet/>
      <dgm:spPr/>
      <dgm:t>
        <a:bodyPr/>
        <a:lstStyle/>
        <a:p>
          <a:endParaRPr lang="de-DE" sz="1600">
            <a:latin typeface="Nunito Sans" panose="00000500000000000000" pitchFamily="2" charset="0"/>
          </a:endParaRPr>
        </a:p>
      </dgm:t>
    </dgm:pt>
    <dgm:pt modelId="{81F376DC-A4A0-46DA-B532-8F5C2EA72307}" type="sibTrans" cxnId="{F999290F-FF45-4CA3-A9A2-DF92E56DC3C2}">
      <dgm:prSet/>
      <dgm:spPr/>
      <dgm:t>
        <a:bodyPr/>
        <a:lstStyle/>
        <a:p>
          <a:endParaRPr lang="de-DE" sz="1600">
            <a:latin typeface="Nunito Sans" panose="00000500000000000000" pitchFamily="2" charset="0"/>
          </a:endParaRPr>
        </a:p>
      </dgm:t>
    </dgm:pt>
    <dgm:pt modelId="{38E79A81-5AE7-4FD0-968B-EC0DE1B975EF}">
      <dgm:prSet phldrT="[Text]" custT="1"/>
      <dgm:spPr>
        <a:solidFill>
          <a:schemeClr val="tx2">
            <a:lumMod val="75000"/>
            <a:lumOff val="25000"/>
          </a:schemeClr>
        </a:solidFill>
      </dgm:spPr>
      <dgm:t>
        <a:bodyPr/>
        <a:lstStyle/>
        <a:p>
          <a:r>
            <a:rPr lang="de-DE" sz="1600" i="1" dirty="0">
              <a:latin typeface="Nunito Sans" panose="00000500000000000000" pitchFamily="2" charset="0"/>
            </a:rPr>
            <a:t>attendance</a:t>
          </a:r>
        </a:p>
      </dgm:t>
    </dgm:pt>
    <dgm:pt modelId="{F18F8E97-E600-41E4-9632-03A9EF7E368E}" type="parTrans" cxnId="{89391280-5F22-4FF0-9C94-06DC5D7EA7BF}">
      <dgm:prSet/>
      <dgm:spPr>
        <a:solidFill>
          <a:schemeClr val="tx2">
            <a:lumMod val="75000"/>
            <a:lumOff val="25000"/>
          </a:schemeClr>
        </a:solidFill>
        <a:ln>
          <a:solidFill>
            <a:schemeClr val="tx2">
              <a:lumMod val="75000"/>
              <a:lumOff val="25000"/>
            </a:schemeClr>
          </a:solidFill>
        </a:ln>
      </dgm:spPr>
      <dgm:t>
        <a:bodyPr/>
        <a:lstStyle/>
        <a:p>
          <a:endParaRPr lang="de-DE" sz="1600">
            <a:latin typeface="Nunito Sans" panose="00000500000000000000" pitchFamily="2" charset="0"/>
          </a:endParaRPr>
        </a:p>
      </dgm:t>
    </dgm:pt>
    <dgm:pt modelId="{3B585D70-74E4-41BF-A54E-30F18A71C63B}" type="sibTrans" cxnId="{89391280-5F22-4FF0-9C94-06DC5D7EA7BF}">
      <dgm:prSet/>
      <dgm:spPr/>
      <dgm:t>
        <a:bodyPr/>
        <a:lstStyle/>
        <a:p>
          <a:endParaRPr lang="de-DE" sz="1600">
            <a:latin typeface="Nunito Sans" panose="00000500000000000000" pitchFamily="2" charset="0"/>
          </a:endParaRPr>
        </a:p>
      </dgm:t>
    </dgm:pt>
    <dgm:pt modelId="{A77591B7-5134-48F5-9F51-43FC4EB4EB2B}">
      <dgm:prSet phldrT="[Text]" custT="1"/>
      <dgm:spPr>
        <a:solidFill>
          <a:schemeClr val="tx2">
            <a:lumMod val="75000"/>
            <a:lumOff val="25000"/>
          </a:schemeClr>
        </a:solidFill>
      </dgm:spPr>
      <dgm:t>
        <a:bodyPr/>
        <a:lstStyle/>
        <a:p>
          <a:r>
            <a:rPr lang="de-DE" sz="1600" i="1" dirty="0">
              <a:latin typeface="Nunito Sans" panose="00000500000000000000" pitchFamily="2" charset="0"/>
            </a:rPr>
            <a:t>involvement</a:t>
          </a:r>
        </a:p>
      </dgm:t>
    </dgm:pt>
    <dgm:pt modelId="{6B492209-F2B4-48A2-8C5E-7EE4C6B23B6B}" type="parTrans" cxnId="{14716CBD-51BA-421B-968A-AAAA789307A1}">
      <dgm:prSet/>
      <dgm:spPr>
        <a:solidFill>
          <a:schemeClr val="tx2">
            <a:lumMod val="75000"/>
            <a:lumOff val="25000"/>
          </a:schemeClr>
        </a:solidFill>
        <a:ln>
          <a:solidFill>
            <a:schemeClr val="tx2">
              <a:lumMod val="75000"/>
              <a:lumOff val="25000"/>
            </a:schemeClr>
          </a:solidFill>
        </a:ln>
      </dgm:spPr>
      <dgm:t>
        <a:bodyPr/>
        <a:lstStyle/>
        <a:p>
          <a:endParaRPr lang="de-DE" sz="1600">
            <a:latin typeface="Nunito Sans" panose="00000500000000000000" pitchFamily="2" charset="0"/>
          </a:endParaRPr>
        </a:p>
      </dgm:t>
    </dgm:pt>
    <dgm:pt modelId="{009D2709-908D-4B84-A453-1C5E2AB774A7}" type="sibTrans" cxnId="{14716CBD-51BA-421B-968A-AAAA789307A1}">
      <dgm:prSet/>
      <dgm:spPr/>
      <dgm:t>
        <a:bodyPr/>
        <a:lstStyle/>
        <a:p>
          <a:endParaRPr lang="de-DE" sz="1600">
            <a:latin typeface="Nunito Sans" panose="00000500000000000000" pitchFamily="2" charset="0"/>
          </a:endParaRPr>
        </a:p>
      </dgm:t>
    </dgm:pt>
    <dgm:pt modelId="{8B56E91C-FD2B-40A9-851B-A84029EF07FB}" type="pres">
      <dgm:prSet presAssocID="{A94AEE81-048A-4FDC-83B4-051A820D2385}" presName="hierChild1" presStyleCnt="0">
        <dgm:presLayoutVars>
          <dgm:orgChart val="1"/>
          <dgm:chPref val="1"/>
          <dgm:dir/>
          <dgm:animOne val="branch"/>
          <dgm:animLvl val="lvl"/>
          <dgm:resizeHandles/>
        </dgm:presLayoutVars>
      </dgm:prSet>
      <dgm:spPr/>
    </dgm:pt>
    <dgm:pt modelId="{3DF8231D-838F-47AF-9623-21CDAF6AEDA7}" type="pres">
      <dgm:prSet presAssocID="{A28511B8-6320-41CE-B2C4-827508202B3E}" presName="hierRoot1" presStyleCnt="0">
        <dgm:presLayoutVars>
          <dgm:hierBranch val="init"/>
        </dgm:presLayoutVars>
      </dgm:prSet>
      <dgm:spPr/>
    </dgm:pt>
    <dgm:pt modelId="{9135672F-6177-465F-9B14-DD6FD9A561D4}" type="pres">
      <dgm:prSet presAssocID="{A28511B8-6320-41CE-B2C4-827508202B3E}" presName="rootComposite1" presStyleCnt="0"/>
      <dgm:spPr/>
    </dgm:pt>
    <dgm:pt modelId="{D803A78E-AB86-4ABB-BE1D-AA6017520842}" type="pres">
      <dgm:prSet presAssocID="{A28511B8-6320-41CE-B2C4-827508202B3E}" presName="rootText1" presStyleLbl="node0" presStyleIdx="0" presStyleCnt="1" custScaleX="192539" custLinFactNeighborX="1451" custLinFactNeighborY="-9153">
        <dgm:presLayoutVars>
          <dgm:chPref val="3"/>
        </dgm:presLayoutVars>
      </dgm:prSet>
      <dgm:spPr>
        <a:prstGeom prst="roundRect">
          <a:avLst/>
        </a:prstGeom>
      </dgm:spPr>
    </dgm:pt>
    <dgm:pt modelId="{B6DC66FB-EA77-415A-8720-96AE66E80F5D}" type="pres">
      <dgm:prSet presAssocID="{A28511B8-6320-41CE-B2C4-827508202B3E}" presName="rootConnector1" presStyleLbl="node1" presStyleIdx="0" presStyleCnt="0"/>
      <dgm:spPr/>
    </dgm:pt>
    <dgm:pt modelId="{31C4E649-3BF5-423D-B039-331CC9D991B0}" type="pres">
      <dgm:prSet presAssocID="{A28511B8-6320-41CE-B2C4-827508202B3E}" presName="hierChild2" presStyleCnt="0"/>
      <dgm:spPr/>
    </dgm:pt>
    <dgm:pt modelId="{01F986C3-61E1-4F32-B08A-F48FDECD227A}" type="pres">
      <dgm:prSet presAssocID="{F18F8E97-E600-41E4-9632-03A9EF7E368E}" presName="Name37" presStyleLbl="parChTrans1D2" presStyleIdx="0" presStyleCnt="2"/>
      <dgm:spPr/>
    </dgm:pt>
    <dgm:pt modelId="{4DA3ECE2-AA99-49AF-BDBB-651D1AA797E4}" type="pres">
      <dgm:prSet presAssocID="{38E79A81-5AE7-4FD0-968B-EC0DE1B975EF}" presName="hierRoot2" presStyleCnt="0">
        <dgm:presLayoutVars>
          <dgm:hierBranch val="init"/>
        </dgm:presLayoutVars>
      </dgm:prSet>
      <dgm:spPr/>
    </dgm:pt>
    <dgm:pt modelId="{E26C9062-E1B8-478E-B48F-676713E37F95}" type="pres">
      <dgm:prSet presAssocID="{38E79A81-5AE7-4FD0-968B-EC0DE1B975EF}" presName="rootComposite" presStyleCnt="0"/>
      <dgm:spPr/>
    </dgm:pt>
    <dgm:pt modelId="{AC33235E-4317-4C74-AE89-A37C375E630E}" type="pres">
      <dgm:prSet presAssocID="{38E79A81-5AE7-4FD0-968B-EC0DE1B975EF}" presName="rootText" presStyleLbl="node2" presStyleIdx="0" presStyleCnt="2" custScaleX="197483" custLinFactNeighborX="568">
        <dgm:presLayoutVars>
          <dgm:chPref val="3"/>
        </dgm:presLayoutVars>
      </dgm:prSet>
      <dgm:spPr>
        <a:prstGeom prst="roundRect">
          <a:avLst/>
        </a:prstGeom>
      </dgm:spPr>
    </dgm:pt>
    <dgm:pt modelId="{F79BC246-6772-4C50-A3C0-6D28585E0073}" type="pres">
      <dgm:prSet presAssocID="{38E79A81-5AE7-4FD0-968B-EC0DE1B975EF}" presName="rootConnector" presStyleLbl="node2" presStyleIdx="0" presStyleCnt="2"/>
      <dgm:spPr/>
    </dgm:pt>
    <dgm:pt modelId="{1BBD2D4B-7C2A-4EC9-86FF-D35C9D3FEDF3}" type="pres">
      <dgm:prSet presAssocID="{38E79A81-5AE7-4FD0-968B-EC0DE1B975EF}" presName="hierChild4" presStyleCnt="0"/>
      <dgm:spPr/>
    </dgm:pt>
    <dgm:pt modelId="{0419933A-6B7A-4000-824E-D0E8956095B9}" type="pres">
      <dgm:prSet presAssocID="{38E79A81-5AE7-4FD0-968B-EC0DE1B975EF}" presName="hierChild5" presStyleCnt="0"/>
      <dgm:spPr/>
    </dgm:pt>
    <dgm:pt modelId="{EBF4A7CF-6745-4BE3-865F-566B2699556B}" type="pres">
      <dgm:prSet presAssocID="{6B492209-F2B4-48A2-8C5E-7EE4C6B23B6B}" presName="Name37" presStyleLbl="parChTrans1D2" presStyleIdx="1" presStyleCnt="2"/>
      <dgm:spPr/>
    </dgm:pt>
    <dgm:pt modelId="{D7D24D1C-A787-4AD3-93C0-DEB3653EA39B}" type="pres">
      <dgm:prSet presAssocID="{A77591B7-5134-48F5-9F51-43FC4EB4EB2B}" presName="hierRoot2" presStyleCnt="0">
        <dgm:presLayoutVars>
          <dgm:hierBranch val="init"/>
        </dgm:presLayoutVars>
      </dgm:prSet>
      <dgm:spPr/>
    </dgm:pt>
    <dgm:pt modelId="{7F924D40-9D9A-4FA9-90E6-D7FD72964888}" type="pres">
      <dgm:prSet presAssocID="{A77591B7-5134-48F5-9F51-43FC4EB4EB2B}" presName="rootComposite" presStyleCnt="0"/>
      <dgm:spPr/>
    </dgm:pt>
    <dgm:pt modelId="{DCF5B2A8-669A-4068-8DC9-302C2F606279}" type="pres">
      <dgm:prSet presAssocID="{A77591B7-5134-48F5-9F51-43FC4EB4EB2B}" presName="rootText" presStyleLbl="node2" presStyleIdx="1" presStyleCnt="2" custScaleX="183808">
        <dgm:presLayoutVars>
          <dgm:chPref val="3"/>
        </dgm:presLayoutVars>
      </dgm:prSet>
      <dgm:spPr>
        <a:prstGeom prst="roundRect">
          <a:avLst/>
        </a:prstGeom>
      </dgm:spPr>
    </dgm:pt>
    <dgm:pt modelId="{310C828D-8123-4AE3-8693-5C39E235B595}" type="pres">
      <dgm:prSet presAssocID="{A77591B7-5134-48F5-9F51-43FC4EB4EB2B}" presName="rootConnector" presStyleLbl="node2" presStyleIdx="1" presStyleCnt="2"/>
      <dgm:spPr/>
    </dgm:pt>
    <dgm:pt modelId="{5622B5F2-1A84-48D9-BE07-DF2454EE0BFE}" type="pres">
      <dgm:prSet presAssocID="{A77591B7-5134-48F5-9F51-43FC4EB4EB2B}" presName="hierChild4" presStyleCnt="0"/>
      <dgm:spPr/>
    </dgm:pt>
    <dgm:pt modelId="{B15F8A96-6608-4852-9B44-BFFF95827860}" type="pres">
      <dgm:prSet presAssocID="{A77591B7-5134-48F5-9F51-43FC4EB4EB2B}" presName="hierChild5" presStyleCnt="0"/>
      <dgm:spPr/>
    </dgm:pt>
    <dgm:pt modelId="{1D6C39FB-54C2-46B7-97CB-3ACD3A16DCB1}" type="pres">
      <dgm:prSet presAssocID="{A28511B8-6320-41CE-B2C4-827508202B3E}" presName="hierChild3" presStyleCnt="0"/>
      <dgm:spPr/>
    </dgm:pt>
  </dgm:ptLst>
  <dgm:cxnLst>
    <dgm:cxn modelId="{F6C1DF0E-FA0A-45F7-ACEB-33CE0472D9AE}" type="presOf" srcId="{38E79A81-5AE7-4FD0-968B-EC0DE1B975EF}" destId="{F79BC246-6772-4C50-A3C0-6D28585E0073}" srcOrd="1" destOrd="0" presId="urn:microsoft.com/office/officeart/2005/8/layout/orgChart1"/>
    <dgm:cxn modelId="{F999290F-FF45-4CA3-A9A2-DF92E56DC3C2}" srcId="{A94AEE81-048A-4FDC-83B4-051A820D2385}" destId="{A28511B8-6320-41CE-B2C4-827508202B3E}" srcOrd="0" destOrd="0" parTransId="{0682C9CD-7B0C-47C5-8DAA-03704FF72F54}" sibTransId="{81F376DC-A4A0-46DA-B532-8F5C2EA72307}"/>
    <dgm:cxn modelId="{EDFA7110-B6F2-4AE5-8F35-9E99006D02BB}" type="presOf" srcId="{A94AEE81-048A-4FDC-83B4-051A820D2385}" destId="{8B56E91C-FD2B-40A9-851B-A84029EF07FB}" srcOrd="0" destOrd="0" presId="urn:microsoft.com/office/officeart/2005/8/layout/orgChart1"/>
    <dgm:cxn modelId="{C5627924-189D-4D9E-917D-71B340B277D8}" type="presOf" srcId="{38E79A81-5AE7-4FD0-968B-EC0DE1B975EF}" destId="{AC33235E-4317-4C74-AE89-A37C375E630E}" srcOrd="0" destOrd="0" presId="urn:microsoft.com/office/officeart/2005/8/layout/orgChart1"/>
    <dgm:cxn modelId="{11DA2337-D00F-4006-B1BF-614BDCB400F2}" type="presOf" srcId="{6B492209-F2B4-48A2-8C5E-7EE4C6B23B6B}" destId="{EBF4A7CF-6745-4BE3-865F-566B2699556B}" srcOrd="0" destOrd="0" presId="urn:microsoft.com/office/officeart/2005/8/layout/orgChart1"/>
    <dgm:cxn modelId="{ABC07449-4DA2-489A-A776-E0C1048DC240}" type="presOf" srcId="{A77591B7-5134-48F5-9F51-43FC4EB4EB2B}" destId="{310C828D-8123-4AE3-8693-5C39E235B595}" srcOrd="1" destOrd="0" presId="urn:microsoft.com/office/officeart/2005/8/layout/orgChart1"/>
    <dgm:cxn modelId="{6E069855-2B17-445B-A8E8-44EF1F845A66}" type="presOf" srcId="{F18F8E97-E600-41E4-9632-03A9EF7E368E}" destId="{01F986C3-61E1-4F32-B08A-F48FDECD227A}" srcOrd="0" destOrd="0" presId="urn:microsoft.com/office/officeart/2005/8/layout/orgChart1"/>
    <dgm:cxn modelId="{89391280-5F22-4FF0-9C94-06DC5D7EA7BF}" srcId="{A28511B8-6320-41CE-B2C4-827508202B3E}" destId="{38E79A81-5AE7-4FD0-968B-EC0DE1B975EF}" srcOrd="0" destOrd="0" parTransId="{F18F8E97-E600-41E4-9632-03A9EF7E368E}" sibTransId="{3B585D70-74E4-41BF-A54E-30F18A71C63B}"/>
    <dgm:cxn modelId="{B427BDA5-40E3-4081-82B8-DC90D57F3A71}" type="presOf" srcId="{A28511B8-6320-41CE-B2C4-827508202B3E}" destId="{B6DC66FB-EA77-415A-8720-96AE66E80F5D}" srcOrd="1" destOrd="0" presId="urn:microsoft.com/office/officeart/2005/8/layout/orgChart1"/>
    <dgm:cxn modelId="{14716CBD-51BA-421B-968A-AAAA789307A1}" srcId="{A28511B8-6320-41CE-B2C4-827508202B3E}" destId="{A77591B7-5134-48F5-9F51-43FC4EB4EB2B}" srcOrd="1" destOrd="0" parTransId="{6B492209-F2B4-48A2-8C5E-7EE4C6B23B6B}" sibTransId="{009D2709-908D-4B84-A453-1C5E2AB774A7}"/>
    <dgm:cxn modelId="{DB67E4DE-D0CE-4FF6-8BBE-B52D7C3E04B0}" type="presOf" srcId="{A28511B8-6320-41CE-B2C4-827508202B3E}" destId="{D803A78E-AB86-4ABB-BE1D-AA6017520842}" srcOrd="0" destOrd="0" presId="urn:microsoft.com/office/officeart/2005/8/layout/orgChart1"/>
    <dgm:cxn modelId="{2756CBE6-D659-47C8-ABDB-1F94275B0089}" type="presOf" srcId="{A77591B7-5134-48F5-9F51-43FC4EB4EB2B}" destId="{DCF5B2A8-669A-4068-8DC9-302C2F606279}" srcOrd="0" destOrd="0" presId="urn:microsoft.com/office/officeart/2005/8/layout/orgChart1"/>
    <dgm:cxn modelId="{02210D52-4B44-4827-A7D2-A4EF829B5BA3}" type="presParOf" srcId="{8B56E91C-FD2B-40A9-851B-A84029EF07FB}" destId="{3DF8231D-838F-47AF-9623-21CDAF6AEDA7}" srcOrd="0" destOrd="0" presId="urn:microsoft.com/office/officeart/2005/8/layout/orgChart1"/>
    <dgm:cxn modelId="{8CAB6C95-434A-4ED4-96C8-B028F904959F}" type="presParOf" srcId="{3DF8231D-838F-47AF-9623-21CDAF6AEDA7}" destId="{9135672F-6177-465F-9B14-DD6FD9A561D4}" srcOrd="0" destOrd="0" presId="urn:microsoft.com/office/officeart/2005/8/layout/orgChart1"/>
    <dgm:cxn modelId="{88816351-4952-463B-98D0-2FAABB8EEF78}" type="presParOf" srcId="{9135672F-6177-465F-9B14-DD6FD9A561D4}" destId="{D803A78E-AB86-4ABB-BE1D-AA6017520842}" srcOrd="0" destOrd="0" presId="urn:microsoft.com/office/officeart/2005/8/layout/orgChart1"/>
    <dgm:cxn modelId="{E7759457-817F-4262-9E8C-4095636093FD}" type="presParOf" srcId="{9135672F-6177-465F-9B14-DD6FD9A561D4}" destId="{B6DC66FB-EA77-415A-8720-96AE66E80F5D}" srcOrd="1" destOrd="0" presId="urn:microsoft.com/office/officeart/2005/8/layout/orgChart1"/>
    <dgm:cxn modelId="{4609551A-A707-4C7F-B67C-AE5363ACB107}" type="presParOf" srcId="{3DF8231D-838F-47AF-9623-21CDAF6AEDA7}" destId="{31C4E649-3BF5-423D-B039-331CC9D991B0}" srcOrd="1" destOrd="0" presId="urn:microsoft.com/office/officeart/2005/8/layout/orgChart1"/>
    <dgm:cxn modelId="{7D74BE0E-473A-4597-8126-1B67135F1AE6}" type="presParOf" srcId="{31C4E649-3BF5-423D-B039-331CC9D991B0}" destId="{01F986C3-61E1-4F32-B08A-F48FDECD227A}" srcOrd="0" destOrd="0" presId="urn:microsoft.com/office/officeart/2005/8/layout/orgChart1"/>
    <dgm:cxn modelId="{7B913FD8-2612-4EAB-93FD-760A3E396259}" type="presParOf" srcId="{31C4E649-3BF5-423D-B039-331CC9D991B0}" destId="{4DA3ECE2-AA99-49AF-BDBB-651D1AA797E4}" srcOrd="1" destOrd="0" presId="urn:microsoft.com/office/officeart/2005/8/layout/orgChart1"/>
    <dgm:cxn modelId="{F800DF8C-DA8D-46E1-B4DB-D5776DA49B06}" type="presParOf" srcId="{4DA3ECE2-AA99-49AF-BDBB-651D1AA797E4}" destId="{E26C9062-E1B8-478E-B48F-676713E37F95}" srcOrd="0" destOrd="0" presId="urn:microsoft.com/office/officeart/2005/8/layout/orgChart1"/>
    <dgm:cxn modelId="{3AA810D5-998C-4F08-8D47-92D22A142FCE}" type="presParOf" srcId="{E26C9062-E1B8-478E-B48F-676713E37F95}" destId="{AC33235E-4317-4C74-AE89-A37C375E630E}" srcOrd="0" destOrd="0" presId="urn:microsoft.com/office/officeart/2005/8/layout/orgChart1"/>
    <dgm:cxn modelId="{9259A2DC-B6C5-45F2-837F-D9A96CFB4466}" type="presParOf" srcId="{E26C9062-E1B8-478E-B48F-676713E37F95}" destId="{F79BC246-6772-4C50-A3C0-6D28585E0073}" srcOrd="1" destOrd="0" presId="urn:microsoft.com/office/officeart/2005/8/layout/orgChart1"/>
    <dgm:cxn modelId="{8BC8E81E-875F-48C2-9D34-6AD0850C5193}" type="presParOf" srcId="{4DA3ECE2-AA99-49AF-BDBB-651D1AA797E4}" destId="{1BBD2D4B-7C2A-4EC9-86FF-D35C9D3FEDF3}" srcOrd="1" destOrd="0" presId="urn:microsoft.com/office/officeart/2005/8/layout/orgChart1"/>
    <dgm:cxn modelId="{3F7DE2B3-DF08-4CE8-97FD-F3DC4CA26983}" type="presParOf" srcId="{4DA3ECE2-AA99-49AF-BDBB-651D1AA797E4}" destId="{0419933A-6B7A-4000-824E-D0E8956095B9}" srcOrd="2" destOrd="0" presId="urn:microsoft.com/office/officeart/2005/8/layout/orgChart1"/>
    <dgm:cxn modelId="{CE03341E-0273-4339-971C-C70C4A27D9F9}" type="presParOf" srcId="{31C4E649-3BF5-423D-B039-331CC9D991B0}" destId="{EBF4A7CF-6745-4BE3-865F-566B2699556B}" srcOrd="2" destOrd="0" presId="urn:microsoft.com/office/officeart/2005/8/layout/orgChart1"/>
    <dgm:cxn modelId="{4D1AFB9B-7A43-4ECF-9D01-F1D498EFCEB3}" type="presParOf" srcId="{31C4E649-3BF5-423D-B039-331CC9D991B0}" destId="{D7D24D1C-A787-4AD3-93C0-DEB3653EA39B}" srcOrd="3" destOrd="0" presId="urn:microsoft.com/office/officeart/2005/8/layout/orgChart1"/>
    <dgm:cxn modelId="{79C48534-45E0-444C-BD8E-36258776B3E7}" type="presParOf" srcId="{D7D24D1C-A787-4AD3-93C0-DEB3653EA39B}" destId="{7F924D40-9D9A-4FA9-90E6-D7FD72964888}" srcOrd="0" destOrd="0" presId="urn:microsoft.com/office/officeart/2005/8/layout/orgChart1"/>
    <dgm:cxn modelId="{52338633-9898-4427-A64D-D9C7C5EC6167}" type="presParOf" srcId="{7F924D40-9D9A-4FA9-90E6-D7FD72964888}" destId="{DCF5B2A8-669A-4068-8DC9-302C2F606279}" srcOrd="0" destOrd="0" presId="urn:microsoft.com/office/officeart/2005/8/layout/orgChart1"/>
    <dgm:cxn modelId="{F98AD726-444D-4F29-B45E-0B76032DE956}" type="presParOf" srcId="{7F924D40-9D9A-4FA9-90E6-D7FD72964888}" destId="{310C828D-8123-4AE3-8693-5C39E235B595}" srcOrd="1" destOrd="0" presId="urn:microsoft.com/office/officeart/2005/8/layout/orgChart1"/>
    <dgm:cxn modelId="{B6715D76-71CF-403A-BD15-F2E6ED204466}" type="presParOf" srcId="{D7D24D1C-A787-4AD3-93C0-DEB3653EA39B}" destId="{5622B5F2-1A84-48D9-BE07-DF2454EE0BFE}" srcOrd="1" destOrd="0" presId="urn:microsoft.com/office/officeart/2005/8/layout/orgChart1"/>
    <dgm:cxn modelId="{1DA6D873-1460-4957-B215-5602C5B0D404}" type="presParOf" srcId="{D7D24D1C-A787-4AD3-93C0-DEB3653EA39B}" destId="{B15F8A96-6608-4852-9B44-BFFF95827860}" srcOrd="2" destOrd="0" presId="urn:microsoft.com/office/officeart/2005/8/layout/orgChart1"/>
    <dgm:cxn modelId="{1137E0C6-3461-4EB7-9E71-FE7C445217F8}" type="presParOf" srcId="{3DF8231D-838F-47AF-9623-21CDAF6AEDA7}" destId="{1D6C39FB-54C2-46B7-97CB-3ACD3A16DCB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981EBEF-65A4-4B17-92D1-99173C6ECE85}" type="doc">
      <dgm:prSet loTypeId="urn:microsoft.com/office/officeart/2005/8/layout/chevron1" loCatId="process" qsTypeId="urn:microsoft.com/office/officeart/2005/8/quickstyle/simple1" qsCatId="simple" csTypeId="urn:microsoft.com/office/officeart/2005/8/colors/accent1_2" csCatId="accent1" phldr="1"/>
      <dgm:spPr/>
    </dgm:pt>
    <dgm:pt modelId="{7C951DA7-02AD-4BEB-8086-52C3B25BB987}">
      <dgm:prSet phldrT="[Text]" custT="1"/>
      <dgm:spPr>
        <a:solidFill>
          <a:srgbClr val="B1CA1F"/>
        </a:solidFill>
      </dgm:spPr>
      <dgm:t>
        <a:bodyPr/>
        <a:lstStyle/>
        <a:p>
          <a:r>
            <a:rPr lang="de-DE" sz="2000" dirty="0">
              <a:latin typeface="Rotis Sans Serif Std" panose="020B0503030202020304" pitchFamily="34" charset="0"/>
            </a:rPr>
            <a:t>Entwicklung der Skalenitems</a:t>
          </a:r>
        </a:p>
      </dgm:t>
    </dgm:pt>
    <dgm:pt modelId="{34999DFE-50C1-47F2-9E86-944E48F95814}" type="parTrans" cxnId="{79A55D4D-4AD4-4485-9A0F-0E01EBD5F744}">
      <dgm:prSet/>
      <dgm:spPr/>
      <dgm:t>
        <a:bodyPr/>
        <a:lstStyle/>
        <a:p>
          <a:endParaRPr lang="de-DE" sz="3600">
            <a:latin typeface="Rotis Sans Serif Std" panose="020B0503030202020304" pitchFamily="34" charset="0"/>
          </a:endParaRPr>
        </a:p>
      </dgm:t>
    </dgm:pt>
    <dgm:pt modelId="{EB1B67B3-B062-433E-98EE-39CD5E44A32C}" type="sibTrans" cxnId="{79A55D4D-4AD4-4485-9A0F-0E01EBD5F744}">
      <dgm:prSet/>
      <dgm:spPr/>
      <dgm:t>
        <a:bodyPr/>
        <a:lstStyle/>
        <a:p>
          <a:endParaRPr lang="de-DE" sz="3600">
            <a:latin typeface="Rotis Sans Serif Std" panose="020B0503030202020304" pitchFamily="34" charset="0"/>
          </a:endParaRPr>
        </a:p>
      </dgm:t>
    </dgm:pt>
    <dgm:pt modelId="{5698958F-372B-4FCB-8553-D5A119530344}">
      <dgm:prSet phldrT="[Text]" custT="1"/>
      <dgm:spPr>
        <a:solidFill>
          <a:srgbClr val="B1CA1F"/>
        </a:solidFill>
      </dgm:spPr>
      <dgm:t>
        <a:bodyPr/>
        <a:lstStyle/>
        <a:p>
          <a:r>
            <a:rPr lang="de-DE" sz="2000" dirty="0">
              <a:latin typeface="Rotis Sans Serif Std" panose="020B0503030202020304" pitchFamily="34" charset="0"/>
            </a:rPr>
            <a:t>Fortbildung von 6 Rater*innen</a:t>
          </a:r>
        </a:p>
      </dgm:t>
    </dgm:pt>
    <dgm:pt modelId="{9473766E-882D-49C6-91A1-8D3A449658DD}" type="parTrans" cxnId="{ACB300EA-B093-4058-B2D5-DA4E88B444AA}">
      <dgm:prSet/>
      <dgm:spPr/>
      <dgm:t>
        <a:bodyPr/>
        <a:lstStyle/>
        <a:p>
          <a:endParaRPr lang="de-DE" sz="3600">
            <a:latin typeface="Rotis Sans Serif Std" panose="020B0503030202020304" pitchFamily="34" charset="0"/>
          </a:endParaRPr>
        </a:p>
      </dgm:t>
    </dgm:pt>
    <dgm:pt modelId="{E885BF9A-6A82-4E70-AF3C-BAB4E1177135}" type="sibTrans" cxnId="{ACB300EA-B093-4058-B2D5-DA4E88B444AA}">
      <dgm:prSet/>
      <dgm:spPr/>
      <dgm:t>
        <a:bodyPr/>
        <a:lstStyle/>
        <a:p>
          <a:endParaRPr lang="de-DE" sz="3600">
            <a:latin typeface="Rotis Sans Serif Std" panose="020B0503030202020304" pitchFamily="34" charset="0"/>
          </a:endParaRPr>
        </a:p>
      </dgm:t>
    </dgm:pt>
    <dgm:pt modelId="{82D4F174-659C-4958-8A3D-EE8E77E0238B}">
      <dgm:prSet phldrT="[Text]" custT="1"/>
      <dgm:spPr>
        <a:solidFill>
          <a:srgbClr val="B1CA1F"/>
        </a:solidFill>
      </dgm:spPr>
      <dgm:t>
        <a:bodyPr/>
        <a:lstStyle/>
        <a:p>
          <a:r>
            <a:rPr lang="de-DE" sz="2000" dirty="0">
              <a:latin typeface="Rotis Sans Serif Std" panose="020B0503030202020304" pitchFamily="34" charset="0"/>
            </a:rPr>
            <a:t>Rating von 99 Förderplänen</a:t>
          </a:r>
        </a:p>
      </dgm:t>
    </dgm:pt>
    <dgm:pt modelId="{DFDFAE74-B812-4EF7-B611-177549D21C09}" type="parTrans" cxnId="{4DBDEEE1-867E-4E71-9093-D2BD72BC7D95}">
      <dgm:prSet/>
      <dgm:spPr/>
      <dgm:t>
        <a:bodyPr/>
        <a:lstStyle/>
        <a:p>
          <a:endParaRPr lang="de-DE" sz="3600">
            <a:latin typeface="Rotis Sans Serif Std" panose="020B0503030202020304" pitchFamily="34" charset="0"/>
          </a:endParaRPr>
        </a:p>
      </dgm:t>
    </dgm:pt>
    <dgm:pt modelId="{138DEC40-B2DA-41FF-AF27-081F73659D5A}" type="sibTrans" cxnId="{4DBDEEE1-867E-4E71-9093-D2BD72BC7D95}">
      <dgm:prSet/>
      <dgm:spPr/>
      <dgm:t>
        <a:bodyPr/>
        <a:lstStyle/>
        <a:p>
          <a:endParaRPr lang="de-DE" sz="3600">
            <a:latin typeface="Rotis Sans Serif Std" panose="020B0503030202020304" pitchFamily="34" charset="0"/>
          </a:endParaRPr>
        </a:p>
      </dgm:t>
    </dgm:pt>
    <dgm:pt modelId="{39A0EC91-0F92-445F-BCE9-B4666D9B4C19}" type="pres">
      <dgm:prSet presAssocID="{2981EBEF-65A4-4B17-92D1-99173C6ECE85}" presName="Name0" presStyleCnt="0">
        <dgm:presLayoutVars>
          <dgm:dir/>
          <dgm:animLvl val="lvl"/>
          <dgm:resizeHandles val="exact"/>
        </dgm:presLayoutVars>
      </dgm:prSet>
      <dgm:spPr/>
    </dgm:pt>
    <dgm:pt modelId="{151F6596-148D-4587-B434-676EF7BC5827}" type="pres">
      <dgm:prSet presAssocID="{7C951DA7-02AD-4BEB-8086-52C3B25BB987}" presName="parTxOnly" presStyleLbl="node1" presStyleIdx="0" presStyleCnt="3" custScaleY="71264">
        <dgm:presLayoutVars>
          <dgm:chMax val="0"/>
          <dgm:chPref val="0"/>
          <dgm:bulletEnabled val="1"/>
        </dgm:presLayoutVars>
      </dgm:prSet>
      <dgm:spPr/>
    </dgm:pt>
    <dgm:pt modelId="{916A24FF-58AE-448B-B91B-19EB0B03A881}" type="pres">
      <dgm:prSet presAssocID="{EB1B67B3-B062-433E-98EE-39CD5E44A32C}" presName="parTxOnlySpace" presStyleCnt="0"/>
      <dgm:spPr/>
    </dgm:pt>
    <dgm:pt modelId="{1D9A4A28-5378-4777-924B-1180B45DB7A1}" type="pres">
      <dgm:prSet presAssocID="{5698958F-372B-4FCB-8553-D5A119530344}" presName="parTxOnly" presStyleLbl="node1" presStyleIdx="1" presStyleCnt="3" custScaleY="71264">
        <dgm:presLayoutVars>
          <dgm:chMax val="0"/>
          <dgm:chPref val="0"/>
          <dgm:bulletEnabled val="1"/>
        </dgm:presLayoutVars>
      </dgm:prSet>
      <dgm:spPr/>
    </dgm:pt>
    <dgm:pt modelId="{A0B6A649-13EC-45DF-91EF-84B2464B2C35}" type="pres">
      <dgm:prSet presAssocID="{E885BF9A-6A82-4E70-AF3C-BAB4E1177135}" presName="parTxOnlySpace" presStyleCnt="0"/>
      <dgm:spPr/>
    </dgm:pt>
    <dgm:pt modelId="{F9504625-D752-4BD1-B5F7-BC999263FB86}" type="pres">
      <dgm:prSet presAssocID="{82D4F174-659C-4958-8A3D-EE8E77E0238B}" presName="parTxOnly" presStyleLbl="node1" presStyleIdx="2" presStyleCnt="3" custScaleY="71264">
        <dgm:presLayoutVars>
          <dgm:chMax val="0"/>
          <dgm:chPref val="0"/>
          <dgm:bulletEnabled val="1"/>
        </dgm:presLayoutVars>
      </dgm:prSet>
      <dgm:spPr/>
    </dgm:pt>
  </dgm:ptLst>
  <dgm:cxnLst>
    <dgm:cxn modelId="{60DC8C1A-CD9C-49CA-B4E7-0BE5FAB4D569}" type="presOf" srcId="{7C951DA7-02AD-4BEB-8086-52C3B25BB987}" destId="{151F6596-148D-4587-B434-676EF7BC5827}" srcOrd="0" destOrd="0" presId="urn:microsoft.com/office/officeart/2005/8/layout/chevron1"/>
    <dgm:cxn modelId="{79A55D4D-4AD4-4485-9A0F-0E01EBD5F744}" srcId="{2981EBEF-65A4-4B17-92D1-99173C6ECE85}" destId="{7C951DA7-02AD-4BEB-8086-52C3B25BB987}" srcOrd="0" destOrd="0" parTransId="{34999DFE-50C1-47F2-9E86-944E48F95814}" sibTransId="{EB1B67B3-B062-433E-98EE-39CD5E44A32C}"/>
    <dgm:cxn modelId="{1C733A5A-D332-466D-907F-6F227121354D}" type="presOf" srcId="{5698958F-372B-4FCB-8553-D5A119530344}" destId="{1D9A4A28-5378-4777-924B-1180B45DB7A1}" srcOrd="0" destOrd="0" presId="urn:microsoft.com/office/officeart/2005/8/layout/chevron1"/>
    <dgm:cxn modelId="{A8815894-42AE-4125-A7C4-F4C103FE958D}" type="presOf" srcId="{2981EBEF-65A4-4B17-92D1-99173C6ECE85}" destId="{39A0EC91-0F92-445F-BCE9-B4666D9B4C19}" srcOrd="0" destOrd="0" presId="urn:microsoft.com/office/officeart/2005/8/layout/chevron1"/>
    <dgm:cxn modelId="{71958DC3-FC83-4726-9DBC-2F48CA2EEE64}" type="presOf" srcId="{82D4F174-659C-4958-8A3D-EE8E77E0238B}" destId="{F9504625-D752-4BD1-B5F7-BC999263FB86}" srcOrd="0" destOrd="0" presId="urn:microsoft.com/office/officeart/2005/8/layout/chevron1"/>
    <dgm:cxn modelId="{4DBDEEE1-867E-4E71-9093-D2BD72BC7D95}" srcId="{2981EBEF-65A4-4B17-92D1-99173C6ECE85}" destId="{82D4F174-659C-4958-8A3D-EE8E77E0238B}" srcOrd="2" destOrd="0" parTransId="{DFDFAE74-B812-4EF7-B611-177549D21C09}" sibTransId="{138DEC40-B2DA-41FF-AF27-081F73659D5A}"/>
    <dgm:cxn modelId="{ACB300EA-B093-4058-B2D5-DA4E88B444AA}" srcId="{2981EBEF-65A4-4B17-92D1-99173C6ECE85}" destId="{5698958F-372B-4FCB-8553-D5A119530344}" srcOrd="1" destOrd="0" parTransId="{9473766E-882D-49C6-91A1-8D3A449658DD}" sibTransId="{E885BF9A-6A82-4E70-AF3C-BAB4E1177135}"/>
    <dgm:cxn modelId="{21170079-FCBA-4D6E-B4B0-6F1C37B3CAE3}" type="presParOf" srcId="{39A0EC91-0F92-445F-BCE9-B4666D9B4C19}" destId="{151F6596-148D-4587-B434-676EF7BC5827}" srcOrd="0" destOrd="0" presId="urn:microsoft.com/office/officeart/2005/8/layout/chevron1"/>
    <dgm:cxn modelId="{628DAD9B-23A3-484D-9967-A334A9E45A63}" type="presParOf" srcId="{39A0EC91-0F92-445F-BCE9-B4666D9B4C19}" destId="{916A24FF-58AE-448B-B91B-19EB0B03A881}" srcOrd="1" destOrd="0" presId="urn:microsoft.com/office/officeart/2005/8/layout/chevron1"/>
    <dgm:cxn modelId="{D23C0F67-DD10-4A70-8F84-D86EAE2DC5F5}" type="presParOf" srcId="{39A0EC91-0F92-445F-BCE9-B4666D9B4C19}" destId="{1D9A4A28-5378-4777-924B-1180B45DB7A1}" srcOrd="2" destOrd="0" presId="urn:microsoft.com/office/officeart/2005/8/layout/chevron1"/>
    <dgm:cxn modelId="{C82E57CC-29AA-4F15-B551-106C64CF52BB}" type="presParOf" srcId="{39A0EC91-0F92-445F-BCE9-B4666D9B4C19}" destId="{A0B6A649-13EC-45DF-91EF-84B2464B2C35}" srcOrd="3" destOrd="0" presId="urn:microsoft.com/office/officeart/2005/8/layout/chevron1"/>
    <dgm:cxn modelId="{AD6087FF-54B2-454D-B161-5900214991DD}" type="presParOf" srcId="{39A0EC91-0F92-445F-BCE9-B4666D9B4C19}" destId="{F9504625-D752-4BD1-B5F7-BC999263FB86}"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E68B0-3D3B-4587-B195-5A797F0035C8}">
      <dsp:nvSpPr>
        <dsp:cNvPr id="0" name=""/>
        <dsp:cNvSpPr/>
      </dsp:nvSpPr>
      <dsp:spPr>
        <a:xfrm>
          <a:off x="0" y="0"/>
          <a:ext cx="2687166" cy="773521"/>
        </a:xfrm>
        <a:prstGeom prst="roundRect">
          <a:avLst>
            <a:gd name="adj" fmla="val 10000"/>
          </a:avLst>
        </a:prstGeom>
        <a:solidFill>
          <a:srgbClr val="536A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Roboto Condensed" panose="020B0604020202020204" charset="0"/>
              <a:ea typeface="Roboto Condensed" panose="020B0604020202020204" charset="0"/>
            </a:rPr>
            <a:t>Schulleitungshandeln</a:t>
          </a:r>
          <a:endParaRPr lang="de-DE" sz="1400" kern="1200" dirty="0">
            <a:latin typeface="Roboto Condensed" panose="020B0604020202020204" charset="0"/>
            <a:ea typeface="Roboto Condensed" panose="020B0604020202020204" charset="0"/>
          </a:endParaRPr>
        </a:p>
      </dsp:txBody>
      <dsp:txXfrm>
        <a:off x="0" y="309408"/>
        <a:ext cx="2687166" cy="309408"/>
      </dsp:txXfrm>
    </dsp:sp>
    <dsp:sp modelId="{76D202BD-A6FB-48F7-8407-A72514D554B2}">
      <dsp:nvSpPr>
        <dsp:cNvPr id="0" name=""/>
        <dsp:cNvSpPr/>
      </dsp:nvSpPr>
      <dsp:spPr>
        <a:xfrm>
          <a:off x="786699" y="124165"/>
          <a:ext cx="257582" cy="257582"/>
        </a:xfrm>
        <a:prstGeom prst="ellipse">
          <a:avLst/>
        </a:prstGeom>
        <a:solidFill>
          <a:srgbClr val="536A7F"/>
        </a:solidFill>
        <a:ln w="12700" cap="flat" cmpd="sng" algn="ctr">
          <a:solidFill>
            <a:srgbClr val="536A7F"/>
          </a:solidFill>
          <a:prstDash val="solid"/>
          <a:miter lim="800000"/>
        </a:ln>
        <a:effectLst/>
      </dsp:spPr>
      <dsp:style>
        <a:lnRef idx="2">
          <a:scrgbClr r="0" g="0" b="0"/>
        </a:lnRef>
        <a:fillRef idx="1">
          <a:scrgbClr r="0" g="0" b="0"/>
        </a:fillRef>
        <a:effectRef idx="0">
          <a:scrgbClr r="0" g="0" b="0"/>
        </a:effectRef>
        <a:fontRef idx="minor"/>
      </dsp:style>
    </dsp:sp>
    <dsp:sp modelId="{8AF6DE07-F224-48A8-AE89-75B2994B25B8}">
      <dsp:nvSpPr>
        <dsp:cNvPr id="0" name=""/>
        <dsp:cNvSpPr/>
      </dsp:nvSpPr>
      <dsp:spPr>
        <a:xfrm>
          <a:off x="2769509" y="0"/>
          <a:ext cx="2687166" cy="773521"/>
        </a:xfrm>
        <a:prstGeom prst="roundRect">
          <a:avLst>
            <a:gd name="adj" fmla="val 10000"/>
          </a:avLst>
        </a:prstGeom>
        <a:solidFill>
          <a:srgbClr val="536A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Roboto Condensed" panose="020B0604020202020204" charset="0"/>
              <a:ea typeface="Roboto Condensed" panose="020B0604020202020204" charset="0"/>
            </a:rPr>
            <a:t>Interaktionelle &amp; Sachliche Ressourcen</a:t>
          </a:r>
        </a:p>
      </dsp:txBody>
      <dsp:txXfrm>
        <a:off x="2769509" y="309408"/>
        <a:ext cx="2687166" cy="309408"/>
      </dsp:txXfrm>
    </dsp:sp>
    <dsp:sp modelId="{6C11A72F-C60B-48B8-AA0A-12CAED3FFB0C}">
      <dsp:nvSpPr>
        <dsp:cNvPr id="0" name=""/>
        <dsp:cNvSpPr/>
      </dsp:nvSpPr>
      <dsp:spPr>
        <a:xfrm>
          <a:off x="3984301" y="46411"/>
          <a:ext cx="257582" cy="257582"/>
        </a:xfrm>
        <a:prstGeom prst="ellipse">
          <a:avLst/>
        </a:prstGeom>
        <a:solidFill>
          <a:srgbClr val="536A7F"/>
        </a:solidFill>
        <a:ln w="12700" cap="flat" cmpd="sng" algn="ctr">
          <a:solidFill>
            <a:srgbClr val="536A7F"/>
          </a:solidFill>
          <a:prstDash val="solid"/>
          <a:miter lim="800000"/>
        </a:ln>
        <a:effectLst/>
      </dsp:spPr>
      <dsp:style>
        <a:lnRef idx="2">
          <a:scrgbClr r="0" g="0" b="0"/>
        </a:lnRef>
        <a:fillRef idx="1">
          <a:scrgbClr r="0" g="0" b="0"/>
        </a:fillRef>
        <a:effectRef idx="0">
          <a:scrgbClr r="0" g="0" b="0"/>
        </a:effectRef>
        <a:fontRef idx="minor"/>
      </dsp:style>
    </dsp:sp>
    <dsp:sp modelId="{B316CA34-C15C-48E4-B128-2AC067F292A1}">
      <dsp:nvSpPr>
        <dsp:cNvPr id="0" name=""/>
        <dsp:cNvSpPr/>
      </dsp:nvSpPr>
      <dsp:spPr>
        <a:xfrm>
          <a:off x="5537290" y="0"/>
          <a:ext cx="2687166" cy="773521"/>
        </a:xfrm>
        <a:prstGeom prst="roundRect">
          <a:avLst>
            <a:gd name="adj" fmla="val 10000"/>
          </a:avLst>
        </a:prstGeom>
        <a:solidFill>
          <a:srgbClr val="536A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Roboto Condensed" panose="020B0604020202020204" charset="0"/>
              <a:ea typeface="Roboto Condensed" panose="020B0604020202020204" charset="0"/>
            </a:rPr>
            <a:t>Austausch &amp; Kokonstruktion</a:t>
          </a:r>
        </a:p>
      </dsp:txBody>
      <dsp:txXfrm>
        <a:off x="5537290" y="309408"/>
        <a:ext cx="2687166" cy="309408"/>
      </dsp:txXfrm>
    </dsp:sp>
    <dsp:sp modelId="{DC0E8447-C2E0-4B03-A854-9859917CEE55}">
      <dsp:nvSpPr>
        <dsp:cNvPr id="0" name=""/>
        <dsp:cNvSpPr/>
      </dsp:nvSpPr>
      <dsp:spPr>
        <a:xfrm>
          <a:off x="6752083" y="46411"/>
          <a:ext cx="257582" cy="257582"/>
        </a:xfrm>
        <a:prstGeom prst="ellipse">
          <a:avLst/>
        </a:prstGeom>
        <a:solidFill>
          <a:srgbClr val="536A7F"/>
        </a:solidFill>
        <a:ln w="12700" cap="flat" cmpd="sng" algn="ctr">
          <a:solidFill>
            <a:srgbClr val="536A7F"/>
          </a:solidFill>
          <a:prstDash val="solid"/>
          <a:miter lim="800000"/>
        </a:ln>
        <a:effectLst/>
      </dsp:spPr>
      <dsp:style>
        <a:lnRef idx="2">
          <a:scrgbClr r="0" g="0" b="0"/>
        </a:lnRef>
        <a:fillRef idx="1">
          <a:scrgbClr r="0" g="0" b="0"/>
        </a:fillRef>
        <a:effectRef idx="0">
          <a:scrgbClr r="0" g="0" b="0"/>
        </a:effectRef>
        <a:fontRef idx="minor"/>
      </dsp:style>
    </dsp:sp>
    <dsp:sp modelId="{17D0D130-9882-4037-B960-15F6F6312686}">
      <dsp:nvSpPr>
        <dsp:cNvPr id="0" name=""/>
        <dsp:cNvSpPr/>
      </dsp:nvSpPr>
      <dsp:spPr>
        <a:xfrm>
          <a:off x="329047" y="618816"/>
          <a:ext cx="7568090" cy="116028"/>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4A7CF-6745-4BE3-865F-566B2699556B}">
      <dsp:nvSpPr>
        <dsp:cNvPr id="0" name=""/>
        <dsp:cNvSpPr/>
      </dsp:nvSpPr>
      <dsp:spPr>
        <a:xfrm>
          <a:off x="1546046" y="446104"/>
          <a:ext cx="822030" cy="195051"/>
        </a:xfrm>
        <a:custGeom>
          <a:avLst/>
          <a:gdLst/>
          <a:ahLst/>
          <a:cxnLst/>
          <a:rect l="0" t="0" r="0" b="0"/>
          <a:pathLst>
            <a:path>
              <a:moveTo>
                <a:pt x="0" y="0"/>
              </a:moveTo>
              <a:lnTo>
                <a:pt x="0" y="114976"/>
              </a:lnTo>
              <a:lnTo>
                <a:pt x="822030" y="114976"/>
              </a:lnTo>
              <a:lnTo>
                <a:pt x="822030" y="195051"/>
              </a:lnTo>
            </a:path>
          </a:pathLst>
        </a:custGeom>
        <a:noFill/>
        <a:ln w="19050" cap="flat" cmpd="sng" algn="ctr">
          <a:solidFill>
            <a:schemeClr val="tx2">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01F986C3-61E1-4F32-B08A-F48FDECD227A}">
      <dsp:nvSpPr>
        <dsp:cNvPr id="0" name=""/>
        <dsp:cNvSpPr/>
      </dsp:nvSpPr>
      <dsp:spPr>
        <a:xfrm>
          <a:off x="758360" y="446104"/>
          <a:ext cx="787685" cy="195051"/>
        </a:xfrm>
        <a:custGeom>
          <a:avLst/>
          <a:gdLst/>
          <a:ahLst/>
          <a:cxnLst/>
          <a:rect l="0" t="0" r="0" b="0"/>
          <a:pathLst>
            <a:path>
              <a:moveTo>
                <a:pt x="787685" y="0"/>
              </a:moveTo>
              <a:lnTo>
                <a:pt x="787685" y="114976"/>
              </a:lnTo>
              <a:lnTo>
                <a:pt x="0" y="114976"/>
              </a:lnTo>
              <a:lnTo>
                <a:pt x="0" y="195051"/>
              </a:lnTo>
            </a:path>
          </a:pathLst>
        </a:custGeom>
        <a:noFill/>
        <a:ln w="19050" cap="flat" cmpd="sng" algn="ctr">
          <a:solidFill>
            <a:schemeClr val="tx2">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D803A78E-AB86-4ABB-BE1D-AA6017520842}">
      <dsp:nvSpPr>
        <dsp:cNvPr id="0" name=""/>
        <dsp:cNvSpPr/>
      </dsp:nvSpPr>
      <dsp:spPr>
        <a:xfrm>
          <a:off x="811877" y="64795"/>
          <a:ext cx="1468338" cy="381309"/>
        </a:xfrm>
        <a:prstGeom prst="roundRect">
          <a:avLst/>
        </a:prstGeom>
        <a:solidFill>
          <a:schemeClr val="tx2">
            <a:lumMod val="75000"/>
            <a:lumOff val="2500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Nunito Sans" panose="00000500000000000000" pitchFamily="2" charset="0"/>
            </a:rPr>
            <a:t>Partizipation</a:t>
          </a:r>
        </a:p>
      </dsp:txBody>
      <dsp:txXfrm>
        <a:off x="830491" y="83409"/>
        <a:ext cx="1431110" cy="344081"/>
      </dsp:txXfrm>
    </dsp:sp>
    <dsp:sp modelId="{AC33235E-4317-4C74-AE89-A37C375E630E}">
      <dsp:nvSpPr>
        <dsp:cNvPr id="0" name=""/>
        <dsp:cNvSpPr/>
      </dsp:nvSpPr>
      <dsp:spPr>
        <a:xfrm>
          <a:off x="5339" y="641155"/>
          <a:ext cx="1506041" cy="381309"/>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i="1" kern="1200" dirty="0">
              <a:latin typeface="Nunito Sans" panose="00000500000000000000" pitchFamily="2" charset="0"/>
            </a:rPr>
            <a:t>attendance</a:t>
          </a:r>
        </a:p>
      </dsp:txBody>
      <dsp:txXfrm>
        <a:off x="23953" y="659769"/>
        <a:ext cx="1468813" cy="344081"/>
      </dsp:txXfrm>
    </dsp:sp>
    <dsp:sp modelId="{DCF5B2A8-669A-4068-8DC9-302C2F606279}">
      <dsp:nvSpPr>
        <dsp:cNvPr id="0" name=""/>
        <dsp:cNvSpPr/>
      </dsp:nvSpPr>
      <dsp:spPr>
        <a:xfrm>
          <a:off x="1667199" y="641155"/>
          <a:ext cx="1401753" cy="381309"/>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i="1" kern="1200" dirty="0">
              <a:latin typeface="Nunito Sans" panose="00000500000000000000" pitchFamily="2" charset="0"/>
            </a:rPr>
            <a:t>involvement</a:t>
          </a:r>
        </a:p>
      </dsp:txBody>
      <dsp:txXfrm>
        <a:off x="1685813" y="659769"/>
        <a:ext cx="1364525" cy="344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F6596-148D-4587-B434-676EF7BC5827}">
      <dsp:nvSpPr>
        <dsp:cNvPr id="0" name=""/>
        <dsp:cNvSpPr/>
      </dsp:nvSpPr>
      <dsp:spPr>
        <a:xfrm>
          <a:off x="2157" y="56272"/>
          <a:ext cx="2628355" cy="749228"/>
        </a:xfrm>
        <a:prstGeom prst="chevron">
          <a:avLst/>
        </a:prstGeom>
        <a:solidFill>
          <a:srgbClr val="B1CA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Rotis Sans Serif Std" panose="020B0503030202020304" pitchFamily="34" charset="0"/>
            </a:rPr>
            <a:t>Entwicklung der Skalenitems</a:t>
          </a:r>
        </a:p>
      </dsp:txBody>
      <dsp:txXfrm>
        <a:off x="376771" y="56272"/>
        <a:ext cx="1879127" cy="749228"/>
      </dsp:txXfrm>
    </dsp:sp>
    <dsp:sp modelId="{1D9A4A28-5378-4777-924B-1180B45DB7A1}">
      <dsp:nvSpPr>
        <dsp:cNvPr id="0" name=""/>
        <dsp:cNvSpPr/>
      </dsp:nvSpPr>
      <dsp:spPr>
        <a:xfrm>
          <a:off x="2367677" y="56272"/>
          <a:ext cx="2628355" cy="749228"/>
        </a:xfrm>
        <a:prstGeom prst="chevron">
          <a:avLst/>
        </a:prstGeom>
        <a:solidFill>
          <a:srgbClr val="B1CA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Rotis Sans Serif Std" panose="020B0503030202020304" pitchFamily="34" charset="0"/>
            </a:rPr>
            <a:t>Fortbildung von 6 Rater*innen</a:t>
          </a:r>
        </a:p>
      </dsp:txBody>
      <dsp:txXfrm>
        <a:off x="2742291" y="56272"/>
        <a:ext cx="1879127" cy="749228"/>
      </dsp:txXfrm>
    </dsp:sp>
    <dsp:sp modelId="{F9504625-D752-4BD1-B5F7-BC999263FB86}">
      <dsp:nvSpPr>
        <dsp:cNvPr id="0" name=""/>
        <dsp:cNvSpPr/>
      </dsp:nvSpPr>
      <dsp:spPr>
        <a:xfrm>
          <a:off x="4733197" y="56272"/>
          <a:ext cx="2628355" cy="749228"/>
        </a:xfrm>
        <a:prstGeom prst="chevron">
          <a:avLst/>
        </a:prstGeom>
        <a:solidFill>
          <a:srgbClr val="B1CA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Rotis Sans Serif Std" panose="020B0503030202020304" pitchFamily="34" charset="0"/>
            </a:rPr>
            <a:t>Rating von 99 Förderplänen</a:t>
          </a:r>
        </a:p>
      </dsp:txBody>
      <dsp:txXfrm>
        <a:off x="5107811" y="56272"/>
        <a:ext cx="1879127" cy="74922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14B19-F8ED-4191-B6A8-80A8FEB48D61}" type="datetimeFigureOut">
              <a:rPr lang="de-DE" smtClean="0"/>
              <a:t>05.05.2025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22E25-842E-4E3E-BE63-A7AF0A70E019}" type="slidenum">
              <a:rPr lang="de-DE" smtClean="0"/>
              <a:t>‹Nr.›</a:t>
            </a:fld>
            <a:endParaRPr lang="de-DE"/>
          </a:p>
        </p:txBody>
      </p:sp>
    </p:spTree>
    <p:extLst>
      <p:ext uri="{BB962C8B-B14F-4D97-AF65-F5344CB8AC3E}">
        <p14:creationId xmlns:p14="http://schemas.microsoft.com/office/powerpoint/2010/main" val="1008442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0CA72-53BD-45FA-92BD-E9CA54815858}"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3199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E1212-0871-1FD3-BD66-0943D44F40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1CFA8E-BBC5-57DA-4C3D-22257AF7DD38}"/>
              </a:ext>
            </a:extLst>
          </p:cNvPr>
          <p:cNvSpPr>
            <a:spLocks noGrp="1" noRot="1" noChangeAspect="1"/>
          </p:cNvSpPr>
          <p:nvPr>
            <p:ph type="sldImg"/>
          </p:nvPr>
        </p:nvSpPr>
        <p:spPr>
          <a:xfrm>
            <a:off x="90488" y="298450"/>
            <a:ext cx="6616700" cy="3722688"/>
          </a:xfrm>
        </p:spPr>
      </p:sp>
      <p:sp>
        <p:nvSpPr>
          <p:cNvPr id="3" name="Notizenplatzhalter 2">
            <a:extLst>
              <a:ext uri="{FF2B5EF4-FFF2-40B4-BE49-F238E27FC236}">
                <a16:creationId xmlns:a16="http://schemas.microsoft.com/office/drawing/2014/main" id="{86F0F415-5A95-6856-1943-C1ABABBBC514}"/>
              </a:ext>
            </a:extLst>
          </p:cNvPr>
          <p:cNvSpPr>
            <a:spLocks noGrp="1"/>
          </p:cNvSpPr>
          <p:nvPr>
            <p:ph type="body" idx="1"/>
          </p:nvPr>
        </p:nvSpPr>
        <p:spPr>
          <a:xfrm>
            <a:off x="431600" y="4215556"/>
            <a:ext cx="5910500" cy="4968052"/>
          </a:xfrm>
        </p:spPr>
        <p:txBody>
          <a:bodyPr/>
          <a:lstStyle/>
          <a:p>
            <a:endParaRPr lang="de-DE" dirty="0"/>
          </a:p>
        </p:txBody>
      </p:sp>
      <p:sp>
        <p:nvSpPr>
          <p:cNvPr id="4" name="Foliennummernplatzhalter 3">
            <a:extLst>
              <a:ext uri="{FF2B5EF4-FFF2-40B4-BE49-F238E27FC236}">
                <a16:creationId xmlns:a16="http://schemas.microsoft.com/office/drawing/2014/main" id="{F93BCB2D-27E9-0EC2-1CD4-D76D10AC8F5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BFD88-3597-F64E-8254-70D12F6D0C7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71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lienbildplatzhalter 1"/>
          <p:cNvSpPr>
            <a:spLocks noGrp="1" noRot="1" noChangeAspect="1" noTextEdit="1"/>
          </p:cNvSpPr>
          <p:nvPr>
            <p:ph type="sldImg"/>
          </p:nvPr>
        </p:nvSpPr>
        <p:spPr bwMode="auto">
          <a:xfrm>
            <a:off x="138113" y="766763"/>
            <a:ext cx="68230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CH" dirty="0">
              <a:latin typeface="Calibri" charset="0"/>
            </a:endParaRPr>
          </a:p>
        </p:txBody>
      </p:sp>
      <p:sp>
        <p:nvSpPr>
          <p:cNvPr id="410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681" eaLnBrk="0" hangingPunct="0">
              <a:defRPr>
                <a:solidFill>
                  <a:schemeClr val="tx1"/>
                </a:solidFill>
                <a:latin typeface="Arial" charset="0"/>
                <a:ea typeface="ＭＳ Ｐゴシック" charset="0"/>
                <a:cs typeface="ＭＳ Ｐゴシック" charset="0"/>
              </a:defRPr>
            </a:lvl1pPr>
            <a:lvl2pPr marL="742905" indent="-285733" defTabSz="947681" eaLnBrk="0" hangingPunct="0">
              <a:defRPr>
                <a:solidFill>
                  <a:schemeClr val="tx1"/>
                </a:solidFill>
                <a:latin typeface="Arial" charset="0"/>
                <a:ea typeface="ＭＳ Ｐゴシック" charset="0"/>
              </a:defRPr>
            </a:lvl2pPr>
            <a:lvl3pPr marL="1142931" indent="-228586" defTabSz="947681" eaLnBrk="0" hangingPunct="0">
              <a:defRPr>
                <a:solidFill>
                  <a:schemeClr val="tx1"/>
                </a:solidFill>
                <a:latin typeface="Arial" charset="0"/>
                <a:ea typeface="ＭＳ Ｐゴシック" charset="0"/>
              </a:defRPr>
            </a:lvl3pPr>
            <a:lvl4pPr marL="1600104" indent="-228586" defTabSz="947681" eaLnBrk="0" hangingPunct="0">
              <a:defRPr>
                <a:solidFill>
                  <a:schemeClr val="tx1"/>
                </a:solidFill>
                <a:latin typeface="Arial" charset="0"/>
                <a:ea typeface="ＭＳ Ｐゴシック" charset="0"/>
              </a:defRPr>
            </a:lvl4pPr>
            <a:lvl5pPr marL="2057277" indent="-228586" defTabSz="947681" eaLnBrk="0" hangingPunct="0">
              <a:defRPr>
                <a:solidFill>
                  <a:schemeClr val="tx1"/>
                </a:solidFill>
                <a:latin typeface="Arial" charset="0"/>
                <a:ea typeface="ＭＳ Ｐゴシック" charset="0"/>
              </a:defRPr>
            </a:lvl5pPr>
            <a:lvl6pPr marL="2514449" indent="-228586" algn="just" defTabSz="947681" eaLnBrk="0" fontAlgn="base" hangingPunct="0">
              <a:spcBef>
                <a:spcPct val="0"/>
              </a:spcBef>
              <a:spcAft>
                <a:spcPct val="0"/>
              </a:spcAft>
              <a:defRPr>
                <a:solidFill>
                  <a:schemeClr val="tx1"/>
                </a:solidFill>
                <a:latin typeface="Arial" charset="0"/>
                <a:ea typeface="ＭＳ Ｐゴシック" charset="0"/>
              </a:defRPr>
            </a:lvl6pPr>
            <a:lvl7pPr marL="2971622" indent="-228586" algn="just" defTabSz="947681" eaLnBrk="0" fontAlgn="base" hangingPunct="0">
              <a:spcBef>
                <a:spcPct val="0"/>
              </a:spcBef>
              <a:spcAft>
                <a:spcPct val="0"/>
              </a:spcAft>
              <a:defRPr>
                <a:solidFill>
                  <a:schemeClr val="tx1"/>
                </a:solidFill>
                <a:latin typeface="Arial" charset="0"/>
                <a:ea typeface="ＭＳ Ｐゴシック" charset="0"/>
              </a:defRPr>
            </a:lvl7pPr>
            <a:lvl8pPr marL="3428795" indent="-228586" algn="just" defTabSz="947681" eaLnBrk="0" fontAlgn="base" hangingPunct="0">
              <a:spcBef>
                <a:spcPct val="0"/>
              </a:spcBef>
              <a:spcAft>
                <a:spcPct val="0"/>
              </a:spcAft>
              <a:defRPr>
                <a:solidFill>
                  <a:schemeClr val="tx1"/>
                </a:solidFill>
                <a:latin typeface="Arial" charset="0"/>
                <a:ea typeface="ＭＳ Ｐゴシック" charset="0"/>
              </a:defRPr>
            </a:lvl8pPr>
            <a:lvl9pPr marL="3885968" indent="-228586" algn="just" defTabSz="947681"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47681" rtl="0" eaLnBrk="1" fontAlgn="base" latinLnBrk="0" hangingPunct="1">
              <a:lnSpc>
                <a:spcPct val="100000"/>
              </a:lnSpc>
              <a:spcBef>
                <a:spcPct val="0"/>
              </a:spcBef>
              <a:spcAft>
                <a:spcPct val="0"/>
              </a:spcAft>
              <a:buClrTx/>
              <a:buSzTx/>
              <a:buFontTx/>
              <a:buNone/>
              <a:tabLst/>
              <a:defRPr/>
            </a:pPr>
            <a:fld id="{3730F8AD-390D-B547-B83D-7A346CFD32BB}" type="slidenum">
              <a:rPr kumimoji="0" lang="fr-CH"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47681" rtl="0" eaLnBrk="1" fontAlgn="base" latinLnBrk="0" hangingPunct="1">
                <a:lnSpc>
                  <a:spcPct val="100000"/>
                </a:lnSpc>
                <a:spcBef>
                  <a:spcPct val="0"/>
                </a:spcBef>
                <a:spcAft>
                  <a:spcPct val="0"/>
                </a:spcAft>
                <a:buClrTx/>
                <a:buSzTx/>
                <a:buFontTx/>
                <a:buNone/>
                <a:tabLst/>
                <a:defRPr/>
              </a:pPr>
              <a:t>36</a:t>
            </a:fld>
            <a:endParaRPr kumimoji="0" lang="fr-CH"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298450"/>
            <a:ext cx="6616700" cy="3722688"/>
          </a:xfrm>
        </p:spPr>
      </p:sp>
      <p:sp>
        <p:nvSpPr>
          <p:cNvPr id="3" name="Notizenplatzhalter 2"/>
          <p:cNvSpPr>
            <a:spLocks noGrp="1"/>
          </p:cNvSpPr>
          <p:nvPr>
            <p:ph type="body" idx="1"/>
          </p:nvPr>
        </p:nvSpPr>
        <p:spPr>
          <a:xfrm>
            <a:off x="431600" y="4215556"/>
            <a:ext cx="5910500" cy="4968052"/>
          </a:xfrm>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BFD88-3597-F64E-8254-70D12F6D0C7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93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AB5F9D-5267-C348-9C7F-AACC0672EA2C}" type="slidenum">
              <a:rPr kumimoji="0" lang="de-DE" sz="13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de-DE" sz="13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1080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ADB51-AE88-C0B4-CFAD-989B8B2CB6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892EEF-4DE7-07D6-0069-DDBFCDA15BD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18ADF21-530E-0BC3-31C7-96A26E265FC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7476B68-3EDA-17F3-EE78-4BBD76547A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E2BE3-FDEB-B245-8AD9-FE155515E7D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02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E915-6F63-475F-AEF3-292EDAD54A09}" type="slidenum">
              <a:rPr kumimoji="0" lang="de-DE"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034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4DA4ED9-869D-4FFD-B838-FE813DE831A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71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4DA4ED9-869D-4FFD-B838-FE813DE831A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71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C3FEE-AD5D-4C26-B058-36261453041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225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D36C7-4B39-6145-BA8B-2CE2123B9CC6}"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218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B7C3B-35D1-629E-E4F9-791981B4CC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BB26C7-2AC1-159E-48E3-03FB093298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5FADDC-64EC-4FCB-B5B2-96CFE6054AF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7E2C677-9471-EB52-AF63-DECAD0EC40E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70B9AA-B53A-E54C-BADE-CE31DEF57A34}" type="slidenum">
              <a:rPr kumimoji="0" lang="de-D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09858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2.xml"/><Relationship Id="rId6" Type="http://schemas.openxmlformats.org/officeDocument/2006/relationships/image" Target="../media/image23.jp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svg"/><Relationship Id="rId2" Type="http://schemas.openxmlformats.org/officeDocument/2006/relationships/image" Target="../media/image27.jpg"/><Relationship Id="rId1" Type="http://schemas.openxmlformats.org/officeDocument/2006/relationships/slideMaster" Target="../slideMasters/slideMaster1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2.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41CDD-DA3B-4F8C-AEE6-BC3A63249FB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A1FB554-1A3B-466B-85BC-4181ED6AD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BC05D5C-3913-4847-80AA-8CFAEAF6CE21}"/>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5" name="Fußzeilenplatzhalter 4">
            <a:extLst>
              <a:ext uri="{FF2B5EF4-FFF2-40B4-BE49-F238E27FC236}">
                <a16:creationId xmlns:a16="http://schemas.microsoft.com/office/drawing/2014/main" id="{86BE7DBA-74B0-4518-AD42-BDF659E2AA3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E26AB7-BB68-408B-AAB6-BC913584AE95}"/>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224810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C9E1D3-DC83-4A17-9BA0-9CE33B6F080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807B479-994D-4458-BC85-ED8420D1105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4125FB3-EED0-410D-B4E3-49B3B27D8C85}"/>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5" name="Fußzeilenplatzhalter 4">
            <a:extLst>
              <a:ext uri="{FF2B5EF4-FFF2-40B4-BE49-F238E27FC236}">
                <a16:creationId xmlns:a16="http://schemas.microsoft.com/office/drawing/2014/main" id="{E06104BD-F917-4E74-A741-28BE2A14732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C516CCA-844F-4C04-A03B-1601EF9F60D2}"/>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13530308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eadline, einzeilig + Vortragstitel">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0096328-9C3B-D0CC-6291-46F745A545F5}"/>
              </a:ext>
            </a:extLst>
          </p:cNvPr>
          <p:cNvSpPr>
            <a:spLocks noGrp="1"/>
          </p:cNvSpPr>
          <p:nvPr>
            <p:ph type="body" sz="quarter" idx="13" hasCustomPrompt="1"/>
          </p:nvPr>
        </p:nvSpPr>
        <p:spPr>
          <a:xfrm>
            <a:off x="544761" y="361205"/>
            <a:ext cx="11102679" cy="1071888"/>
          </a:xfrm>
          <a:prstGeom prst="rect">
            <a:avLst/>
          </a:prstGeom>
        </p:spPr>
        <p:txBody>
          <a:bodyPr/>
          <a:lstStyle>
            <a:lvl1pPr marL="0" indent="0">
              <a:spcBef>
                <a:spcPts val="0"/>
              </a:spcBef>
              <a:buFontTx/>
              <a:buNone/>
              <a:defRPr sz="2133" b="1" i="0">
                <a:solidFill>
                  <a:schemeClr val="bg1"/>
                </a:solidFill>
                <a:latin typeface="+mj-lt"/>
                <a:cs typeface="Arial" panose="020B0604020202020204" pitchFamily="34" charset="0"/>
              </a:defRPr>
            </a:lvl1pPr>
          </a:lstStyle>
          <a:p>
            <a:r>
              <a:rPr lang="de-DE" b="1" dirty="0">
                <a:latin typeface="Arial" panose="020B0604020202020204" pitchFamily="34" charset="0"/>
                <a:cs typeface="Arial" panose="020B0604020202020204" pitchFamily="34" charset="0"/>
              </a:rPr>
              <a:t>Headline eingeben</a:t>
            </a:r>
          </a:p>
        </p:txBody>
      </p:sp>
      <p:sp>
        <p:nvSpPr>
          <p:cNvPr id="3" name="Textplatzhalter 5">
            <a:extLst>
              <a:ext uri="{FF2B5EF4-FFF2-40B4-BE49-F238E27FC236}">
                <a16:creationId xmlns:a16="http://schemas.microsoft.com/office/drawing/2014/main" id="{4B106CAB-CC88-0896-BB04-D7AB2FA71FD4}"/>
              </a:ext>
            </a:extLst>
          </p:cNvPr>
          <p:cNvSpPr>
            <a:spLocks noGrp="1"/>
          </p:cNvSpPr>
          <p:nvPr>
            <p:ph type="body" sz="quarter" idx="16"/>
          </p:nvPr>
        </p:nvSpPr>
        <p:spPr>
          <a:xfrm>
            <a:off x="542401" y="1511301"/>
            <a:ext cx="11102679" cy="4138084"/>
          </a:xfrm>
          <a:prstGeom prst="rect">
            <a:avLst/>
          </a:prstGeom>
        </p:spPr>
        <p:txBody>
          <a:bodyPr/>
          <a:lstStyle>
            <a:lvl1pPr marL="0" indent="0">
              <a:lnSpc>
                <a:spcPts val="2800"/>
              </a:lnSpc>
              <a:buNone/>
              <a:defRPr sz="2133" b="0" baseline="0">
                <a:solidFill>
                  <a:schemeClr val="bg1"/>
                </a:solidFill>
                <a:latin typeface="+mn-lt"/>
                <a:cs typeface="Arial" panose="020B0604020202020204" pitchFamily="34" charset="0"/>
              </a:defRPr>
            </a:lvl1pPr>
            <a:lvl2pPr marL="457189" indent="0">
              <a:lnSpc>
                <a:spcPts val="2400"/>
              </a:lnSpc>
              <a:buNone/>
              <a:defRPr sz="1867">
                <a:solidFill>
                  <a:schemeClr val="bg1"/>
                </a:solidFill>
                <a:latin typeface="+mn-lt"/>
                <a:cs typeface="Arial" panose="020B0604020202020204" pitchFamily="34" charset="0"/>
              </a:defRPr>
            </a:lvl2pPr>
            <a:lvl3pPr marL="914377" indent="0">
              <a:lnSpc>
                <a:spcPts val="2400"/>
              </a:lnSpc>
              <a:buNone/>
              <a:defRPr sz="1600">
                <a:solidFill>
                  <a:schemeClr val="bg1"/>
                </a:solidFill>
                <a:latin typeface="+mn-lt"/>
                <a:cs typeface="Arial" panose="020B0604020202020204" pitchFamily="34" charset="0"/>
              </a:defRPr>
            </a:lvl3pPr>
            <a:lvl4pPr marL="1371566" indent="0">
              <a:lnSpc>
                <a:spcPts val="2133"/>
              </a:lnSpc>
              <a:buNone/>
              <a:defRPr sz="1467">
                <a:solidFill>
                  <a:schemeClr val="bg1"/>
                </a:solidFill>
                <a:latin typeface="+mn-lt"/>
                <a:cs typeface="Arial" panose="020B0604020202020204" pitchFamily="34" charset="0"/>
              </a:defRPr>
            </a:lvl4pPr>
            <a:lvl5pPr marL="1828754" indent="0">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24603575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eadline, zweizeilig + Vortragstitel">
    <p:spTree>
      <p:nvGrpSpPr>
        <p:cNvPr id="1" name=""/>
        <p:cNvGrpSpPr/>
        <p:nvPr/>
      </p:nvGrpSpPr>
      <p:grpSpPr>
        <a:xfrm>
          <a:off x="0" y="0"/>
          <a:ext cx="0" cy="0"/>
          <a:chOff x="0" y="0"/>
          <a:chExt cx="0" cy="0"/>
        </a:xfrm>
      </p:grpSpPr>
      <p:sp>
        <p:nvSpPr>
          <p:cNvPr id="13" name="Textplatzhalter 7">
            <a:extLst>
              <a:ext uri="{FF2B5EF4-FFF2-40B4-BE49-F238E27FC236}">
                <a16:creationId xmlns:a16="http://schemas.microsoft.com/office/drawing/2014/main" id="{182A26CC-2F03-01E0-5302-D42F5B4EBAF8}"/>
              </a:ext>
            </a:extLst>
          </p:cNvPr>
          <p:cNvSpPr>
            <a:spLocks noGrp="1"/>
          </p:cNvSpPr>
          <p:nvPr>
            <p:ph type="body" sz="quarter" idx="13" hasCustomPrompt="1"/>
          </p:nvPr>
        </p:nvSpPr>
        <p:spPr>
          <a:xfrm>
            <a:off x="544761" y="361205"/>
            <a:ext cx="11102679" cy="1071888"/>
          </a:xfrm>
          <a:prstGeom prst="rect">
            <a:avLst/>
          </a:prstGeom>
        </p:spPr>
        <p:txBody>
          <a:bodyPr/>
          <a:lstStyle>
            <a:lvl1pPr marL="0" indent="0">
              <a:lnSpc>
                <a:spcPct val="90000"/>
              </a:lnSpc>
              <a:spcBef>
                <a:spcPts val="0"/>
              </a:spcBef>
              <a:buFontTx/>
              <a:buNone/>
              <a:defRPr sz="2133" b="1" i="0">
                <a:solidFill>
                  <a:schemeClr val="bg1"/>
                </a:solidFill>
                <a:latin typeface="+mj-lt"/>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lang="de-DE" b="1" dirty="0">
                <a:latin typeface="Arial" panose="020B0604020202020204" pitchFamily="34" charset="0"/>
                <a:cs typeface="Arial" panose="020B0604020202020204" pitchFamily="34" charset="0"/>
              </a:rPr>
              <a:t>Headline, zweizeilig, eingeben</a:t>
            </a:r>
          </a:p>
        </p:txBody>
      </p:sp>
      <p:sp>
        <p:nvSpPr>
          <p:cNvPr id="6" name="Textplatzhalter 5">
            <a:extLst>
              <a:ext uri="{FF2B5EF4-FFF2-40B4-BE49-F238E27FC236}">
                <a16:creationId xmlns:a16="http://schemas.microsoft.com/office/drawing/2014/main" id="{55BA4F37-6A93-1421-AD23-EF6272EF2525}"/>
              </a:ext>
            </a:extLst>
          </p:cNvPr>
          <p:cNvSpPr>
            <a:spLocks noGrp="1"/>
          </p:cNvSpPr>
          <p:nvPr>
            <p:ph type="body" sz="quarter" idx="16"/>
          </p:nvPr>
        </p:nvSpPr>
        <p:spPr>
          <a:xfrm>
            <a:off x="542401" y="1511301"/>
            <a:ext cx="11102679" cy="4138084"/>
          </a:xfrm>
          <a:prstGeom prst="rect">
            <a:avLst/>
          </a:prstGeom>
        </p:spPr>
        <p:txBody>
          <a:bodyPr/>
          <a:lstStyle>
            <a:lvl1pPr marL="0" indent="0">
              <a:lnSpc>
                <a:spcPts val="2800"/>
              </a:lnSpc>
              <a:buNone/>
              <a:defRPr sz="2133" b="0" baseline="0">
                <a:solidFill>
                  <a:schemeClr val="bg1"/>
                </a:solidFill>
                <a:latin typeface="+mn-lt"/>
                <a:cs typeface="Arial" panose="020B0604020202020204" pitchFamily="34" charset="0"/>
              </a:defRPr>
            </a:lvl1pPr>
            <a:lvl2pPr marL="457189" indent="0">
              <a:lnSpc>
                <a:spcPts val="2400"/>
              </a:lnSpc>
              <a:buNone/>
              <a:defRPr sz="1867">
                <a:solidFill>
                  <a:schemeClr val="bg1"/>
                </a:solidFill>
                <a:latin typeface="+mn-lt"/>
                <a:cs typeface="Arial" panose="020B0604020202020204" pitchFamily="34" charset="0"/>
              </a:defRPr>
            </a:lvl2pPr>
            <a:lvl3pPr marL="914377" indent="0">
              <a:lnSpc>
                <a:spcPts val="2400"/>
              </a:lnSpc>
              <a:buNone/>
              <a:defRPr sz="1600">
                <a:solidFill>
                  <a:schemeClr val="bg1"/>
                </a:solidFill>
                <a:latin typeface="+mn-lt"/>
                <a:cs typeface="Arial" panose="020B0604020202020204" pitchFamily="34" charset="0"/>
              </a:defRPr>
            </a:lvl3pPr>
            <a:lvl4pPr marL="1371566" indent="0">
              <a:lnSpc>
                <a:spcPts val="2133"/>
              </a:lnSpc>
              <a:buNone/>
              <a:defRPr sz="1467">
                <a:solidFill>
                  <a:schemeClr val="bg1"/>
                </a:solidFill>
                <a:latin typeface="+mn-lt"/>
                <a:cs typeface="Arial" panose="020B0604020202020204" pitchFamily="34" charset="0"/>
              </a:defRPr>
            </a:lvl4pPr>
            <a:lvl5pPr marL="1828754" indent="0">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39764172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inweise zur Nutzung">
    <p:bg>
      <p:bgPr>
        <a:solidFill>
          <a:srgbClr val="FFFFFF"/>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02DACA5-75B8-4F27-A57C-9B4F8EB72A3F}"/>
              </a:ext>
            </a:extLst>
          </p:cNvPr>
          <p:cNvSpPr txBox="1"/>
          <p:nvPr userDrawn="1"/>
        </p:nvSpPr>
        <p:spPr>
          <a:xfrm>
            <a:off x="572170" y="1062000"/>
            <a:ext cx="11047661" cy="3298532"/>
          </a:xfrm>
          <a:prstGeom prst="rect">
            <a:avLst/>
          </a:prstGeom>
          <a:noFill/>
        </p:spPr>
        <p:txBody>
          <a:bodyPr wrap="square" lIns="0" tIns="0" rIns="0" bIns="0" rtlCol="0">
            <a:spAutoFit/>
          </a:bodyPr>
          <a:lstStyle>
            <a:defPPr>
              <a:defRPr lang="de-DE"/>
            </a:defPPr>
            <a:lvl1pPr marL="0" algn="l" defTabSz="3503976" rtl="0" eaLnBrk="1" latinLnBrk="0" hangingPunct="1">
              <a:defRPr sz="6900" kern="1200">
                <a:solidFill>
                  <a:schemeClr val="tx1"/>
                </a:solidFill>
                <a:latin typeface="+mn-lt"/>
                <a:ea typeface="+mn-ea"/>
                <a:cs typeface="+mn-cs"/>
              </a:defRPr>
            </a:lvl1pPr>
            <a:lvl2pPr marL="1751990" algn="l" defTabSz="3503976" rtl="0" eaLnBrk="1" latinLnBrk="0" hangingPunct="1">
              <a:defRPr sz="6900" kern="1200">
                <a:solidFill>
                  <a:schemeClr val="tx1"/>
                </a:solidFill>
                <a:latin typeface="+mn-lt"/>
                <a:ea typeface="+mn-ea"/>
                <a:cs typeface="+mn-cs"/>
              </a:defRPr>
            </a:lvl2pPr>
            <a:lvl3pPr marL="3503976" algn="l" defTabSz="3503976" rtl="0" eaLnBrk="1" latinLnBrk="0" hangingPunct="1">
              <a:defRPr sz="6900" kern="1200">
                <a:solidFill>
                  <a:schemeClr val="tx1"/>
                </a:solidFill>
                <a:latin typeface="+mn-lt"/>
                <a:ea typeface="+mn-ea"/>
                <a:cs typeface="+mn-cs"/>
              </a:defRPr>
            </a:lvl3pPr>
            <a:lvl4pPr marL="5255965" algn="l" defTabSz="3503976" rtl="0" eaLnBrk="1" latinLnBrk="0" hangingPunct="1">
              <a:defRPr sz="6900" kern="1200">
                <a:solidFill>
                  <a:schemeClr val="tx1"/>
                </a:solidFill>
                <a:latin typeface="+mn-lt"/>
                <a:ea typeface="+mn-ea"/>
                <a:cs typeface="+mn-cs"/>
              </a:defRPr>
            </a:lvl4pPr>
            <a:lvl5pPr marL="7007943" algn="l" defTabSz="3503976" rtl="0" eaLnBrk="1" latinLnBrk="0" hangingPunct="1">
              <a:defRPr sz="6900" kern="1200">
                <a:solidFill>
                  <a:schemeClr val="tx1"/>
                </a:solidFill>
                <a:latin typeface="+mn-lt"/>
                <a:ea typeface="+mn-ea"/>
                <a:cs typeface="+mn-cs"/>
              </a:defRPr>
            </a:lvl5pPr>
            <a:lvl6pPr marL="8759933" algn="l" defTabSz="3503976" rtl="0" eaLnBrk="1" latinLnBrk="0" hangingPunct="1">
              <a:defRPr sz="6900" kern="1200">
                <a:solidFill>
                  <a:schemeClr val="tx1"/>
                </a:solidFill>
                <a:latin typeface="+mn-lt"/>
                <a:ea typeface="+mn-ea"/>
                <a:cs typeface="+mn-cs"/>
              </a:defRPr>
            </a:lvl6pPr>
            <a:lvl7pPr marL="10511919" algn="l" defTabSz="3503976" rtl="0" eaLnBrk="1" latinLnBrk="0" hangingPunct="1">
              <a:defRPr sz="6900" kern="1200">
                <a:solidFill>
                  <a:schemeClr val="tx1"/>
                </a:solidFill>
                <a:latin typeface="+mn-lt"/>
                <a:ea typeface="+mn-ea"/>
                <a:cs typeface="+mn-cs"/>
              </a:defRPr>
            </a:lvl7pPr>
            <a:lvl8pPr marL="12263909" algn="l" defTabSz="3503976" rtl="0" eaLnBrk="1" latinLnBrk="0" hangingPunct="1">
              <a:defRPr sz="6900" kern="1200">
                <a:solidFill>
                  <a:schemeClr val="tx1"/>
                </a:solidFill>
                <a:latin typeface="+mn-lt"/>
                <a:ea typeface="+mn-ea"/>
                <a:cs typeface="+mn-cs"/>
              </a:defRPr>
            </a:lvl8pPr>
            <a:lvl9pPr marL="14015898" algn="l" defTabSz="3503976" rtl="0" eaLnBrk="1" latinLnBrk="0" hangingPunct="1">
              <a:defRPr sz="6900" kern="1200">
                <a:solidFill>
                  <a:schemeClr val="tx1"/>
                </a:solidFill>
                <a:latin typeface="+mn-lt"/>
                <a:ea typeface="+mn-ea"/>
                <a:cs typeface="+mn-cs"/>
              </a:defRPr>
            </a:lvl9pPr>
          </a:lstStyle>
          <a:p>
            <a:pPr marL="3785" lvl="1" indent="0" algn="l" defTabSz="363310" rtl="0" eaLnBrk="1" latinLnBrk="0" hangingPunct="1">
              <a:lnSpc>
                <a:spcPct val="112000"/>
              </a:lnSpc>
              <a:spcBef>
                <a:spcPts val="0"/>
              </a:spcBef>
              <a:spcAft>
                <a:spcPts val="673"/>
              </a:spcAft>
              <a:buFont typeface="Meta Offc Pro" panose="020B0504030101020102" pitchFamily="34" charset="0"/>
              <a:buNone/>
              <a:tabLst/>
            </a:pPr>
            <a:r>
              <a:rPr lang="de-DE" sz="1538" b="1" kern="1200" baseline="0" dirty="0">
                <a:solidFill>
                  <a:schemeClr val="tx1"/>
                </a:solidFill>
                <a:latin typeface="+mn-lt"/>
                <a:ea typeface="+mn-ea"/>
                <a:cs typeface="Calibri" panose="020F0502020204030204" pitchFamily="34" charset="0"/>
              </a:rPr>
              <a:t>Hinweise zur Nutzung / </a:t>
            </a:r>
            <a:r>
              <a:rPr lang="de-DE" sz="1538" b="1" kern="1200" baseline="0" dirty="0" err="1">
                <a:solidFill>
                  <a:schemeClr val="tx1"/>
                </a:solidFill>
                <a:latin typeface="+mn-lt"/>
                <a:ea typeface="+mn-ea"/>
                <a:cs typeface="Calibri" panose="020F0502020204030204" pitchFamily="34" charset="0"/>
              </a:rPr>
              <a:t>Tips</a:t>
            </a:r>
            <a:r>
              <a:rPr lang="de-DE" sz="1538" b="1" kern="1200" baseline="0" dirty="0">
                <a:solidFill>
                  <a:schemeClr val="tx1"/>
                </a:solidFill>
                <a:latin typeface="+mn-lt"/>
                <a:ea typeface="+mn-ea"/>
                <a:cs typeface="Calibri" panose="020F0502020204030204" pitchFamily="34" charset="0"/>
              </a:rPr>
              <a:t> on </a:t>
            </a:r>
            <a:r>
              <a:rPr lang="de-DE" sz="1538" b="1" kern="1200" baseline="0" dirty="0" err="1">
                <a:solidFill>
                  <a:schemeClr val="tx1"/>
                </a:solidFill>
                <a:latin typeface="+mn-lt"/>
                <a:ea typeface="+mn-ea"/>
                <a:cs typeface="Calibri" panose="020F0502020204030204" pitchFamily="34" charset="0"/>
              </a:rPr>
              <a:t>use</a:t>
            </a:r>
            <a:endParaRPr lang="de-DE" sz="1538" b="1" kern="1200" baseline="0" dirty="0">
              <a:solidFill>
                <a:schemeClr val="tx1"/>
              </a:solidFill>
              <a:latin typeface="+mn-lt"/>
              <a:ea typeface="+mn-ea"/>
              <a:cs typeface="Calibri" panose="020F0502020204030204" pitchFamily="34" charset="0"/>
            </a:endParaRPr>
          </a:p>
          <a:p>
            <a:pPr marL="70652" lvl="1" indent="-66866" algn="l" defTabSz="363310" rtl="0" eaLnBrk="1" latinLnBrk="0" hangingPunct="1">
              <a:lnSpc>
                <a:spcPct val="112000"/>
              </a:lnSpc>
              <a:spcBef>
                <a:spcPts val="517"/>
              </a:spcBef>
              <a:spcAft>
                <a:spcPts val="0"/>
              </a:spcAft>
              <a:buFont typeface="Meta Offc Pro" panose="020B0504030101020102" pitchFamily="34" charset="0"/>
              <a:buChar char="-"/>
              <a:tabLst/>
            </a:pPr>
            <a:r>
              <a:rPr lang="de-DE" sz="769" b="0" kern="1200" baseline="0" dirty="0">
                <a:solidFill>
                  <a:schemeClr val="tx1"/>
                </a:solidFill>
                <a:latin typeface="+mn-lt"/>
                <a:ea typeface="+mn-ea"/>
                <a:cs typeface="Calibri" panose="020F0502020204030204" pitchFamily="34" charset="0"/>
              </a:rPr>
              <a:t>Die Layouts der Folien sind </a:t>
            </a:r>
            <a:r>
              <a:rPr lang="de-DE" sz="769" b="1" kern="1200" baseline="0" dirty="0">
                <a:solidFill>
                  <a:schemeClr val="tx1"/>
                </a:solidFill>
                <a:latin typeface="+mn-lt"/>
                <a:ea typeface="+mn-ea"/>
                <a:cs typeface="Calibri" panose="020F0502020204030204" pitchFamily="34" charset="0"/>
              </a:rPr>
              <a:t>Vorlagen</a:t>
            </a:r>
            <a:r>
              <a:rPr lang="de-DE" sz="769" b="0" kern="1200" baseline="0" dirty="0">
                <a:solidFill>
                  <a:schemeClr val="tx1"/>
                </a:solidFill>
                <a:latin typeface="+mn-lt"/>
                <a:ea typeface="+mn-ea"/>
                <a:cs typeface="Calibri" panose="020F0502020204030204" pitchFamily="34" charset="0"/>
              </a:rPr>
              <a:t> und können angepasst werden. Folgende </a:t>
            </a:r>
            <a:r>
              <a:rPr lang="de-DE" sz="769" b="1" kern="1200" baseline="0" dirty="0">
                <a:solidFill>
                  <a:schemeClr val="tx1"/>
                </a:solidFill>
                <a:latin typeface="+mn-lt"/>
                <a:ea typeface="+mn-ea"/>
                <a:cs typeface="Calibri" panose="020F0502020204030204" pitchFamily="34" charset="0"/>
              </a:rPr>
              <a:t>Änderungen</a:t>
            </a:r>
            <a:r>
              <a:rPr lang="de-DE" sz="769" b="0" kern="1200" baseline="0" dirty="0">
                <a:solidFill>
                  <a:schemeClr val="tx1"/>
                </a:solidFill>
                <a:latin typeface="+mn-lt"/>
                <a:ea typeface="+mn-ea"/>
                <a:cs typeface="Calibri" panose="020F0502020204030204" pitchFamily="34" charset="0"/>
              </a:rPr>
              <a:t> sind möglich:</a:t>
            </a:r>
          </a:p>
          <a:p>
            <a:pPr marL="215916" marR="0" lvl="1" indent="-61799"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de-DE" sz="769" b="0" u="sng" kern="1200" baseline="0" dirty="0">
                <a:solidFill>
                  <a:schemeClr val="tx1"/>
                </a:solidFill>
                <a:latin typeface="+mn-lt"/>
                <a:ea typeface="+mn-ea"/>
                <a:cs typeface="Calibri" panose="020F0502020204030204" pitchFamily="34" charset="0"/>
              </a:rPr>
              <a:t>Design und Copyright</a:t>
            </a:r>
            <a:r>
              <a:rPr lang="de-DE" sz="769" b="0" u="none" kern="1200" baseline="0" dirty="0">
                <a:solidFill>
                  <a:schemeClr val="tx1"/>
                </a:solidFill>
                <a:latin typeface="+mn-lt"/>
                <a:ea typeface="+mn-ea"/>
                <a:cs typeface="Calibri" panose="020F0502020204030204" pitchFamily="34" charset="0"/>
              </a:rPr>
              <a:t>: Folienmaster öffnen. </a:t>
            </a:r>
            <a:r>
              <a:rPr lang="de-DE" sz="769" b="0" u="sng" kern="1200" baseline="0" dirty="0">
                <a:solidFill>
                  <a:schemeClr val="tx1"/>
                </a:solidFill>
                <a:latin typeface="+mn-lt"/>
                <a:ea typeface="+mn-ea"/>
                <a:cs typeface="Calibri" panose="020F0502020204030204" pitchFamily="34" charset="0"/>
              </a:rPr>
              <a:t>Textänderungen</a:t>
            </a:r>
            <a:r>
              <a:rPr lang="de-DE" sz="769" b="0" kern="1200" baseline="0" dirty="0">
                <a:solidFill>
                  <a:schemeClr val="tx1"/>
                </a:solidFill>
                <a:latin typeface="+mn-lt"/>
                <a:ea typeface="+mn-ea"/>
                <a:cs typeface="Calibri" panose="020F0502020204030204" pitchFamily="34" charset="0"/>
              </a:rPr>
              <a:t>: Folienmaster nicht öffnen</a:t>
            </a:r>
          </a:p>
          <a:p>
            <a:pPr marL="215916" lvl="1" indent="-61799" algn="l" defTabSz="363310" rtl="0" eaLnBrk="1" latinLnBrk="0" hangingPunct="1">
              <a:lnSpc>
                <a:spcPct val="112000"/>
              </a:lnSpc>
              <a:spcBef>
                <a:spcPts val="517"/>
              </a:spcBef>
              <a:spcAft>
                <a:spcPts val="0"/>
              </a:spcAft>
              <a:buFont typeface="Meta Offc Pro" panose="020B0504030101020102" pitchFamily="34" charset="0"/>
              <a:buChar char="-"/>
              <a:tabLst/>
            </a:pPr>
            <a:r>
              <a:rPr lang="de-DE" sz="769" b="0" u="sng" kern="1200" baseline="0" dirty="0">
                <a:solidFill>
                  <a:schemeClr val="tx1"/>
                </a:solidFill>
                <a:latin typeface="+mn-lt"/>
                <a:ea typeface="+mn-ea"/>
                <a:cs typeface="Calibri" panose="020F0502020204030204" pitchFamily="34" charset="0"/>
              </a:rPr>
              <a:t>Designfarben</a:t>
            </a:r>
            <a:r>
              <a:rPr lang="de-DE" sz="769" b="0" kern="1200" baseline="0" dirty="0">
                <a:solidFill>
                  <a:schemeClr val="tx1"/>
                </a:solidFill>
                <a:latin typeface="+mn-lt"/>
                <a:ea typeface="+mn-ea"/>
                <a:cs typeface="Calibri" panose="020F0502020204030204" pitchFamily="34" charset="0"/>
              </a:rPr>
              <a:t>: Ansicht &gt; Folienmaster &gt; Form anklicken &gt; Formformat &gt; Formkontur (bei Linien) bzw. Fülleffekt (bei Flächen) &gt; Farbe wählen (Uni-Farben sind hinterlegt)</a:t>
            </a:r>
          </a:p>
          <a:p>
            <a:pPr marL="215916" lvl="1" indent="-61799" algn="l" defTabSz="363310" rtl="0" eaLnBrk="1" latinLnBrk="0" hangingPunct="1">
              <a:lnSpc>
                <a:spcPct val="112000"/>
              </a:lnSpc>
              <a:spcBef>
                <a:spcPts val="517"/>
              </a:spcBef>
              <a:spcAft>
                <a:spcPts val="0"/>
              </a:spcAft>
              <a:buFont typeface="Meta Offc Pro" panose="020B0504030101020102" pitchFamily="34" charset="0"/>
              <a:buChar char="-"/>
              <a:tabLst/>
            </a:pPr>
            <a:r>
              <a:rPr lang="de-DE" sz="769" b="0" u="sng" kern="1200" baseline="0" dirty="0">
                <a:solidFill>
                  <a:schemeClr val="tx1"/>
                </a:solidFill>
                <a:latin typeface="+mn-lt"/>
                <a:ea typeface="+mn-ea"/>
                <a:cs typeface="Calibri" panose="020F0502020204030204" pitchFamily="34" charset="0"/>
              </a:rPr>
              <a:t>Bilder</a:t>
            </a:r>
            <a:r>
              <a:rPr lang="de-DE" sz="769" b="0" kern="1200" baseline="0" dirty="0">
                <a:solidFill>
                  <a:schemeClr val="tx1"/>
                </a:solidFill>
                <a:latin typeface="+mn-lt"/>
                <a:ea typeface="+mn-ea"/>
                <a:cs typeface="Calibri" panose="020F0502020204030204" pitchFamily="34" charset="0"/>
              </a:rPr>
              <a:t>: Ansicht &gt; Folienmaster &gt; Bild anklicken &gt; (ggf. Farbfläche/-filter beiseite schieben) &gt; Bild anklicken &gt; Bildformat &gt; „Bild ändern“ &gt; Bild hochladen &gt;  (ggf. Farbfläche/-filter wieder über das Bild schieben) </a:t>
            </a:r>
          </a:p>
          <a:p>
            <a:pPr marL="215916" lvl="1" indent="-61799" algn="l" defTabSz="363310" rtl="0" eaLnBrk="1" latinLnBrk="0" hangingPunct="1">
              <a:lnSpc>
                <a:spcPct val="112000"/>
              </a:lnSpc>
              <a:spcBef>
                <a:spcPts val="517"/>
              </a:spcBef>
              <a:spcAft>
                <a:spcPts val="0"/>
              </a:spcAft>
              <a:buFont typeface="Meta Offc Pro" panose="020B0504030101020102" pitchFamily="34" charset="0"/>
              <a:buChar char="-"/>
              <a:tabLst/>
            </a:pPr>
            <a:r>
              <a:rPr lang="de-DE" sz="769" b="0" u="sng" kern="1200" baseline="0" dirty="0">
                <a:solidFill>
                  <a:schemeClr val="tx1"/>
                </a:solidFill>
                <a:latin typeface="+mn-lt"/>
                <a:ea typeface="+mn-ea"/>
                <a:cs typeface="Calibri" panose="020F0502020204030204" pitchFamily="34" charset="0"/>
              </a:rPr>
              <a:t>Bilder formatieren/positionieren</a:t>
            </a:r>
            <a:r>
              <a:rPr lang="de-DE" sz="769" b="0" kern="1200" baseline="0" dirty="0">
                <a:solidFill>
                  <a:schemeClr val="tx1"/>
                </a:solidFill>
                <a:latin typeface="+mn-lt"/>
                <a:ea typeface="+mn-ea"/>
                <a:cs typeface="Calibri" panose="020F0502020204030204" pitchFamily="34" charset="0"/>
              </a:rPr>
              <a:t>: Rechter Mausklick auf das Bild &gt; „Zuschneiden“. ACHTUNG: Verzerren Sie das Bild nicht! Nutzen Sie beim Skalieren ausschließlich die Eckpunkte und halten Sie die Shifttaste währenddessen gedrückt </a:t>
            </a:r>
          </a:p>
          <a:p>
            <a:pPr marL="215916" lvl="1" indent="-61799" algn="l" defTabSz="363310" rtl="0" eaLnBrk="1" latinLnBrk="0" hangingPunct="1">
              <a:lnSpc>
                <a:spcPct val="112000"/>
              </a:lnSpc>
              <a:spcBef>
                <a:spcPts val="517"/>
              </a:spcBef>
              <a:spcAft>
                <a:spcPts val="0"/>
              </a:spcAft>
              <a:buFont typeface="Meta Offc Pro" panose="020B0504030101020102" pitchFamily="34" charset="0"/>
              <a:buChar char="-"/>
              <a:tabLst/>
            </a:pPr>
            <a:r>
              <a:rPr lang="de-DE" sz="769" b="1" u="sng" kern="1200" baseline="0" dirty="0">
                <a:solidFill>
                  <a:schemeClr val="tx1"/>
                </a:solidFill>
                <a:latin typeface="+mn-lt"/>
                <a:ea typeface="+mn-ea"/>
                <a:cs typeface="Calibri" panose="020F0502020204030204" pitchFamily="34" charset="0"/>
              </a:rPr>
              <a:t>Druck</a:t>
            </a:r>
            <a:r>
              <a:rPr lang="de-DE" sz="769" b="1" kern="1200" baseline="0" dirty="0">
                <a:solidFill>
                  <a:schemeClr val="tx1"/>
                </a:solidFill>
                <a:latin typeface="+mn-lt"/>
                <a:ea typeface="+mn-ea"/>
                <a:cs typeface="Calibri" panose="020F0502020204030204" pitchFamily="34" charset="0"/>
              </a:rPr>
              <a:t>: Folie erst als PDF speichern!</a:t>
            </a:r>
            <a:r>
              <a:rPr lang="de-DE" sz="769" b="0" kern="1200" baseline="0" dirty="0">
                <a:solidFill>
                  <a:schemeClr val="tx1"/>
                </a:solidFill>
                <a:latin typeface="+mn-lt"/>
                <a:ea typeface="+mn-ea"/>
                <a:cs typeface="Calibri" panose="020F0502020204030204" pitchFamily="34" charset="0"/>
              </a:rPr>
              <a:t> Datei &gt; speichern unter &gt; Ort suchen &gt; Dateityp PDF wählen &gt; Optionen anklicken &gt; gewünschte Folie auswählen &gt; mit „OK“ bestätigen &gt; speichern</a:t>
            </a:r>
          </a:p>
          <a:p>
            <a:pPr marL="70652" marR="0" lvl="1" indent="-66866"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de-DE" sz="769" b="0" kern="1200" baseline="0" dirty="0">
                <a:solidFill>
                  <a:schemeClr val="tx1"/>
                </a:solidFill>
                <a:latin typeface="+mn-lt"/>
                <a:ea typeface="+mn-ea"/>
                <a:cs typeface="Calibri" panose="020F0502020204030204" pitchFamily="34" charset="0"/>
              </a:rPr>
              <a:t>Geben Sie bei der Verwendung von Bildern bitte das Copyright an </a:t>
            </a:r>
          </a:p>
          <a:p>
            <a:pPr marL="70652" marR="0" lvl="1" indent="-66866"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endParaRPr lang="de-DE" sz="769" b="0" kern="1200" baseline="0" dirty="0">
              <a:solidFill>
                <a:schemeClr val="tx1"/>
              </a:solidFill>
              <a:latin typeface="+mn-lt"/>
              <a:ea typeface="+mn-ea"/>
              <a:cs typeface="Calibri" panose="020F0502020204030204" pitchFamily="34" charset="0"/>
            </a:endParaRPr>
          </a:p>
          <a:p>
            <a:pPr marL="70652" marR="0" lvl="1" indent="-66866"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en-US" sz="769" b="0" kern="1200" baseline="0" dirty="0">
                <a:solidFill>
                  <a:schemeClr val="tx1"/>
                </a:solidFill>
                <a:latin typeface="+mn-lt"/>
                <a:ea typeface="+mn-ea"/>
                <a:cs typeface="Calibri" panose="020F0502020204030204" pitchFamily="34" charset="0"/>
              </a:rPr>
              <a:t>The slide layouts are </a:t>
            </a:r>
            <a:r>
              <a:rPr lang="en-US" sz="769" b="1" kern="1200" baseline="0" dirty="0">
                <a:solidFill>
                  <a:schemeClr val="tx1"/>
                </a:solidFill>
                <a:latin typeface="+mn-lt"/>
                <a:ea typeface="+mn-ea"/>
                <a:cs typeface="Calibri" panose="020F0502020204030204" pitchFamily="34" charset="0"/>
              </a:rPr>
              <a:t>templates</a:t>
            </a:r>
            <a:r>
              <a:rPr lang="en-US" sz="769" b="0" kern="1200" baseline="0" dirty="0">
                <a:solidFill>
                  <a:schemeClr val="tx1"/>
                </a:solidFill>
                <a:latin typeface="+mn-lt"/>
                <a:ea typeface="+mn-ea"/>
                <a:cs typeface="Calibri" panose="020F0502020204030204" pitchFamily="34" charset="0"/>
              </a:rPr>
              <a:t> and can be adapted. The following </a:t>
            </a:r>
            <a:r>
              <a:rPr lang="en-US" sz="769" b="1" kern="1200" baseline="0" dirty="0">
                <a:solidFill>
                  <a:schemeClr val="tx1"/>
                </a:solidFill>
                <a:latin typeface="+mn-lt"/>
                <a:ea typeface="+mn-ea"/>
                <a:cs typeface="Calibri" panose="020F0502020204030204" pitchFamily="34" charset="0"/>
              </a:rPr>
              <a:t>changes</a:t>
            </a:r>
            <a:r>
              <a:rPr lang="en-US" sz="769" b="0" kern="1200" baseline="0" dirty="0">
                <a:solidFill>
                  <a:schemeClr val="tx1"/>
                </a:solidFill>
                <a:latin typeface="+mn-lt"/>
                <a:ea typeface="+mn-ea"/>
                <a:cs typeface="Calibri" panose="020F0502020204030204" pitchFamily="34" charset="0"/>
              </a:rPr>
              <a:t> are possible:</a:t>
            </a:r>
          </a:p>
          <a:p>
            <a:pPr marL="212355" marR="0" lvl="1" indent="-65868"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de-DE" sz="769" b="0" u="sng" kern="1200" baseline="0" dirty="0">
                <a:solidFill>
                  <a:schemeClr val="tx1"/>
                </a:solidFill>
                <a:latin typeface="+mn-lt"/>
                <a:ea typeface="+mn-ea"/>
                <a:cs typeface="Calibri" panose="020F0502020204030204" pitchFamily="34" charset="0"/>
              </a:rPr>
              <a:t>Design and </a:t>
            </a:r>
            <a:r>
              <a:rPr lang="de-DE" sz="769" b="0" u="sng" kern="1200" baseline="0" dirty="0" err="1">
                <a:solidFill>
                  <a:schemeClr val="tx1"/>
                </a:solidFill>
                <a:latin typeface="+mn-lt"/>
                <a:ea typeface="+mn-ea"/>
                <a:cs typeface="Calibri" panose="020F0502020204030204" pitchFamily="34" charset="0"/>
              </a:rPr>
              <a:t>copyright</a:t>
            </a:r>
            <a:r>
              <a:rPr lang="de-DE" sz="769" b="0" u="none" kern="1200" baseline="0" dirty="0">
                <a:solidFill>
                  <a:schemeClr val="tx1"/>
                </a:solidFill>
                <a:latin typeface="+mn-lt"/>
                <a:ea typeface="+mn-ea"/>
                <a:cs typeface="Calibri" panose="020F0502020204030204" pitchFamily="34" charset="0"/>
              </a:rPr>
              <a:t>: Open </a:t>
            </a:r>
            <a:r>
              <a:rPr lang="de-DE" sz="769" b="0" u="none" kern="1200" baseline="0" dirty="0" err="1">
                <a:solidFill>
                  <a:schemeClr val="tx1"/>
                </a:solidFill>
                <a:latin typeface="+mn-lt"/>
                <a:ea typeface="+mn-ea"/>
                <a:cs typeface="Calibri" panose="020F0502020204030204" pitchFamily="34" charset="0"/>
              </a:rPr>
              <a:t>slide</a:t>
            </a:r>
            <a:r>
              <a:rPr lang="de-DE" sz="769" b="0" u="none" kern="1200" baseline="0" dirty="0">
                <a:solidFill>
                  <a:schemeClr val="tx1"/>
                </a:solidFill>
                <a:latin typeface="+mn-lt"/>
                <a:ea typeface="+mn-ea"/>
                <a:cs typeface="Calibri" panose="020F0502020204030204" pitchFamily="34" charset="0"/>
              </a:rPr>
              <a:t> </a:t>
            </a:r>
            <a:r>
              <a:rPr lang="de-DE" sz="769" b="0" u="none" kern="1200" baseline="0" dirty="0" err="1">
                <a:solidFill>
                  <a:schemeClr val="tx1"/>
                </a:solidFill>
                <a:latin typeface="+mn-lt"/>
                <a:ea typeface="+mn-ea"/>
                <a:cs typeface="Calibri" panose="020F0502020204030204" pitchFamily="34" charset="0"/>
              </a:rPr>
              <a:t>master</a:t>
            </a:r>
            <a:r>
              <a:rPr lang="de-DE" sz="769" b="0" u="none" kern="1200" baseline="0" dirty="0">
                <a:solidFill>
                  <a:schemeClr val="tx1"/>
                </a:solidFill>
                <a:latin typeface="+mn-lt"/>
                <a:ea typeface="+mn-ea"/>
                <a:cs typeface="Calibri" panose="020F0502020204030204" pitchFamily="34" charset="0"/>
              </a:rPr>
              <a:t>. </a:t>
            </a:r>
            <a:r>
              <a:rPr lang="de-DE" sz="769" b="0" u="sng" kern="1200" baseline="0" dirty="0">
                <a:solidFill>
                  <a:schemeClr val="tx1"/>
                </a:solidFill>
                <a:latin typeface="+mn-lt"/>
                <a:ea typeface="+mn-ea"/>
                <a:cs typeface="Calibri" panose="020F0502020204030204" pitchFamily="34" charset="0"/>
              </a:rPr>
              <a:t>Text</a:t>
            </a:r>
            <a:r>
              <a:rPr lang="de-DE" sz="769" b="0" u="none" kern="1200" baseline="0" dirty="0">
                <a:solidFill>
                  <a:schemeClr val="tx1"/>
                </a:solidFill>
                <a:latin typeface="+mn-lt"/>
                <a:ea typeface="+mn-ea"/>
                <a:cs typeface="Calibri" panose="020F0502020204030204" pitchFamily="34" charset="0"/>
              </a:rPr>
              <a:t>: Slide </a:t>
            </a:r>
            <a:r>
              <a:rPr lang="de-DE" sz="769" b="0" u="none" kern="1200" baseline="0" dirty="0" err="1">
                <a:solidFill>
                  <a:schemeClr val="tx1"/>
                </a:solidFill>
                <a:latin typeface="+mn-lt"/>
                <a:ea typeface="+mn-ea"/>
                <a:cs typeface="Calibri" panose="020F0502020204030204" pitchFamily="34" charset="0"/>
              </a:rPr>
              <a:t>master</a:t>
            </a:r>
            <a:r>
              <a:rPr lang="de-DE" sz="769" b="0" u="none" kern="1200" baseline="0" dirty="0">
                <a:solidFill>
                  <a:schemeClr val="tx1"/>
                </a:solidFill>
                <a:latin typeface="+mn-lt"/>
                <a:ea typeface="+mn-ea"/>
                <a:cs typeface="Calibri" panose="020F0502020204030204" pitchFamily="34" charset="0"/>
              </a:rPr>
              <a:t> </a:t>
            </a:r>
            <a:r>
              <a:rPr lang="de-DE" sz="769" b="0" u="none" kern="1200" baseline="0" dirty="0" err="1">
                <a:solidFill>
                  <a:schemeClr val="tx1"/>
                </a:solidFill>
                <a:latin typeface="+mn-lt"/>
                <a:ea typeface="+mn-ea"/>
                <a:cs typeface="Calibri" panose="020F0502020204030204" pitchFamily="34" charset="0"/>
              </a:rPr>
              <a:t>must</a:t>
            </a:r>
            <a:r>
              <a:rPr lang="de-DE" sz="769" b="0" u="none" kern="1200" baseline="0" dirty="0">
                <a:solidFill>
                  <a:schemeClr val="tx1"/>
                </a:solidFill>
                <a:latin typeface="+mn-lt"/>
                <a:ea typeface="+mn-ea"/>
                <a:cs typeface="Calibri" panose="020F0502020204030204" pitchFamily="34" charset="0"/>
              </a:rPr>
              <a:t> </a:t>
            </a:r>
            <a:r>
              <a:rPr lang="de-DE" sz="769" b="0" u="none" kern="1200" baseline="0" dirty="0" err="1">
                <a:solidFill>
                  <a:schemeClr val="tx1"/>
                </a:solidFill>
                <a:latin typeface="+mn-lt"/>
                <a:ea typeface="+mn-ea"/>
                <a:cs typeface="Calibri" panose="020F0502020204030204" pitchFamily="34" charset="0"/>
              </a:rPr>
              <a:t>be</a:t>
            </a:r>
            <a:r>
              <a:rPr lang="de-DE" sz="769" b="0" u="none" kern="1200" baseline="0" dirty="0">
                <a:solidFill>
                  <a:schemeClr val="tx1"/>
                </a:solidFill>
                <a:latin typeface="+mn-lt"/>
                <a:ea typeface="+mn-ea"/>
                <a:cs typeface="Calibri" panose="020F0502020204030204" pitchFamily="34" charset="0"/>
              </a:rPr>
              <a:t> </a:t>
            </a:r>
            <a:r>
              <a:rPr lang="de-DE" sz="769" b="0" u="none" kern="1200" baseline="0" dirty="0" err="1">
                <a:solidFill>
                  <a:schemeClr val="tx1"/>
                </a:solidFill>
                <a:latin typeface="+mn-lt"/>
                <a:ea typeface="+mn-ea"/>
                <a:cs typeface="Calibri" panose="020F0502020204030204" pitchFamily="34" charset="0"/>
              </a:rPr>
              <a:t>closed</a:t>
            </a:r>
            <a:endParaRPr lang="de-DE" sz="769" b="0" kern="1200" baseline="0" dirty="0">
              <a:solidFill>
                <a:schemeClr val="tx1"/>
              </a:solidFill>
              <a:latin typeface="+mn-lt"/>
              <a:ea typeface="+mn-ea"/>
              <a:cs typeface="Calibri" panose="020F0502020204030204" pitchFamily="34" charset="0"/>
            </a:endParaRPr>
          </a:p>
          <a:p>
            <a:pPr marL="212355" marR="0" lvl="1" indent="-65868"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en-US" sz="769" b="0" u="sng" kern="1200" baseline="0" dirty="0">
                <a:solidFill>
                  <a:schemeClr val="tx1"/>
                </a:solidFill>
                <a:latin typeface="+mn-lt"/>
                <a:ea typeface="+mn-ea"/>
                <a:cs typeface="Calibri" panose="020F0502020204030204" pitchFamily="34" charset="0"/>
              </a:rPr>
              <a:t>Design </a:t>
            </a:r>
            <a:r>
              <a:rPr lang="en-US" sz="769" b="0" u="sng" kern="1200" baseline="0" dirty="0" err="1">
                <a:solidFill>
                  <a:schemeClr val="tx1"/>
                </a:solidFill>
                <a:latin typeface="+mn-lt"/>
                <a:ea typeface="+mn-ea"/>
                <a:cs typeface="Calibri" panose="020F0502020204030204" pitchFamily="34" charset="0"/>
              </a:rPr>
              <a:t>colours</a:t>
            </a:r>
            <a:r>
              <a:rPr lang="en-US" sz="769" b="0" kern="1200" baseline="0" dirty="0">
                <a:solidFill>
                  <a:schemeClr val="tx1"/>
                </a:solidFill>
                <a:latin typeface="+mn-lt"/>
                <a:ea typeface="+mn-ea"/>
                <a:cs typeface="Calibri" panose="020F0502020204030204" pitchFamily="34" charset="0"/>
              </a:rPr>
              <a:t>: View &gt; Slide master &gt; Click on form &gt; Format &gt; Shape contour (for lines) or fill effect (for areas) &gt; Select </a:t>
            </a:r>
            <a:r>
              <a:rPr lang="en-US" sz="769" b="0" kern="1200" baseline="0" dirty="0" err="1">
                <a:solidFill>
                  <a:schemeClr val="tx1"/>
                </a:solidFill>
                <a:latin typeface="+mn-lt"/>
                <a:ea typeface="+mn-ea"/>
                <a:cs typeface="Calibri" panose="020F0502020204030204" pitchFamily="34" charset="0"/>
              </a:rPr>
              <a:t>colour</a:t>
            </a:r>
            <a:endParaRPr lang="en-US" sz="769" b="0" kern="1200" baseline="0" dirty="0">
              <a:solidFill>
                <a:schemeClr val="tx1"/>
              </a:solidFill>
              <a:latin typeface="+mn-lt"/>
              <a:ea typeface="+mn-ea"/>
              <a:cs typeface="Calibri" panose="020F0502020204030204" pitchFamily="34" charset="0"/>
            </a:endParaRPr>
          </a:p>
          <a:p>
            <a:pPr marL="212355" marR="0" lvl="1" indent="-65868"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en-US" sz="769" b="0" u="sng" kern="1200" baseline="0" dirty="0">
                <a:solidFill>
                  <a:schemeClr val="tx1"/>
                </a:solidFill>
                <a:latin typeface="+mn-lt"/>
                <a:ea typeface="+mn-ea"/>
                <a:cs typeface="Calibri" panose="020F0502020204030204" pitchFamily="34" charset="0"/>
              </a:rPr>
              <a:t>Images</a:t>
            </a:r>
            <a:r>
              <a:rPr lang="en-US" sz="769" b="0" kern="1200" baseline="0" dirty="0">
                <a:solidFill>
                  <a:schemeClr val="tx1"/>
                </a:solidFill>
                <a:latin typeface="+mn-lt"/>
                <a:ea typeface="+mn-ea"/>
                <a:cs typeface="Calibri" panose="020F0502020204030204" pitchFamily="34" charset="0"/>
              </a:rPr>
              <a:t>: View &gt; Slide master &gt; Click on image &gt; (Where required: Shift the </a:t>
            </a:r>
            <a:r>
              <a:rPr lang="en-US" sz="769" b="0" kern="1200" baseline="0" dirty="0" err="1">
                <a:solidFill>
                  <a:schemeClr val="tx1"/>
                </a:solidFill>
                <a:latin typeface="+mn-lt"/>
                <a:ea typeface="+mn-ea"/>
                <a:cs typeface="Calibri" panose="020F0502020204030204" pitchFamily="34" charset="0"/>
              </a:rPr>
              <a:t>colour</a:t>
            </a:r>
            <a:r>
              <a:rPr lang="en-US" sz="769" b="0" kern="1200" baseline="0" dirty="0">
                <a:solidFill>
                  <a:schemeClr val="tx1"/>
                </a:solidFill>
                <a:latin typeface="+mn-lt"/>
                <a:ea typeface="+mn-ea"/>
                <a:cs typeface="Calibri" panose="020F0502020204030204" pitchFamily="34" charset="0"/>
              </a:rPr>
              <a:t> filter to one side) &gt; Image format &gt; Select "Change image" &gt; Upload picture (Where required: Replace the </a:t>
            </a:r>
            <a:r>
              <a:rPr lang="en-US" sz="769" b="0" kern="1200" baseline="0" dirty="0" err="1">
                <a:solidFill>
                  <a:schemeClr val="tx1"/>
                </a:solidFill>
                <a:latin typeface="+mn-lt"/>
                <a:ea typeface="+mn-ea"/>
                <a:cs typeface="Calibri" panose="020F0502020204030204" pitchFamily="34" charset="0"/>
              </a:rPr>
              <a:t>colour</a:t>
            </a:r>
            <a:r>
              <a:rPr lang="en-US" sz="769" b="0" kern="1200" baseline="0" dirty="0">
                <a:solidFill>
                  <a:schemeClr val="tx1"/>
                </a:solidFill>
                <a:latin typeface="+mn-lt"/>
                <a:ea typeface="+mn-ea"/>
                <a:cs typeface="Calibri" panose="020F0502020204030204" pitchFamily="34" charset="0"/>
              </a:rPr>
              <a:t> filter)</a:t>
            </a:r>
          </a:p>
          <a:p>
            <a:pPr marL="212355" marR="0" lvl="1" indent="-65868"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en-US" sz="769" b="0" u="sng" kern="1200" baseline="0" dirty="0">
                <a:solidFill>
                  <a:schemeClr val="tx1"/>
                </a:solidFill>
                <a:latin typeface="+mn-lt"/>
                <a:ea typeface="+mn-ea"/>
                <a:cs typeface="Calibri" panose="020F0502020204030204" pitchFamily="34" charset="0"/>
              </a:rPr>
              <a:t>Format images</a:t>
            </a:r>
            <a:r>
              <a:rPr lang="en-US" sz="769" b="0" kern="1200" baseline="0" dirty="0">
                <a:solidFill>
                  <a:schemeClr val="tx1"/>
                </a:solidFill>
                <a:latin typeface="+mn-lt"/>
                <a:ea typeface="+mn-ea"/>
                <a:cs typeface="Calibri" panose="020F0502020204030204" pitchFamily="34" charset="0"/>
              </a:rPr>
              <a:t>: Right mouse-click on background image and select &gt; "Crop". PLEASE NOTE: Do not distort the image! When resizing an image, use only the corner marks and keep the shift button pressed while doing so</a:t>
            </a:r>
          </a:p>
          <a:p>
            <a:pPr marL="215916" marR="0" lvl="1" indent="-61799"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en-US" sz="769" b="1" u="sng" kern="1200" baseline="0" dirty="0">
                <a:solidFill>
                  <a:schemeClr val="tx1"/>
                </a:solidFill>
                <a:latin typeface="+mn-lt"/>
                <a:ea typeface="+mn-ea"/>
                <a:cs typeface="Calibri" panose="020F0502020204030204" pitchFamily="34" charset="0"/>
              </a:rPr>
              <a:t>Print</a:t>
            </a:r>
            <a:r>
              <a:rPr lang="en-US" sz="769" b="1" kern="1200" baseline="0" dirty="0">
                <a:solidFill>
                  <a:schemeClr val="tx1"/>
                </a:solidFill>
                <a:latin typeface="+mn-lt"/>
                <a:ea typeface="+mn-ea"/>
                <a:cs typeface="Calibri" panose="020F0502020204030204" pitchFamily="34" charset="0"/>
              </a:rPr>
              <a:t>: Save slide as PDF first! </a:t>
            </a:r>
            <a:r>
              <a:rPr lang="en-US" sz="769" b="0" kern="1200" baseline="0" dirty="0">
                <a:solidFill>
                  <a:schemeClr val="tx1"/>
                </a:solidFill>
                <a:latin typeface="+mn-lt"/>
                <a:ea typeface="+mn-ea"/>
                <a:cs typeface="Calibri" panose="020F0502020204030204" pitchFamily="34" charset="0"/>
              </a:rPr>
              <a:t>File &gt; save as &gt; search location &gt; select file type PDF &gt; click options &gt; select desired slide &gt; confirm with "OK" &gt; save</a:t>
            </a:r>
          </a:p>
          <a:p>
            <a:pPr marL="70652" marR="0" lvl="1" indent="-66866" algn="l" defTabSz="363310" rtl="0" eaLnBrk="1" fontAlgn="auto" latinLnBrk="0" hangingPunct="1">
              <a:lnSpc>
                <a:spcPct val="112000"/>
              </a:lnSpc>
              <a:spcBef>
                <a:spcPts val="517"/>
              </a:spcBef>
              <a:spcAft>
                <a:spcPts val="0"/>
              </a:spcAft>
              <a:buClrTx/>
              <a:buSzTx/>
              <a:buFont typeface="Meta Offc Pro" panose="020B0504030101020102" pitchFamily="34" charset="0"/>
              <a:buChar char="-"/>
              <a:tabLst/>
              <a:defRPr/>
            </a:pPr>
            <a:r>
              <a:rPr lang="en-US" sz="769" b="0" kern="1200" baseline="0" dirty="0">
                <a:solidFill>
                  <a:schemeClr val="tx1"/>
                </a:solidFill>
                <a:latin typeface="+mn-lt"/>
                <a:ea typeface="+mn-ea"/>
                <a:cs typeface="Calibri" panose="020F0502020204030204" pitchFamily="34" charset="0"/>
              </a:rPr>
              <a:t>Using pictures, please quote the </a:t>
            </a:r>
            <a:r>
              <a:rPr lang="en-US" sz="769" b="0" kern="1200" baseline="0">
                <a:solidFill>
                  <a:schemeClr val="tx1"/>
                </a:solidFill>
                <a:latin typeface="+mn-lt"/>
                <a:ea typeface="+mn-ea"/>
                <a:cs typeface="Calibri" panose="020F0502020204030204" pitchFamily="34" charset="0"/>
              </a:rPr>
              <a:t>copyright </a:t>
            </a:r>
            <a:endParaRPr lang="en-US" sz="769" b="0" kern="1200" baseline="0" dirty="0">
              <a:solidFill>
                <a:schemeClr val="tx1"/>
              </a:solidFill>
              <a:latin typeface="+mn-lt"/>
              <a:ea typeface="+mn-ea"/>
              <a:cs typeface="Calibri" panose="020F0502020204030204" pitchFamily="34" charset="0"/>
            </a:endParaRPr>
          </a:p>
        </p:txBody>
      </p:sp>
    </p:spTree>
    <p:extLst>
      <p:ext uri="{BB962C8B-B14F-4D97-AF65-F5344CB8AC3E}">
        <p14:creationId xmlns:p14="http://schemas.microsoft.com/office/powerpoint/2010/main" val="13027524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4_Design A.1">
    <p:bg>
      <p:bgPr>
        <a:solidFill>
          <a:srgbClr val="FFFFFF"/>
        </a:solidFill>
        <a:effectLst/>
      </p:bgPr>
    </p:bg>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8C577C99-D98B-61A1-311B-8637B1D0460E}"/>
              </a:ext>
            </a:extLst>
          </p:cNvPr>
          <p:cNvCxnSpPr>
            <a:cxnSpLocks/>
          </p:cNvCxnSpPr>
          <p:nvPr userDrawn="1"/>
        </p:nvCxnSpPr>
        <p:spPr>
          <a:xfrm rot="-360000">
            <a:off x="-179149" y="802090"/>
            <a:ext cx="12586889" cy="0"/>
          </a:xfrm>
          <a:prstGeom prst="line">
            <a:avLst/>
          </a:prstGeom>
          <a:ln w="203200">
            <a:solidFill>
              <a:srgbClr val="0070C0">
                <a:alpha val="55000"/>
              </a:srgbClr>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E1E63E78-F547-BF91-E682-38C9869EDB42}"/>
              </a:ext>
            </a:extLst>
          </p:cNvPr>
          <p:cNvCxnSpPr/>
          <p:nvPr userDrawn="1"/>
        </p:nvCxnSpPr>
        <p:spPr>
          <a:xfrm flipH="1">
            <a:off x="-982818" y="6624762"/>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944C5A8A-9234-B766-7F03-2DA125EA78C4}"/>
              </a:ext>
            </a:extLst>
          </p:cNvPr>
          <p:cNvCxnSpPr/>
          <p:nvPr userDrawn="1"/>
        </p:nvCxnSpPr>
        <p:spPr>
          <a:xfrm flipH="1">
            <a:off x="-982818" y="6307590"/>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0CBC7CC1-2178-773F-3085-5E8B0413D2A0}"/>
              </a:ext>
            </a:extLst>
          </p:cNvPr>
          <p:cNvCxnSpPr>
            <a:cxnSpLocks/>
          </p:cNvCxnSpPr>
          <p:nvPr userDrawn="1"/>
        </p:nvCxnSpPr>
        <p:spPr>
          <a:xfrm rot="5400000" flipH="1">
            <a:off x="430432" y="7118408"/>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6A1A9E78-9D81-1BFF-820C-A3B2867F0444}"/>
              </a:ext>
            </a:extLst>
          </p:cNvPr>
          <p:cNvCxnSpPr>
            <a:cxnSpLocks/>
          </p:cNvCxnSpPr>
          <p:nvPr userDrawn="1"/>
        </p:nvCxnSpPr>
        <p:spPr>
          <a:xfrm rot="5400000" flipH="1">
            <a:off x="11477320" y="7118408"/>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6DD3376D-E790-6135-3D8C-BBB88E1F1544}"/>
              </a:ext>
            </a:extLst>
          </p:cNvPr>
          <p:cNvCxnSpPr/>
          <p:nvPr userDrawn="1"/>
        </p:nvCxnSpPr>
        <p:spPr>
          <a:xfrm flipH="1">
            <a:off x="12561065" y="6624762"/>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6CFFD9AC-9174-26FD-B77F-AA19112C5D57}"/>
              </a:ext>
            </a:extLst>
          </p:cNvPr>
          <p:cNvCxnSpPr/>
          <p:nvPr userDrawn="1"/>
        </p:nvCxnSpPr>
        <p:spPr>
          <a:xfrm flipH="1">
            <a:off x="12561065" y="6307590"/>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8D07D0E7-69D8-8B21-531F-D38ADB942B03}"/>
              </a:ext>
            </a:extLst>
          </p:cNvPr>
          <p:cNvCxnSpPr/>
          <p:nvPr userDrawn="1"/>
        </p:nvCxnSpPr>
        <p:spPr>
          <a:xfrm flipH="1">
            <a:off x="-982818" y="1133387"/>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AF1EFD27-5B90-5B94-A48D-05FF5850A218}"/>
              </a:ext>
            </a:extLst>
          </p:cNvPr>
          <p:cNvCxnSpPr/>
          <p:nvPr userDrawn="1"/>
        </p:nvCxnSpPr>
        <p:spPr>
          <a:xfrm flipH="1">
            <a:off x="-982818" y="233158"/>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B8945C94-54AB-7A66-6234-0C20759669FE}"/>
              </a:ext>
            </a:extLst>
          </p:cNvPr>
          <p:cNvCxnSpPr/>
          <p:nvPr userDrawn="1"/>
        </p:nvCxnSpPr>
        <p:spPr>
          <a:xfrm flipH="1">
            <a:off x="12561065" y="1133387"/>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0081FC30-AFC5-952C-BC71-F74B829BF875}"/>
              </a:ext>
            </a:extLst>
          </p:cNvPr>
          <p:cNvCxnSpPr/>
          <p:nvPr userDrawn="1"/>
        </p:nvCxnSpPr>
        <p:spPr>
          <a:xfrm flipH="1">
            <a:off x="12561065" y="233158"/>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768DF0E8-2456-8079-135A-3EC5C65F5744}"/>
              </a:ext>
            </a:extLst>
          </p:cNvPr>
          <p:cNvCxnSpPr>
            <a:cxnSpLocks/>
          </p:cNvCxnSpPr>
          <p:nvPr userDrawn="1"/>
        </p:nvCxnSpPr>
        <p:spPr>
          <a:xfrm rot="5400000" flipH="1">
            <a:off x="430432" y="-260649"/>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32FC78A6-E865-3E7D-7D02-CD040F92EB33}"/>
              </a:ext>
            </a:extLst>
          </p:cNvPr>
          <p:cNvCxnSpPr>
            <a:cxnSpLocks/>
          </p:cNvCxnSpPr>
          <p:nvPr userDrawn="1"/>
        </p:nvCxnSpPr>
        <p:spPr>
          <a:xfrm rot="5400000" flipH="1">
            <a:off x="11477320" y="-260649"/>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66E54335-4A49-7F0F-D545-0F960E36BF4B}"/>
              </a:ext>
            </a:extLst>
          </p:cNvPr>
          <p:cNvSpPr>
            <a:spLocks noGrp="1"/>
          </p:cNvSpPr>
          <p:nvPr>
            <p:ph type="body" sz="quarter" idx="10" hasCustomPrompt="1"/>
          </p:nvPr>
        </p:nvSpPr>
        <p:spPr>
          <a:xfrm>
            <a:off x="572169" y="1247047"/>
            <a:ext cx="5378750" cy="346074"/>
          </a:xfrm>
          <a:prstGeom prst="rect">
            <a:avLst/>
          </a:prstGeom>
        </p:spPr>
        <p:txBody>
          <a:bodyPr lIns="0" tIns="0" rIns="0" bIns="0" anchor="b" anchorCtr="0"/>
          <a:lstStyle>
            <a:lvl1pPr>
              <a:lnSpc>
                <a:spcPts val="1282"/>
              </a:lnSpc>
              <a:spcBef>
                <a:spcPts val="0"/>
              </a:spcBef>
              <a:defRPr sz="1282" b="1" i="0">
                <a:solidFill>
                  <a:schemeClr val="tx1"/>
                </a:solidFill>
                <a:latin typeface="Calibri" panose="020F0502020204030204" pitchFamily="34" charset="0"/>
                <a:cs typeface="Calibri" panose="020F0502020204030204" pitchFamily="34" charset="0"/>
              </a:defRPr>
            </a:lvl1pPr>
          </a:lstStyle>
          <a:p>
            <a:pPr lvl="0"/>
            <a:r>
              <a:rPr lang="de-DE" dirty="0"/>
              <a:t>An dieser Stelle kann </a:t>
            </a:r>
            <a:br>
              <a:rPr lang="de-DE" dirty="0"/>
            </a:br>
            <a:r>
              <a:rPr lang="de-DE" dirty="0"/>
              <a:t>eine Überschrift stehen</a:t>
            </a:r>
          </a:p>
        </p:txBody>
      </p:sp>
      <p:sp>
        <p:nvSpPr>
          <p:cNvPr id="11" name="Textplatzhalter 10">
            <a:extLst>
              <a:ext uri="{FF2B5EF4-FFF2-40B4-BE49-F238E27FC236}">
                <a16:creationId xmlns:a16="http://schemas.microsoft.com/office/drawing/2014/main" id="{FBD1DF5D-F8F5-0FC8-92B9-EC650BA84F72}"/>
              </a:ext>
            </a:extLst>
          </p:cNvPr>
          <p:cNvSpPr>
            <a:spLocks noGrp="1"/>
          </p:cNvSpPr>
          <p:nvPr>
            <p:ph type="body" sz="quarter" idx="11" hasCustomPrompt="1"/>
          </p:nvPr>
        </p:nvSpPr>
        <p:spPr>
          <a:xfrm>
            <a:off x="572170" y="3544443"/>
            <a:ext cx="2544294" cy="1977398"/>
          </a:xfrm>
          <a:prstGeom prst="rect">
            <a:avLst/>
          </a:prstGeom>
        </p:spPr>
        <p:txBody>
          <a:bodyPr lIns="0" tIns="0" rIns="0" bIns="0"/>
          <a:lstStyle>
            <a:lvl1pPr>
              <a:lnSpc>
                <a:spcPts val="609"/>
              </a:lnSpc>
              <a:spcBef>
                <a:spcPts val="0"/>
              </a:spcBef>
              <a:defRPr sz="561">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r>
              <a:rPr lang="de-DE" dirty="0"/>
              <a:t>An dieser Stellen können Informationen, zum Beispiel in Form von Fließtexten, Stichpunkten oder Aufzählungen, stehen. </a:t>
            </a:r>
          </a:p>
        </p:txBody>
      </p:sp>
      <p:sp>
        <p:nvSpPr>
          <p:cNvPr id="14" name="Textplatzhalter 10">
            <a:extLst>
              <a:ext uri="{FF2B5EF4-FFF2-40B4-BE49-F238E27FC236}">
                <a16:creationId xmlns:a16="http://schemas.microsoft.com/office/drawing/2014/main" id="{973265E4-852C-C34F-0683-40369D5CD160}"/>
              </a:ext>
            </a:extLst>
          </p:cNvPr>
          <p:cNvSpPr>
            <a:spLocks noGrp="1"/>
          </p:cNvSpPr>
          <p:nvPr>
            <p:ph type="body" sz="quarter" idx="12"/>
          </p:nvPr>
        </p:nvSpPr>
        <p:spPr>
          <a:xfrm>
            <a:off x="3406625" y="2089232"/>
            <a:ext cx="2544294" cy="3432608"/>
          </a:xfrm>
          <a:prstGeom prst="rect">
            <a:avLst/>
          </a:prstGeom>
        </p:spPr>
        <p:txBody>
          <a:bodyPr lIns="0" tIns="0" rIns="0" bIns="0"/>
          <a:lstStyle>
            <a:lvl1pPr>
              <a:lnSpc>
                <a:spcPts val="609"/>
              </a:lnSpc>
              <a:spcBef>
                <a:spcPts val="0"/>
              </a:spcBef>
              <a:defRPr sz="561">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5" name="Textplatzhalter 10">
            <a:extLst>
              <a:ext uri="{FF2B5EF4-FFF2-40B4-BE49-F238E27FC236}">
                <a16:creationId xmlns:a16="http://schemas.microsoft.com/office/drawing/2014/main" id="{157D1260-B3FE-DAC4-F83C-A81DC0F86FEF}"/>
              </a:ext>
            </a:extLst>
          </p:cNvPr>
          <p:cNvSpPr>
            <a:spLocks noGrp="1"/>
          </p:cNvSpPr>
          <p:nvPr>
            <p:ph type="body" sz="quarter" idx="13"/>
          </p:nvPr>
        </p:nvSpPr>
        <p:spPr>
          <a:xfrm>
            <a:off x="6240800" y="1247047"/>
            <a:ext cx="2544294" cy="2181953"/>
          </a:xfrm>
          <a:prstGeom prst="rect">
            <a:avLst/>
          </a:prstGeom>
        </p:spPr>
        <p:txBody>
          <a:bodyPr lIns="0" tIns="0" rIns="0" bIns="0"/>
          <a:lstStyle>
            <a:lvl1pPr>
              <a:lnSpc>
                <a:spcPts val="609"/>
              </a:lnSpc>
              <a:spcBef>
                <a:spcPts val="0"/>
              </a:spcBef>
              <a:defRPr sz="561">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6" name="Textplatzhalter 10">
            <a:extLst>
              <a:ext uri="{FF2B5EF4-FFF2-40B4-BE49-F238E27FC236}">
                <a16:creationId xmlns:a16="http://schemas.microsoft.com/office/drawing/2014/main" id="{DE15A42A-5DAD-00A2-6979-DB24A1B8AEFC}"/>
              </a:ext>
            </a:extLst>
          </p:cNvPr>
          <p:cNvSpPr>
            <a:spLocks noGrp="1"/>
          </p:cNvSpPr>
          <p:nvPr>
            <p:ph type="body" sz="quarter" idx="14"/>
          </p:nvPr>
        </p:nvSpPr>
        <p:spPr>
          <a:xfrm>
            <a:off x="9075536" y="1247047"/>
            <a:ext cx="2544294" cy="2181953"/>
          </a:xfrm>
          <a:prstGeom prst="rect">
            <a:avLst/>
          </a:prstGeom>
        </p:spPr>
        <p:txBody>
          <a:bodyPr lIns="0" tIns="0" rIns="0" bIns="0"/>
          <a:lstStyle>
            <a:lvl1pPr>
              <a:lnSpc>
                <a:spcPts val="609"/>
              </a:lnSpc>
              <a:spcBef>
                <a:spcPts val="0"/>
              </a:spcBef>
              <a:defRPr sz="561">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7" name="Textplatzhalter 10">
            <a:extLst>
              <a:ext uri="{FF2B5EF4-FFF2-40B4-BE49-F238E27FC236}">
                <a16:creationId xmlns:a16="http://schemas.microsoft.com/office/drawing/2014/main" id="{BCBAE50D-9AA7-081E-A118-B6933A50D048}"/>
              </a:ext>
            </a:extLst>
          </p:cNvPr>
          <p:cNvSpPr>
            <a:spLocks noGrp="1"/>
          </p:cNvSpPr>
          <p:nvPr>
            <p:ph type="body" sz="quarter" idx="15"/>
          </p:nvPr>
        </p:nvSpPr>
        <p:spPr>
          <a:xfrm>
            <a:off x="6241080" y="4919725"/>
            <a:ext cx="2544294" cy="602116"/>
          </a:xfrm>
          <a:prstGeom prst="rect">
            <a:avLst/>
          </a:prstGeom>
        </p:spPr>
        <p:txBody>
          <a:bodyPr lIns="0" tIns="0" rIns="0" bIns="0"/>
          <a:lstStyle>
            <a:lvl1pPr>
              <a:lnSpc>
                <a:spcPts val="609"/>
              </a:lnSpc>
              <a:spcBef>
                <a:spcPts val="0"/>
              </a:spcBef>
              <a:defRPr sz="561">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8" name="Textplatzhalter 10">
            <a:extLst>
              <a:ext uri="{FF2B5EF4-FFF2-40B4-BE49-F238E27FC236}">
                <a16:creationId xmlns:a16="http://schemas.microsoft.com/office/drawing/2014/main" id="{4B432F55-9EDB-51CC-BDC4-DBA12B807DC9}"/>
              </a:ext>
            </a:extLst>
          </p:cNvPr>
          <p:cNvSpPr>
            <a:spLocks noGrp="1"/>
          </p:cNvSpPr>
          <p:nvPr>
            <p:ph type="body" sz="quarter" idx="16"/>
          </p:nvPr>
        </p:nvSpPr>
        <p:spPr>
          <a:xfrm>
            <a:off x="9075536" y="4919725"/>
            <a:ext cx="2544294" cy="602116"/>
          </a:xfrm>
          <a:prstGeom prst="rect">
            <a:avLst/>
          </a:prstGeom>
        </p:spPr>
        <p:txBody>
          <a:bodyPr lIns="0" tIns="0" rIns="0" bIns="0"/>
          <a:lstStyle>
            <a:lvl1pPr>
              <a:lnSpc>
                <a:spcPts val="609"/>
              </a:lnSpc>
              <a:spcBef>
                <a:spcPts val="0"/>
              </a:spcBef>
              <a:defRPr sz="561">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5" name="Textplatzhalter 4">
            <a:extLst>
              <a:ext uri="{FF2B5EF4-FFF2-40B4-BE49-F238E27FC236}">
                <a16:creationId xmlns:a16="http://schemas.microsoft.com/office/drawing/2014/main" id="{D7809E51-C47E-286A-3F3D-C2D3F6DA5ED6}"/>
              </a:ext>
            </a:extLst>
          </p:cNvPr>
          <p:cNvSpPr>
            <a:spLocks noGrp="1"/>
          </p:cNvSpPr>
          <p:nvPr>
            <p:ph type="body" sz="quarter" idx="18" hasCustomPrompt="1"/>
          </p:nvPr>
        </p:nvSpPr>
        <p:spPr>
          <a:xfrm>
            <a:off x="3406624" y="1798786"/>
            <a:ext cx="2536724" cy="175004"/>
          </a:xfrm>
          <a:prstGeom prst="rect">
            <a:avLst/>
          </a:prstGeom>
        </p:spPr>
        <p:txBody>
          <a:bodyPr lIns="0" tIns="0" rIns="0" bIns="0"/>
          <a:lstStyle>
            <a:lvl1pPr>
              <a:lnSpc>
                <a:spcPts val="721"/>
              </a:lnSpc>
              <a:defRPr sz="705" b="1" i="0">
                <a:latin typeface="Calibri" panose="020F0502020204030204" pitchFamily="34" charset="0"/>
                <a:cs typeface="Calibri" panose="020F0502020204030204" pitchFamily="34" charset="0"/>
              </a:defRPr>
            </a:lvl1pPr>
          </a:lstStyle>
          <a:p>
            <a:pPr lvl="0"/>
            <a:r>
              <a:rPr lang="de-DE" dirty="0"/>
              <a:t>Hier kann eine Zwischen-überschrift stehen</a:t>
            </a:r>
          </a:p>
        </p:txBody>
      </p:sp>
      <p:sp>
        <p:nvSpPr>
          <p:cNvPr id="2" name="Textplatzhalter 11">
            <a:extLst>
              <a:ext uri="{FF2B5EF4-FFF2-40B4-BE49-F238E27FC236}">
                <a16:creationId xmlns:a16="http://schemas.microsoft.com/office/drawing/2014/main" id="{79C14623-1223-7CAC-CB08-8A2F5A323A18}"/>
              </a:ext>
            </a:extLst>
          </p:cNvPr>
          <p:cNvSpPr>
            <a:spLocks noGrp="1"/>
          </p:cNvSpPr>
          <p:nvPr>
            <p:ph type="body" sz="quarter" idx="24" hasCustomPrompt="1"/>
          </p:nvPr>
        </p:nvSpPr>
        <p:spPr>
          <a:xfrm>
            <a:off x="572169" y="3114119"/>
            <a:ext cx="2544015" cy="314881"/>
          </a:xfrm>
          <a:prstGeom prst="rect">
            <a:avLst/>
          </a:prstGeom>
        </p:spPr>
        <p:txBody>
          <a:bodyPr lIns="0" tIns="0" rIns="0" bIns="0"/>
          <a:lstStyle>
            <a:lvl1pPr>
              <a:lnSpc>
                <a:spcPts val="449"/>
              </a:lnSpc>
              <a:defRPr sz="401"/>
            </a:lvl1pPr>
          </a:lstStyle>
          <a:p>
            <a:pPr lvl="0"/>
            <a:r>
              <a:rPr lang="de-DE" dirty="0"/>
              <a:t>Dies ist ein Platzhalter für eine Bildunterschrift. Zwischen Bild und Bildunterschrift muss ein Mindestabstand von 1 cm eingehalten werden.</a:t>
            </a:r>
          </a:p>
        </p:txBody>
      </p:sp>
      <p:cxnSp>
        <p:nvCxnSpPr>
          <p:cNvPr id="6" name="Gerade Verbindung 5">
            <a:extLst>
              <a:ext uri="{FF2B5EF4-FFF2-40B4-BE49-F238E27FC236}">
                <a16:creationId xmlns:a16="http://schemas.microsoft.com/office/drawing/2014/main" id="{16F86B4F-1B3F-4E2F-A39C-4EC4ED468572}"/>
              </a:ext>
            </a:extLst>
          </p:cNvPr>
          <p:cNvCxnSpPr>
            <a:cxnSpLocks/>
          </p:cNvCxnSpPr>
          <p:nvPr userDrawn="1"/>
        </p:nvCxnSpPr>
        <p:spPr>
          <a:xfrm rot="360000">
            <a:off x="-179149" y="5988358"/>
            <a:ext cx="12586889" cy="0"/>
          </a:xfrm>
          <a:prstGeom prst="line">
            <a:avLst/>
          </a:prstGeom>
          <a:ln w="203200">
            <a:solidFill>
              <a:srgbClr val="0070C0">
                <a:alpha val="55000"/>
              </a:srgbClr>
            </a:solidFill>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4074DC3E-BF21-46FC-BCDD-088989880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901" y="219181"/>
            <a:ext cx="4115813" cy="456979"/>
          </a:xfrm>
          <a:prstGeom prst="rect">
            <a:avLst/>
          </a:prstGeom>
        </p:spPr>
      </p:pic>
      <p:pic>
        <p:nvPicPr>
          <p:cNvPr id="31" name="Grafik 30">
            <a:extLst>
              <a:ext uri="{FF2B5EF4-FFF2-40B4-BE49-F238E27FC236}">
                <a16:creationId xmlns:a16="http://schemas.microsoft.com/office/drawing/2014/main" id="{A2A517D4-6CAA-4FC1-BB3D-7CFAA7B131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9303" y="6530998"/>
            <a:ext cx="1694954" cy="107283"/>
          </a:xfrm>
          <a:prstGeom prst="rect">
            <a:avLst/>
          </a:prstGeom>
        </p:spPr>
      </p:pic>
      <p:pic>
        <p:nvPicPr>
          <p:cNvPr id="7" name="Grafik 6" descr="Ein Bild, das Pflanze, Blatt, Design enthält.&#10;&#10;Automatisch generierte Beschreibung mit geringer Zuverlässigkeit">
            <a:extLst>
              <a:ext uri="{FF2B5EF4-FFF2-40B4-BE49-F238E27FC236}">
                <a16:creationId xmlns:a16="http://schemas.microsoft.com/office/drawing/2014/main" id="{54B058F4-3282-E31F-EC1B-F73D8E586E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65560" y="6256875"/>
            <a:ext cx="1087136" cy="431850"/>
          </a:xfrm>
          <a:prstGeom prst="rect">
            <a:avLst/>
          </a:prstGeom>
        </p:spPr>
      </p:pic>
      <p:pic>
        <p:nvPicPr>
          <p:cNvPr id="10" name="Grafik 9">
            <a:extLst>
              <a:ext uri="{FF2B5EF4-FFF2-40B4-BE49-F238E27FC236}">
                <a16:creationId xmlns:a16="http://schemas.microsoft.com/office/drawing/2014/main" id="{8F88C7EE-7B27-EA96-4274-CA30540B4AB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12327" y="6416298"/>
            <a:ext cx="2726416" cy="272427"/>
          </a:xfrm>
          <a:prstGeom prst="rect">
            <a:avLst/>
          </a:prstGeom>
        </p:spPr>
      </p:pic>
      <p:grpSp>
        <p:nvGrpSpPr>
          <p:cNvPr id="19" name="Gruppieren 18">
            <a:extLst>
              <a:ext uri="{FF2B5EF4-FFF2-40B4-BE49-F238E27FC236}">
                <a16:creationId xmlns:a16="http://schemas.microsoft.com/office/drawing/2014/main" id="{964D7DFB-4615-2ACB-373A-90BB6153A14A}"/>
              </a:ext>
            </a:extLst>
          </p:cNvPr>
          <p:cNvGrpSpPr/>
          <p:nvPr userDrawn="1"/>
        </p:nvGrpSpPr>
        <p:grpSpPr>
          <a:xfrm>
            <a:off x="9688770" y="204729"/>
            <a:ext cx="2295186" cy="756833"/>
            <a:chOff x="24054860" y="1277805"/>
            <a:chExt cx="4918170" cy="4127328"/>
          </a:xfrm>
        </p:grpSpPr>
        <p:sp>
          <p:nvSpPr>
            <p:cNvPr id="13" name="Oval 12">
              <a:extLst>
                <a:ext uri="{FF2B5EF4-FFF2-40B4-BE49-F238E27FC236}">
                  <a16:creationId xmlns:a16="http://schemas.microsoft.com/office/drawing/2014/main" id="{C7812E1C-678F-7F0F-6495-2C8DAA65C1B6}"/>
                </a:ext>
              </a:extLst>
            </p:cNvPr>
            <p:cNvSpPr/>
            <p:nvPr userDrawn="1"/>
          </p:nvSpPr>
          <p:spPr>
            <a:xfrm>
              <a:off x="24594206" y="2229015"/>
              <a:ext cx="3598564" cy="265913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8"/>
            </a:p>
          </p:txBody>
        </p:sp>
        <p:pic>
          <p:nvPicPr>
            <p:cNvPr id="12" name="Grafik 11" descr="Ein Bild, das Kreis, Grafiken, Farbigkeit, Clipart enthält.&#10;&#10;Automatisch generierte Beschreibung">
              <a:extLst>
                <a:ext uri="{FF2B5EF4-FFF2-40B4-BE49-F238E27FC236}">
                  <a16:creationId xmlns:a16="http://schemas.microsoft.com/office/drawing/2014/main" id="{CB4902E4-E6BF-ABA2-6B8A-2D7CD53FD002}"/>
                </a:ext>
              </a:extLst>
            </p:cNvPr>
            <p:cNvPicPr>
              <a:picLocks noChangeAspect="1"/>
            </p:cNvPicPr>
            <p:nvPr userDrawn="1"/>
          </p:nvPicPr>
          <p:blipFill>
            <a:blip r:embed="rId9"/>
            <a:stretch>
              <a:fillRect/>
            </a:stretch>
          </p:blipFill>
          <p:spPr>
            <a:xfrm>
              <a:off x="24054860" y="1277805"/>
              <a:ext cx="4918170" cy="4127328"/>
            </a:xfrm>
            <a:prstGeom prst="rect">
              <a:avLst/>
            </a:prstGeom>
          </p:spPr>
        </p:pic>
      </p:grpSp>
    </p:spTree>
    <p:extLst>
      <p:ext uri="{BB962C8B-B14F-4D97-AF65-F5344CB8AC3E}">
        <p14:creationId xmlns:p14="http://schemas.microsoft.com/office/powerpoint/2010/main" val="2249871937"/>
      </p:ext>
    </p:extLst>
  </p:cSld>
  <p:clrMapOvr>
    <a:masterClrMapping/>
  </p:clrMapOvr>
  <p:extLst>
    <p:ext uri="{DCECCB84-F9BA-43D5-87BE-67443E8EF086}">
      <p15:sldGuideLst xmlns:p15="http://schemas.microsoft.com/office/powerpoint/2012/main">
        <p15:guide id="1" pos="4886">
          <p15:clr>
            <a:srgbClr val="FBAE40"/>
          </p15:clr>
        </p15:guide>
        <p15:guide id="2" pos="5317">
          <p15:clr>
            <a:srgbClr val="FBAE40"/>
          </p15:clr>
        </p15:guide>
        <p15:guide id="3" pos="9309">
          <p15:clr>
            <a:srgbClr val="FBAE40"/>
          </p15:clr>
        </p15:guide>
        <p15:guide id="4" pos="9762">
          <p15:clr>
            <a:srgbClr val="FBAE40"/>
          </p15:clr>
        </p15:guide>
        <p15:guide id="5" pos="13754">
          <p15:clr>
            <a:srgbClr val="FBAE40"/>
          </p15:clr>
        </p15:guide>
        <p15:guide id="6" pos="1418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5_Design A.1">
    <p:bg>
      <p:bgPr>
        <a:solidFill>
          <a:srgbClr val="FFFFFF"/>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4661F0D-5CCB-7126-DE93-1250514F71D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8"/>
          </a:p>
        </p:txBody>
      </p:sp>
      <p:cxnSp>
        <p:nvCxnSpPr>
          <p:cNvPr id="4" name="Gerade Verbindung 3">
            <a:extLst>
              <a:ext uri="{FF2B5EF4-FFF2-40B4-BE49-F238E27FC236}">
                <a16:creationId xmlns:a16="http://schemas.microsoft.com/office/drawing/2014/main" id="{8C577C99-D98B-61A1-311B-8637B1D0460E}"/>
              </a:ext>
            </a:extLst>
          </p:cNvPr>
          <p:cNvCxnSpPr>
            <a:cxnSpLocks/>
          </p:cNvCxnSpPr>
          <p:nvPr userDrawn="1"/>
        </p:nvCxnSpPr>
        <p:spPr>
          <a:xfrm rot="-360000">
            <a:off x="-179149" y="802090"/>
            <a:ext cx="12586889" cy="0"/>
          </a:xfrm>
          <a:prstGeom prst="line">
            <a:avLst/>
          </a:prstGeom>
          <a:ln w="203200">
            <a:solidFill>
              <a:srgbClr val="FFFFFF">
                <a:alpha val="31351"/>
              </a:srgbClr>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E1E63E78-F547-BF91-E682-38C9869EDB42}"/>
              </a:ext>
            </a:extLst>
          </p:cNvPr>
          <p:cNvCxnSpPr/>
          <p:nvPr userDrawn="1"/>
        </p:nvCxnSpPr>
        <p:spPr>
          <a:xfrm flipH="1">
            <a:off x="-982818" y="6624762"/>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944C5A8A-9234-B766-7F03-2DA125EA78C4}"/>
              </a:ext>
            </a:extLst>
          </p:cNvPr>
          <p:cNvCxnSpPr/>
          <p:nvPr userDrawn="1"/>
        </p:nvCxnSpPr>
        <p:spPr>
          <a:xfrm flipH="1">
            <a:off x="-982818" y="6307590"/>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0CBC7CC1-2178-773F-3085-5E8B0413D2A0}"/>
              </a:ext>
            </a:extLst>
          </p:cNvPr>
          <p:cNvCxnSpPr>
            <a:cxnSpLocks/>
          </p:cNvCxnSpPr>
          <p:nvPr userDrawn="1"/>
        </p:nvCxnSpPr>
        <p:spPr>
          <a:xfrm rot="5400000" flipH="1">
            <a:off x="430432" y="7118408"/>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6A1A9E78-9D81-1BFF-820C-A3B2867F0444}"/>
              </a:ext>
            </a:extLst>
          </p:cNvPr>
          <p:cNvCxnSpPr>
            <a:cxnSpLocks/>
          </p:cNvCxnSpPr>
          <p:nvPr userDrawn="1"/>
        </p:nvCxnSpPr>
        <p:spPr>
          <a:xfrm rot="5400000" flipH="1">
            <a:off x="11477320" y="7118408"/>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6DD3376D-E790-6135-3D8C-BBB88E1F1544}"/>
              </a:ext>
            </a:extLst>
          </p:cNvPr>
          <p:cNvCxnSpPr/>
          <p:nvPr userDrawn="1"/>
        </p:nvCxnSpPr>
        <p:spPr>
          <a:xfrm flipH="1">
            <a:off x="12561065" y="6624762"/>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6CFFD9AC-9174-26FD-B77F-AA19112C5D57}"/>
              </a:ext>
            </a:extLst>
          </p:cNvPr>
          <p:cNvCxnSpPr/>
          <p:nvPr userDrawn="1"/>
        </p:nvCxnSpPr>
        <p:spPr>
          <a:xfrm flipH="1">
            <a:off x="12561065" y="6307590"/>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8D07D0E7-69D8-8B21-531F-D38ADB942B03}"/>
              </a:ext>
            </a:extLst>
          </p:cNvPr>
          <p:cNvCxnSpPr/>
          <p:nvPr userDrawn="1"/>
        </p:nvCxnSpPr>
        <p:spPr>
          <a:xfrm flipH="1">
            <a:off x="-982818" y="1133387"/>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AF1EFD27-5B90-5B94-A48D-05FF5850A218}"/>
              </a:ext>
            </a:extLst>
          </p:cNvPr>
          <p:cNvCxnSpPr/>
          <p:nvPr userDrawn="1"/>
        </p:nvCxnSpPr>
        <p:spPr>
          <a:xfrm flipH="1">
            <a:off x="-982818" y="233158"/>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B8945C94-54AB-7A66-6234-0C20759669FE}"/>
              </a:ext>
            </a:extLst>
          </p:cNvPr>
          <p:cNvCxnSpPr/>
          <p:nvPr userDrawn="1"/>
        </p:nvCxnSpPr>
        <p:spPr>
          <a:xfrm flipH="1">
            <a:off x="12561065" y="1133387"/>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0081FC30-AFC5-952C-BC71-F74B829BF875}"/>
              </a:ext>
            </a:extLst>
          </p:cNvPr>
          <p:cNvCxnSpPr/>
          <p:nvPr userDrawn="1"/>
        </p:nvCxnSpPr>
        <p:spPr>
          <a:xfrm flipH="1">
            <a:off x="12561065" y="233158"/>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768DF0E8-2456-8079-135A-3EC5C65F5744}"/>
              </a:ext>
            </a:extLst>
          </p:cNvPr>
          <p:cNvCxnSpPr>
            <a:cxnSpLocks/>
          </p:cNvCxnSpPr>
          <p:nvPr userDrawn="1"/>
        </p:nvCxnSpPr>
        <p:spPr>
          <a:xfrm rot="5400000" flipH="1">
            <a:off x="430432" y="-260649"/>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32FC78A6-E865-3E7D-7D02-CD040F92EB33}"/>
              </a:ext>
            </a:extLst>
          </p:cNvPr>
          <p:cNvCxnSpPr>
            <a:cxnSpLocks/>
          </p:cNvCxnSpPr>
          <p:nvPr userDrawn="1"/>
        </p:nvCxnSpPr>
        <p:spPr>
          <a:xfrm rot="5400000" flipH="1">
            <a:off x="11477320" y="-260649"/>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3" name="Vertikaler Textplatzhalter 2">
            <a:extLst>
              <a:ext uri="{FF2B5EF4-FFF2-40B4-BE49-F238E27FC236}">
                <a16:creationId xmlns:a16="http://schemas.microsoft.com/office/drawing/2014/main" id="{62EC4CFA-ACF3-37DF-5812-AC59C7CEB5E8}"/>
              </a:ext>
            </a:extLst>
          </p:cNvPr>
          <p:cNvSpPr txBox="1">
            <a:spLocks/>
          </p:cNvSpPr>
          <p:nvPr userDrawn="1"/>
        </p:nvSpPr>
        <p:spPr>
          <a:xfrm>
            <a:off x="7188569" y="6307590"/>
            <a:ext cx="4431261" cy="317173"/>
          </a:xfrm>
          <a:prstGeom prst="rect">
            <a:avLst/>
          </a:prstGeom>
        </p:spPr>
        <p:txBody>
          <a:bodyPr vert="horz" lIns="0" tIns="0" rIns="0" bIns="0" anchor="b" anchorCtr="0"/>
          <a:lstStyle>
            <a:lvl1pPr marL="0" indent="0" algn="r" defTabSz="2267851" rtl="0" eaLnBrk="1" latinLnBrk="0" hangingPunct="1">
              <a:lnSpc>
                <a:spcPct val="100000"/>
              </a:lnSpc>
              <a:spcBef>
                <a:spcPts val="0"/>
              </a:spcBef>
              <a:spcAft>
                <a:spcPts val="0"/>
              </a:spcAft>
              <a:buFont typeface="Arial" panose="020B0604020202020204" pitchFamily="34" charset="0"/>
              <a:buNone/>
              <a:defRPr lang="de-DE" sz="3473" b="0" i="0" u="none" strike="noStrike" kern="1200" baseline="0">
                <a:solidFill>
                  <a:schemeClr val="tx1"/>
                </a:solidFill>
                <a:latin typeface="Calibri" panose="020F0502020204030204" pitchFamily="34" charset="0"/>
                <a:ea typeface="+mn-ea"/>
                <a:cs typeface="Calibri" panose="020F0502020204030204" pitchFamily="34" charset="0"/>
              </a:defRPr>
            </a:lvl1pPr>
            <a:lvl2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2pPr>
            <a:lvl3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3pPr>
            <a:lvl4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4pPr>
            <a:lvl5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5pPr>
            <a:lvl6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6pPr>
            <a:lvl7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7pPr>
            <a:lvl8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8pPr>
            <a:lvl9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9pPr>
          </a:lstStyle>
          <a:p>
            <a:r>
              <a:rPr lang="de-DE" sz="556" dirty="0">
                <a:solidFill>
                  <a:srgbClr val="FFFFFF"/>
                </a:solidFill>
              </a:rPr>
              <a:t>Freiraum für Sekundärlogo(s) / Name </a:t>
            </a:r>
            <a:br>
              <a:rPr lang="de-DE" sz="556" dirty="0">
                <a:solidFill>
                  <a:srgbClr val="FFFFFF"/>
                </a:solidFill>
              </a:rPr>
            </a:br>
            <a:r>
              <a:rPr lang="de-DE" sz="556" dirty="0">
                <a:solidFill>
                  <a:srgbClr val="FFFFFF"/>
                </a:solidFill>
              </a:rPr>
              <a:t>des Fachbereichs, Instituts oder SFBs</a:t>
            </a:r>
          </a:p>
        </p:txBody>
      </p:sp>
      <p:sp>
        <p:nvSpPr>
          <p:cNvPr id="3" name="Textplatzhalter 2">
            <a:extLst>
              <a:ext uri="{FF2B5EF4-FFF2-40B4-BE49-F238E27FC236}">
                <a16:creationId xmlns:a16="http://schemas.microsoft.com/office/drawing/2014/main" id="{66E54335-4A49-7F0F-D545-0F960E36BF4B}"/>
              </a:ext>
            </a:extLst>
          </p:cNvPr>
          <p:cNvSpPr>
            <a:spLocks noGrp="1"/>
          </p:cNvSpPr>
          <p:nvPr>
            <p:ph type="body" sz="quarter" idx="10" hasCustomPrompt="1"/>
          </p:nvPr>
        </p:nvSpPr>
        <p:spPr>
          <a:xfrm>
            <a:off x="572169" y="1247047"/>
            <a:ext cx="5378750" cy="346074"/>
          </a:xfrm>
          <a:prstGeom prst="rect">
            <a:avLst/>
          </a:prstGeom>
        </p:spPr>
        <p:txBody>
          <a:bodyPr lIns="0" tIns="0" rIns="0" bIns="0" anchor="b" anchorCtr="0"/>
          <a:lstStyle>
            <a:lvl1pPr>
              <a:lnSpc>
                <a:spcPts val="1282"/>
              </a:lnSpc>
              <a:spcBef>
                <a:spcPts val="0"/>
              </a:spcBef>
              <a:defRPr sz="1282" b="1" i="0">
                <a:solidFill>
                  <a:srgbClr val="FFFFFF"/>
                </a:solidFill>
                <a:latin typeface="Calibri" panose="020F0502020204030204" pitchFamily="34" charset="0"/>
                <a:cs typeface="Calibri" panose="020F0502020204030204" pitchFamily="34" charset="0"/>
              </a:defRPr>
            </a:lvl1pPr>
          </a:lstStyle>
          <a:p>
            <a:pPr lvl="0"/>
            <a:r>
              <a:rPr lang="de-DE" dirty="0"/>
              <a:t>An dieser Stelle kann </a:t>
            </a:r>
            <a:br>
              <a:rPr lang="de-DE" dirty="0"/>
            </a:br>
            <a:r>
              <a:rPr lang="de-DE" dirty="0"/>
              <a:t>eine Überschrift stehen</a:t>
            </a:r>
          </a:p>
        </p:txBody>
      </p:sp>
      <p:sp>
        <p:nvSpPr>
          <p:cNvPr id="11" name="Textplatzhalter 10">
            <a:extLst>
              <a:ext uri="{FF2B5EF4-FFF2-40B4-BE49-F238E27FC236}">
                <a16:creationId xmlns:a16="http://schemas.microsoft.com/office/drawing/2014/main" id="{FBD1DF5D-F8F5-0FC8-92B9-EC650BA84F72}"/>
              </a:ext>
            </a:extLst>
          </p:cNvPr>
          <p:cNvSpPr>
            <a:spLocks noGrp="1"/>
          </p:cNvSpPr>
          <p:nvPr>
            <p:ph type="body" sz="quarter" idx="11" hasCustomPrompt="1"/>
          </p:nvPr>
        </p:nvSpPr>
        <p:spPr>
          <a:xfrm>
            <a:off x="572170" y="3544443"/>
            <a:ext cx="2544294" cy="1977398"/>
          </a:xfrm>
          <a:prstGeom prst="rect">
            <a:avLst/>
          </a:prstGeom>
        </p:spPr>
        <p:txBody>
          <a:bodyPr lIns="0" tIns="0" rIns="0" bIns="0"/>
          <a:lstStyle>
            <a:lvl1pPr>
              <a:lnSpc>
                <a:spcPts val="609"/>
              </a:lnSpc>
              <a:spcBef>
                <a:spcPts val="0"/>
              </a:spcBef>
              <a:defRPr sz="561">
                <a:solidFill>
                  <a:srgbClr val="FFFFFF"/>
                </a:solidFill>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r>
              <a:rPr lang="de-DE" dirty="0"/>
              <a:t>An dieser Stellen können Informationen, zum Beispiel in Form von Fließtexten, Stichpunkten oder Aufzählungen, stehen. </a:t>
            </a:r>
          </a:p>
        </p:txBody>
      </p:sp>
      <p:sp>
        <p:nvSpPr>
          <p:cNvPr id="14" name="Textplatzhalter 10">
            <a:extLst>
              <a:ext uri="{FF2B5EF4-FFF2-40B4-BE49-F238E27FC236}">
                <a16:creationId xmlns:a16="http://schemas.microsoft.com/office/drawing/2014/main" id="{973265E4-852C-C34F-0683-40369D5CD160}"/>
              </a:ext>
            </a:extLst>
          </p:cNvPr>
          <p:cNvSpPr>
            <a:spLocks noGrp="1"/>
          </p:cNvSpPr>
          <p:nvPr>
            <p:ph type="body" sz="quarter" idx="12"/>
          </p:nvPr>
        </p:nvSpPr>
        <p:spPr>
          <a:xfrm>
            <a:off x="3406625" y="2089232"/>
            <a:ext cx="2544294" cy="3432608"/>
          </a:xfrm>
          <a:prstGeom prst="rect">
            <a:avLst/>
          </a:prstGeom>
        </p:spPr>
        <p:txBody>
          <a:bodyPr lIns="0" tIns="0" rIns="0" bIns="0"/>
          <a:lstStyle>
            <a:lvl1pPr>
              <a:lnSpc>
                <a:spcPts val="609"/>
              </a:lnSpc>
              <a:spcBef>
                <a:spcPts val="0"/>
              </a:spcBef>
              <a:defRPr sz="561">
                <a:solidFill>
                  <a:srgbClr val="FFFFFF"/>
                </a:solidFill>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5" name="Textplatzhalter 10">
            <a:extLst>
              <a:ext uri="{FF2B5EF4-FFF2-40B4-BE49-F238E27FC236}">
                <a16:creationId xmlns:a16="http://schemas.microsoft.com/office/drawing/2014/main" id="{157D1260-B3FE-DAC4-F83C-A81DC0F86FEF}"/>
              </a:ext>
            </a:extLst>
          </p:cNvPr>
          <p:cNvSpPr>
            <a:spLocks noGrp="1"/>
          </p:cNvSpPr>
          <p:nvPr>
            <p:ph type="body" sz="quarter" idx="13"/>
          </p:nvPr>
        </p:nvSpPr>
        <p:spPr>
          <a:xfrm>
            <a:off x="6240800" y="1247047"/>
            <a:ext cx="2544294" cy="2181953"/>
          </a:xfrm>
          <a:prstGeom prst="rect">
            <a:avLst/>
          </a:prstGeom>
        </p:spPr>
        <p:txBody>
          <a:bodyPr lIns="0" tIns="0" rIns="0" bIns="0"/>
          <a:lstStyle>
            <a:lvl1pPr>
              <a:lnSpc>
                <a:spcPts val="609"/>
              </a:lnSpc>
              <a:spcBef>
                <a:spcPts val="0"/>
              </a:spcBef>
              <a:defRPr sz="561">
                <a:solidFill>
                  <a:srgbClr val="FFFFFF"/>
                </a:solidFill>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6" name="Textplatzhalter 10">
            <a:extLst>
              <a:ext uri="{FF2B5EF4-FFF2-40B4-BE49-F238E27FC236}">
                <a16:creationId xmlns:a16="http://schemas.microsoft.com/office/drawing/2014/main" id="{DE15A42A-5DAD-00A2-6979-DB24A1B8AEFC}"/>
              </a:ext>
            </a:extLst>
          </p:cNvPr>
          <p:cNvSpPr>
            <a:spLocks noGrp="1"/>
          </p:cNvSpPr>
          <p:nvPr>
            <p:ph type="body" sz="quarter" idx="14"/>
          </p:nvPr>
        </p:nvSpPr>
        <p:spPr>
          <a:xfrm>
            <a:off x="9075536" y="1247047"/>
            <a:ext cx="2544294" cy="2181953"/>
          </a:xfrm>
          <a:prstGeom prst="rect">
            <a:avLst/>
          </a:prstGeom>
        </p:spPr>
        <p:txBody>
          <a:bodyPr lIns="0" tIns="0" rIns="0" bIns="0"/>
          <a:lstStyle>
            <a:lvl1pPr>
              <a:lnSpc>
                <a:spcPts val="609"/>
              </a:lnSpc>
              <a:spcBef>
                <a:spcPts val="0"/>
              </a:spcBef>
              <a:defRPr sz="561">
                <a:solidFill>
                  <a:srgbClr val="FFFFFF"/>
                </a:solidFill>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7" name="Textplatzhalter 10">
            <a:extLst>
              <a:ext uri="{FF2B5EF4-FFF2-40B4-BE49-F238E27FC236}">
                <a16:creationId xmlns:a16="http://schemas.microsoft.com/office/drawing/2014/main" id="{BCBAE50D-9AA7-081E-A118-B6933A50D048}"/>
              </a:ext>
            </a:extLst>
          </p:cNvPr>
          <p:cNvSpPr>
            <a:spLocks noGrp="1"/>
          </p:cNvSpPr>
          <p:nvPr>
            <p:ph type="body" sz="quarter" idx="15"/>
          </p:nvPr>
        </p:nvSpPr>
        <p:spPr>
          <a:xfrm>
            <a:off x="6241080" y="4919725"/>
            <a:ext cx="2544294" cy="602116"/>
          </a:xfrm>
          <a:prstGeom prst="rect">
            <a:avLst/>
          </a:prstGeom>
        </p:spPr>
        <p:txBody>
          <a:bodyPr lIns="0" tIns="0" rIns="0" bIns="0"/>
          <a:lstStyle>
            <a:lvl1pPr>
              <a:lnSpc>
                <a:spcPts val="609"/>
              </a:lnSpc>
              <a:spcBef>
                <a:spcPts val="0"/>
              </a:spcBef>
              <a:defRPr sz="561">
                <a:solidFill>
                  <a:srgbClr val="FFFFFF"/>
                </a:solidFill>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18" name="Textplatzhalter 10">
            <a:extLst>
              <a:ext uri="{FF2B5EF4-FFF2-40B4-BE49-F238E27FC236}">
                <a16:creationId xmlns:a16="http://schemas.microsoft.com/office/drawing/2014/main" id="{4B432F55-9EDB-51CC-BDC4-DBA12B807DC9}"/>
              </a:ext>
            </a:extLst>
          </p:cNvPr>
          <p:cNvSpPr>
            <a:spLocks noGrp="1"/>
          </p:cNvSpPr>
          <p:nvPr>
            <p:ph type="body" sz="quarter" idx="16"/>
          </p:nvPr>
        </p:nvSpPr>
        <p:spPr>
          <a:xfrm>
            <a:off x="9075536" y="4919725"/>
            <a:ext cx="2544294" cy="602116"/>
          </a:xfrm>
          <a:prstGeom prst="rect">
            <a:avLst/>
          </a:prstGeom>
        </p:spPr>
        <p:txBody>
          <a:bodyPr lIns="0" tIns="0" rIns="0" bIns="0"/>
          <a:lstStyle>
            <a:lvl1pPr>
              <a:lnSpc>
                <a:spcPts val="609"/>
              </a:lnSpc>
              <a:spcBef>
                <a:spcPts val="0"/>
              </a:spcBef>
              <a:defRPr sz="561">
                <a:solidFill>
                  <a:srgbClr val="FFFFFF"/>
                </a:solidFill>
                <a:latin typeface="+mn-lt"/>
              </a:defRPr>
            </a:lvl1pPr>
          </a:lstStyle>
          <a:p>
            <a:pPr marL="0" marR="0" lvl="0" indent="0" algn="l" defTabSz="363310" rtl="0" eaLnBrk="1" fontAlgn="auto" latinLnBrk="0" hangingPunct="1">
              <a:lnSpc>
                <a:spcPts val="609"/>
              </a:lnSpc>
              <a:spcBef>
                <a:spcPts val="517"/>
              </a:spcBef>
              <a:spcAft>
                <a:spcPts val="0"/>
              </a:spcAft>
              <a:buClrTx/>
              <a:buSzTx/>
              <a:buFont typeface="Arial" panose="020B0604020202020204" pitchFamily="34" charset="0"/>
              <a:buNone/>
              <a:tabLst/>
              <a:defRPr/>
            </a:pPr>
            <a:endParaRPr lang="de-DE" dirty="0"/>
          </a:p>
        </p:txBody>
      </p:sp>
      <p:sp>
        <p:nvSpPr>
          <p:cNvPr id="5" name="Textplatzhalter 4">
            <a:extLst>
              <a:ext uri="{FF2B5EF4-FFF2-40B4-BE49-F238E27FC236}">
                <a16:creationId xmlns:a16="http://schemas.microsoft.com/office/drawing/2014/main" id="{D7809E51-C47E-286A-3F3D-C2D3F6DA5ED6}"/>
              </a:ext>
            </a:extLst>
          </p:cNvPr>
          <p:cNvSpPr>
            <a:spLocks noGrp="1"/>
          </p:cNvSpPr>
          <p:nvPr>
            <p:ph type="body" sz="quarter" idx="18" hasCustomPrompt="1"/>
          </p:nvPr>
        </p:nvSpPr>
        <p:spPr>
          <a:xfrm>
            <a:off x="3406624" y="1798786"/>
            <a:ext cx="2536724" cy="175004"/>
          </a:xfrm>
          <a:prstGeom prst="rect">
            <a:avLst/>
          </a:prstGeom>
        </p:spPr>
        <p:txBody>
          <a:bodyPr lIns="0" tIns="0" rIns="0" bIns="0"/>
          <a:lstStyle>
            <a:lvl1pPr>
              <a:lnSpc>
                <a:spcPts val="721"/>
              </a:lnSpc>
              <a:defRPr sz="705" b="1" i="0">
                <a:solidFill>
                  <a:srgbClr val="FFFFFF"/>
                </a:solidFill>
                <a:latin typeface="Calibri" panose="020F0502020204030204" pitchFamily="34" charset="0"/>
                <a:cs typeface="Calibri" panose="020F0502020204030204" pitchFamily="34" charset="0"/>
              </a:defRPr>
            </a:lvl1pPr>
          </a:lstStyle>
          <a:p>
            <a:pPr lvl="0"/>
            <a:r>
              <a:rPr lang="de-DE" dirty="0"/>
              <a:t>Hier kann eine Zwischen-überschrift stehen</a:t>
            </a:r>
          </a:p>
        </p:txBody>
      </p:sp>
      <p:sp>
        <p:nvSpPr>
          <p:cNvPr id="2" name="Textplatzhalter 11">
            <a:extLst>
              <a:ext uri="{FF2B5EF4-FFF2-40B4-BE49-F238E27FC236}">
                <a16:creationId xmlns:a16="http://schemas.microsoft.com/office/drawing/2014/main" id="{79C14623-1223-7CAC-CB08-8A2F5A323A18}"/>
              </a:ext>
            </a:extLst>
          </p:cNvPr>
          <p:cNvSpPr>
            <a:spLocks noGrp="1"/>
          </p:cNvSpPr>
          <p:nvPr>
            <p:ph type="body" sz="quarter" idx="24" hasCustomPrompt="1"/>
          </p:nvPr>
        </p:nvSpPr>
        <p:spPr>
          <a:xfrm>
            <a:off x="572169" y="3114119"/>
            <a:ext cx="2544015" cy="314881"/>
          </a:xfrm>
          <a:prstGeom prst="rect">
            <a:avLst/>
          </a:prstGeom>
        </p:spPr>
        <p:txBody>
          <a:bodyPr lIns="0" tIns="0" rIns="0" bIns="0"/>
          <a:lstStyle>
            <a:lvl1pPr>
              <a:lnSpc>
                <a:spcPts val="449"/>
              </a:lnSpc>
              <a:defRPr sz="401">
                <a:solidFill>
                  <a:srgbClr val="FFFFFF"/>
                </a:solidFill>
              </a:defRPr>
            </a:lvl1pPr>
          </a:lstStyle>
          <a:p>
            <a:pPr lvl="0"/>
            <a:r>
              <a:rPr lang="de-DE" dirty="0"/>
              <a:t>Dies ist ein Platzhalter für eine Bildunterschrift. Zwischen Bild und Bildunterschrift muss ein Mindestabstand von 1 cm eingehalten werden.</a:t>
            </a:r>
          </a:p>
        </p:txBody>
      </p:sp>
      <p:cxnSp>
        <p:nvCxnSpPr>
          <p:cNvPr id="6" name="Gerade Verbindung 5">
            <a:extLst>
              <a:ext uri="{FF2B5EF4-FFF2-40B4-BE49-F238E27FC236}">
                <a16:creationId xmlns:a16="http://schemas.microsoft.com/office/drawing/2014/main" id="{16F86B4F-1B3F-4E2F-A39C-4EC4ED468572}"/>
              </a:ext>
            </a:extLst>
          </p:cNvPr>
          <p:cNvCxnSpPr>
            <a:cxnSpLocks/>
          </p:cNvCxnSpPr>
          <p:nvPr userDrawn="1"/>
        </p:nvCxnSpPr>
        <p:spPr>
          <a:xfrm rot="360000">
            <a:off x="-179149" y="5988358"/>
            <a:ext cx="12586889" cy="0"/>
          </a:xfrm>
          <a:prstGeom prst="line">
            <a:avLst/>
          </a:prstGeom>
          <a:ln w="203200">
            <a:solidFill>
              <a:srgbClr val="FFFFFF">
                <a:alpha val="31351"/>
              </a:srgbClr>
            </a:solidFill>
          </a:ln>
        </p:spPr>
        <p:style>
          <a:lnRef idx="1">
            <a:schemeClr val="accent1"/>
          </a:lnRef>
          <a:fillRef idx="0">
            <a:schemeClr val="accent1"/>
          </a:fillRef>
          <a:effectRef idx="0">
            <a:schemeClr val="accent1"/>
          </a:effectRef>
          <a:fontRef idx="minor">
            <a:schemeClr val="tx1"/>
          </a:fontRef>
        </p:style>
      </p:cxnSp>
      <p:pic>
        <p:nvPicPr>
          <p:cNvPr id="9" name="Grafik 8" descr="Ein Bild, das violett, Magenta, lila, Flieder enthält.&#10;&#10;Automatisch generierte Beschreibung">
            <a:extLst>
              <a:ext uri="{FF2B5EF4-FFF2-40B4-BE49-F238E27FC236}">
                <a16:creationId xmlns:a16="http://schemas.microsoft.com/office/drawing/2014/main" id="{9F9B9BF2-9B11-2632-677B-EFBC24995BE3}"/>
              </a:ext>
            </a:extLst>
          </p:cNvPr>
          <p:cNvPicPr>
            <a:picLocks noChangeAspect="1"/>
          </p:cNvPicPr>
          <p:nvPr userDrawn="1"/>
        </p:nvPicPr>
        <p:blipFill>
          <a:blip r:embed="rId2"/>
          <a:srcRect b="11755"/>
          <a:stretch>
            <a:fillRect/>
          </a:stretch>
        </p:blipFill>
        <p:spPr>
          <a:xfrm>
            <a:off x="6240800" y="3544442"/>
            <a:ext cx="5379029" cy="1258529"/>
          </a:xfrm>
          <a:custGeom>
            <a:avLst/>
            <a:gdLst>
              <a:gd name="connsiteX0" fmla="*/ 0 w 13357222"/>
              <a:gd name="connsiteY0" fmla="*/ 0 h 7855028"/>
              <a:gd name="connsiteX1" fmla="*/ 13357222 w 13357222"/>
              <a:gd name="connsiteY1" fmla="*/ 0 h 7855028"/>
              <a:gd name="connsiteX2" fmla="*/ 13357222 w 13357222"/>
              <a:gd name="connsiteY2" fmla="*/ 7855028 h 7855028"/>
              <a:gd name="connsiteX3" fmla="*/ 0 w 13357222"/>
              <a:gd name="connsiteY3" fmla="*/ 7855028 h 7855028"/>
            </a:gdLst>
            <a:ahLst/>
            <a:cxnLst>
              <a:cxn ang="0">
                <a:pos x="connsiteX0" y="connsiteY0"/>
              </a:cxn>
              <a:cxn ang="0">
                <a:pos x="connsiteX1" y="connsiteY1"/>
              </a:cxn>
              <a:cxn ang="0">
                <a:pos x="connsiteX2" y="connsiteY2"/>
              </a:cxn>
              <a:cxn ang="0">
                <a:pos x="connsiteX3" y="connsiteY3"/>
              </a:cxn>
            </a:cxnLst>
            <a:rect l="l" t="t" r="r" b="b"/>
            <a:pathLst>
              <a:path w="13357222" h="7855028">
                <a:moveTo>
                  <a:pt x="0" y="0"/>
                </a:moveTo>
                <a:lnTo>
                  <a:pt x="13357222" y="0"/>
                </a:lnTo>
                <a:lnTo>
                  <a:pt x="13357222" y="7855028"/>
                </a:lnTo>
                <a:lnTo>
                  <a:pt x="0" y="7855028"/>
                </a:lnTo>
                <a:close/>
              </a:path>
            </a:pathLst>
          </a:custGeom>
        </p:spPr>
      </p:pic>
      <p:pic>
        <p:nvPicPr>
          <p:cNvPr id="10" name="Grafik 9">
            <a:extLst>
              <a:ext uri="{FF2B5EF4-FFF2-40B4-BE49-F238E27FC236}">
                <a16:creationId xmlns:a16="http://schemas.microsoft.com/office/drawing/2014/main" id="{364D5512-B960-3FA4-8E6F-00841AC4A9FC}"/>
              </a:ext>
            </a:extLst>
          </p:cNvPr>
          <p:cNvPicPr>
            <a:picLocks noChangeAspect="1"/>
          </p:cNvPicPr>
          <p:nvPr userDrawn="1"/>
        </p:nvPicPr>
        <p:blipFill rotWithShape="1">
          <a:blip r:embed="rId3"/>
          <a:srcRect t="15660" b="1688"/>
          <a:stretch/>
        </p:blipFill>
        <p:spPr>
          <a:xfrm>
            <a:off x="572169" y="1797910"/>
            <a:ext cx="2551428" cy="1258995"/>
          </a:xfrm>
          <a:prstGeom prst="rect">
            <a:avLst/>
          </a:prstGeom>
        </p:spPr>
      </p:pic>
      <p:pic>
        <p:nvPicPr>
          <p:cNvPr id="19" name="Grafik 18">
            <a:extLst>
              <a:ext uri="{FF2B5EF4-FFF2-40B4-BE49-F238E27FC236}">
                <a16:creationId xmlns:a16="http://schemas.microsoft.com/office/drawing/2014/main" id="{BA7FD8C1-24F9-45CC-A82A-545CCD89A1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902" y="219180"/>
            <a:ext cx="4114363" cy="456818"/>
          </a:xfrm>
          <a:prstGeom prst="rect">
            <a:avLst/>
          </a:prstGeom>
        </p:spPr>
      </p:pic>
      <p:pic>
        <p:nvPicPr>
          <p:cNvPr id="21" name="Grafik 20">
            <a:extLst>
              <a:ext uri="{FF2B5EF4-FFF2-40B4-BE49-F238E27FC236}">
                <a16:creationId xmlns:a16="http://schemas.microsoft.com/office/drawing/2014/main" id="{A70A36B8-B6DC-4DA7-B729-308AD291CE1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9303" y="6530998"/>
            <a:ext cx="1694954" cy="107283"/>
          </a:xfrm>
          <a:prstGeom prst="rect">
            <a:avLst/>
          </a:prstGeom>
        </p:spPr>
      </p:pic>
    </p:spTree>
    <p:extLst>
      <p:ext uri="{BB962C8B-B14F-4D97-AF65-F5344CB8AC3E}">
        <p14:creationId xmlns:p14="http://schemas.microsoft.com/office/powerpoint/2010/main" val="2282123269"/>
      </p:ext>
    </p:extLst>
  </p:cSld>
  <p:clrMapOvr>
    <a:masterClrMapping/>
  </p:clrMapOvr>
  <p:extLst>
    <p:ext uri="{DCECCB84-F9BA-43D5-87BE-67443E8EF086}">
      <p15:sldGuideLst xmlns:p15="http://schemas.microsoft.com/office/powerpoint/2012/main">
        <p15:guide id="1" pos="4886">
          <p15:clr>
            <a:srgbClr val="FBAE40"/>
          </p15:clr>
        </p15:guide>
        <p15:guide id="2" pos="5317">
          <p15:clr>
            <a:srgbClr val="FBAE40"/>
          </p15:clr>
        </p15:guide>
        <p15:guide id="3" pos="9309">
          <p15:clr>
            <a:srgbClr val="FBAE40"/>
          </p15:clr>
        </p15:guide>
        <p15:guide id="4" pos="9762">
          <p15:clr>
            <a:srgbClr val="FBAE40"/>
          </p15:clr>
        </p15:guide>
        <p15:guide id="5" pos="13754">
          <p15:clr>
            <a:srgbClr val="FBAE40"/>
          </p15:clr>
        </p15:guide>
        <p15:guide id="6" pos="1418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title="Texteingabefeld Überschrift"/>
          <p:cNvSpPr>
            <a:spLocks noGrp="1"/>
          </p:cNvSpPr>
          <p:nvPr>
            <p:ph type="ctrTitle"/>
          </p:nvPr>
        </p:nvSpPr>
        <p:spPr>
          <a:xfrm>
            <a:off x="1011676" y="3891600"/>
            <a:ext cx="10804187" cy="603128"/>
          </a:xfrm>
          <a:prstGeom prst="rect">
            <a:avLst/>
          </a:prstGeom>
        </p:spPr>
        <p:txBody>
          <a:bodyPr anchor="t" anchorCtr="0"/>
          <a:lstStyle>
            <a:lvl1pPr algn="r">
              <a:defRPr sz="3000" b="1"/>
            </a:lvl1pPr>
          </a:lstStyle>
          <a:p>
            <a:r>
              <a:rPr lang="de-DE"/>
              <a:t>Titelmasterformat durch Klicken bearbeiten</a:t>
            </a:r>
            <a:endParaRPr lang="en-US" dirty="0"/>
          </a:p>
        </p:txBody>
      </p:sp>
      <p:sp>
        <p:nvSpPr>
          <p:cNvPr id="3" name="Subtitle 2" title="Texteingabefeld Unterüberschrift"/>
          <p:cNvSpPr>
            <a:spLocks noGrp="1"/>
          </p:cNvSpPr>
          <p:nvPr>
            <p:ph type="subTitle" idx="1"/>
          </p:nvPr>
        </p:nvSpPr>
        <p:spPr>
          <a:xfrm>
            <a:off x="1011676" y="4494728"/>
            <a:ext cx="10804187" cy="1655762"/>
          </a:xfrm>
          <a:prstGeom prst="rect">
            <a:avLst/>
          </a:prstGeom>
        </p:spPr>
        <p:txBody>
          <a:bodyPr/>
          <a:lstStyle>
            <a:lvl1pPr marL="0" indent="0" algn="r">
              <a:spcBef>
                <a:spcPts val="0"/>
              </a:spcBef>
              <a:buNone/>
              <a:defRPr sz="1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4" name="Grafik 3" title="Logo der Universität Kassel"/>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8993" y="248185"/>
            <a:ext cx="2830484" cy="816864"/>
          </a:xfrm>
          <a:prstGeom prst="rect">
            <a:avLst/>
          </a:prstGeom>
        </p:spPr>
      </p:pic>
      <p:cxnSp>
        <p:nvCxnSpPr>
          <p:cNvPr id="6" name="Gewinkelte Verbindung 5" descr="Das ist ein Gestaltungselement." title="Linie"/>
          <p:cNvCxnSpPr>
            <a:cxnSpLocks/>
          </p:cNvCxnSpPr>
          <p:nvPr userDrawn="1"/>
        </p:nvCxnSpPr>
        <p:spPr>
          <a:xfrm rot="5400000" flipH="1" flipV="1">
            <a:off x="2835871" y="-2026626"/>
            <a:ext cx="6876000" cy="10944000"/>
          </a:xfrm>
          <a:prstGeom prst="bentConnector3">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44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Normale Folie">
    <p:spTree>
      <p:nvGrpSpPr>
        <p:cNvPr id="1" name=""/>
        <p:cNvGrpSpPr/>
        <p:nvPr/>
      </p:nvGrpSpPr>
      <p:grpSpPr>
        <a:xfrm>
          <a:off x="0" y="0"/>
          <a:ext cx="0" cy="0"/>
          <a:chOff x="0" y="0"/>
          <a:chExt cx="0" cy="0"/>
        </a:xfrm>
      </p:grpSpPr>
      <p:sp>
        <p:nvSpPr>
          <p:cNvPr id="3" name="Content Placeholder 2" title="Texteingabefeld"/>
          <p:cNvSpPr>
            <a:spLocks noGrp="1"/>
          </p:cNvSpPr>
          <p:nvPr>
            <p:ph idx="1"/>
          </p:nvPr>
        </p:nvSpPr>
        <p:spPr>
          <a:xfrm>
            <a:off x="719667" y="1839306"/>
            <a:ext cx="8688917" cy="3749234"/>
          </a:xfrm>
          <a:prstGeom prst="rect">
            <a:avLst/>
          </a:prstGeom>
        </p:spPr>
        <p:txBody>
          <a:bodyPr lIns="0" tIns="0" rIns="0" bIns="0"/>
          <a:lstStyle>
            <a:lvl1pPr marL="0" indent="0">
              <a:lnSpc>
                <a:spcPct val="100000"/>
              </a:lnSpc>
              <a:buNone/>
              <a:defRPr sz="1600"/>
            </a:lvl1pPr>
            <a:lvl2pPr marL="457200" indent="0">
              <a:buNone/>
              <a:defRPr sz="1200"/>
            </a:lvl2pPr>
            <a:lvl3pPr marL="914400" indent="0">
              <a:buNone/>
              <a:defRPr sz="800"/>
            </a:lvl3pPr>
          </a:lstStyle>
          <a:p>
            <a:pPr lvl="0"/>
            <a:r>
              <a:rPr lang="de-DE"/>
              <a:t>Formatvorlagen des Textmasters bearbeiten</a:t>
            </a:r>
          </a:p>
          <a:p>
            <a:pPr lvl="1"/>
            <a:r>
              <a:rPr lang="de-DE"/>
              <a:t>Zweite Ebene</a:t>
            </a:r>
          </a:p>
          <a:p>
            <a:pPr lvl="2"/>
            <a:r>
              <a:rPr lang="de-DE"/>
              <a:t>Dritte Ebene</a:t>
            </a:r>
          </a:p>
        </p:txBody>
      </p:sp>
      <p:sp>
        <p:nvSpPr>
          <p:cNvPr id="8" name="Title 1"/>
          <p:cNvSpPr>
            <a:spLocks noGrp="1"/>
          </p:cNvSpPr>
          <p:nvPr>
            <p:ph type="title"/>
          </p:nvPr>
        </p:nvSpPr>
        <p:spPr>
          <a:xfrm>
            <a:off x="719667" y="1268413"/>
            <a:ext cx="8688917" cy="574978"/>
          </a:xfrm>
          <a:prstGeom prst="rect">
            <a:avLst/>
          </a:prstGeom>
        </p:spPr>
        <p:txBody>
          <a:bodyPr lIns="0" tIns="0" rIns="0" bIns="0" anchor="t" anchorCtr="0"/>
          <a:lstStyle>
            <a:lvl1pPr>
              <a:defRPr sz="1600" b="1"/>
            </a:lvl1pPr>
          </a:lstStyle>
          <a:p>
            <a:r>
              <a:rPr lang="de-DE"/>
              <a:t>Titelmasterformat durch Klicken bearbeiten</a:t>
            </a:r>
            <a:endParaRPr lang="en-US" dirty="0"/>
          </a:p>
        </p:txBody>
      </p:sp>
      <p:sp>
        <p:nvSpPr>
          <p:cNvPr id="2" name="Fußzeilenplatzhalter 1" descr="Das ist ein Texteingabefeld" title="Texteingabefeld für Präsentation"/>
          <p:cNvSpPr>
            <a:spLocks noGrp="1"/>
          </p:cNvSpPr>
          <p:nvPr>
            <p:ph type="ftr" sz="quarter" idx="10"/>
          </p:nvPr>
        </p:nvSpPr>
        <p:spPr/>
        <p:txBody>
          <a:bodyPr/>
          <a:lstStyle/>
          <a:p>
            <a:r>
              <a:rPr lang="de-DE"/>
              <a:t>Titel der Präsentation  |  Abteilung oder Fachbereich  |  20.06.2015  |</a:t>
            </a:r>
            <a:endParaRPr lang="de-DE" dirty="0"/>
          </a:p>
        </p:txBody>
      </p:sp>
      <p:grpSp>
        <p:nvGrpSpPr>
          <p:cNvPr id="6" name="Gruppieren 5" descr="Das ist ein Gestaltungselement." title="Linie"/>
          <p:cNvGrpSpPr/>
          <p:nvPr userDrawn="1"/>
        </p:nvGrpSpPr>
        <p:grpSpPr>
          <a:xfrm>
            <a:off x="654997" y="0"/>
            <a:ext cx="11537004" cy="714982"/>
            <a:chOff x="491247" y="0"/>
            <a:chExt cx="8652753" cy="714982"/>
          </a:xfrm>
        </p:grpSpPr>
        <p:cxnSp>
          <p:nvCxnSpPr>
            <p:cNvPr id="5" name="Gerader Verbinder 4"/>
            <p:cNvCxnSpPr/>
            <p:nvPr userDrawn="1"/>
          </p:nvCxnSpPr>
          <p:spPr>
            <a:xfrm>
              <a:off x="496111" y="0"/>
              <a:ext cx="0" cy="70525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flipV="1">
              <a:off x="491247" y="705255"/>
              <a:ext cx="8652753" cy="972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Rechteck 10"/>
          <p:cNvSpPr/>
          <p:nvPr userDrawn="1"/>
        </p:nvSpPr>
        <p:spPr>
          <a:xfrm>
            <a:off x="10677934" y="257173"/>
            <a:ext cx="677925" cy="369332"/>
          </a:xfrm>
          <a:prstGeom prst="rect">
            <a:avLst/>
          </a:prstGeom>
        </p:spPr>
        <p:txBody>
          <a:bodyPr wrap="none">
            <a:spAutoFit/>
          </a:bodyPr>
          <a:lstStyle/>
          <a:p>
            <a:r>
              <a:rPr lang="de-DE" sz="1800" dirty="0"/>
              <a:t> </a:t>
            </a:r>
            <a:r>
              <a:rPr lang="de-DE" sz="800" kern="1200" baseline="0" dirty="0">
                <a:solidFill>
                  <a:schemeClr val="tx1"/>
                </a:solidFill>
                <a:latin typeface="Arial" panose="020B0604020202020204" pitchFamily="34" charset="0"/>
                <a:ea typeface="+mn-ea"/>
                <a:cs typeface="+mn-cs"/>
              </a:rPr>
              <a:t>Seite  </a:t>
            </a:r>
            <a:fld id="{5449781D-0448-42FD-A793-E618FAFBAD6B}" type="slidenum">
              <a:rPr lang="de-DE" sz="800" kern="1200" baseline="0" smtClean="0">
                <a:solidFill>
                  <a:schemeClr val="tx1"/>
                </a:solidFill>
                <a:latin typeface="Arial" panose="020B0604020202020204" pitchFamily="34" charset="0"/>
                <a:ea typeface="+mn-ea"/>
                <a:cs typeface="+mn-cs"/>
              </a:rPr>
              <a:t>‹Nr.›</a:t>
            </a:fld>
            <a:endParaRPr lang="de-DE" sz="800" kern="1200" baseline="0" dirty="0">
              <a:solidFill>
                <a:schemeClr val="tx1"/>
              </a:solidFill>
              <a:latin typeface="Arial" panose="020B0604020202020204" pitchFamily="34" charset="0"/>
              <a:ea typeface="+mn-ea"/>
              <a:cs typeface="+mn-cs"/>
            </a:endParaRPr>
          </a:p>
        </p:txBody>
      </p:sp>
      <p:pic>
        <p:nvPicPr>
          <p:cNvPr id="12" name="Grafik 11" title="Logo der Universität Kassel">
            <a:extLst>
              <a:ext uri="{FF2B5EF4-FFF2-40B4-BE49-F238E27FC236}">
                <a16:creationId xmlns:a16="http://schemas.microsoft.com/office/drawing/2014/main" id="{73A7582E-65F8-43CF-80C6-870B3B0A4E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4998" y="6072275"/>
            <a:ext cx="1699953" cy="490451"/>
          </a:xfrm>
          <a:prstGeom prst="rect">
            <a:avLst/>
          </a:prstGeom>
        </p:spPr>
      </p:pic>
    </p:spTree>
    <p:extLst>
      <p:ext uri="{BB962C8B-B14F-4D97-AF65-F5344CB8AC3E}">
        <p14:creationId xmlns:p14="http://schemas.microsoft.com/office/powerpoint/2010/main" val="2530467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lternative Folie">
    <p:spTree>
      <p:nvGrpSpPr>
        <p:cNvPr id="1" name=""/>
        <p:cNvGrpSpPr/>
        <p:nvPr/>
      </p:nvGrpSpPr>
      <p:grpSpPr>
        <a:xfrm>
          <a:off x="0" y="0"/>
          <a:ext cx="0" cy="0"/>
          <a:chOff x="0" y="0"/>
          <a:chExt cx="0" cy="0"/>
        </a:xfrm>
      </p:grpSpPr>
      <p:sp>
        <p:nvSpPr>
          <p:cNvPr id="4" name="Content Placeholder 2" title="Texteingabefeld "/>
          <p:cNvSpPr>
            <a:spLocks noGrp="1"/>
          </p:cNvSpPr>
          <p:nvPr>
            <p:ph idx="1"/>
          </p:nvPr>
        </p:nvSpPr>
        <p:spPr>
          <a:xfrm>
            <a:off x="719667" y="1839306"/>
            <a:ext cx="6432551" cy="3749234"/>
          </a:xfrm>
          <a:prstGeom prst="rect">
            <a:avLst/>
          </a:prstGeom>
        </p:spPr>
        <p:txBody>
          <a:bodyPr lIns="0" tIns="0" rIns="0" bIns="0"/>
          <a:lstStyle>
            <a:lvl1pPr marL="0" indent="0">
              <a:lnSpc>
                <a:spcPct val="100000"/>
              </a:lnSpc>
              <a:buNone/>
              <a:defRPr sz="1600"/>
            </a:lvl1pPr>
            <a:lvl2pPr marL="457200" indent="0">
              <a:buNone/>
              <a:defRPr sz="1200"/>
            </a:lvl2pPr>
            <a:lvl3pPr marL="914400" indent="0">
              <a:buNone/>
              <a:defRPr sz="800"/>
            </a:lvl3pPr>
          </a:lstStyle>
          <a:p>
            <a:pPr lvl="0"/>
            <a:r>
              <a:rPr lang="de-DE"/>
              <a:t>Formatvorlagen des Textmasters bearbeiten</a:t>
            </a:r>
          </a:p>
          <a:p>
            <a:pPr lvl="1"/>
            <a:r>
              <a:rPr lang="de-DE"/>
              <a:t>Zweite Ebene</a:t>
            </a:r>
          </a:p>
          <a:p>
            <a:pPr lvl="2"/>
            <a:r>
              <a:rPr lang="de-DE"/>
              <a:t>Dritte Ebene</a:t>
            </a:r>
          </a:p>
        </p:txBody>
      </p:sp>
      <p:sp>
        <p:nvSpPr>
          <p:cNvPr id="5" name="Title 1" title="Texteingabefeld Seitenüberschrift"/>
          <p:cNvSpPr>
            <a:spLocks noGrp="1"/>
          </p:cNvSpPr>
          <p:nvPr>
            <p:ph type="title"/>
          </p:nvPr>
        </p:nvSpPr>
        <p:spPr>
          <a:xfrm>
            <a:off x="719667" y="1268413"/>
            <a:ext cx="8688917" cy="574978"/>
          </a:xfrm>
          <a:prstGeom prst="rect">
            <a:avLst/>
          </a:prstGeom>
        </p:spPr>
        <p:txBody>
          <a:bodyPr lIns="0" tIns="0" rIns="0" bIns="0" anchor="t" anchorCtr="0"/>
          <a:lstStyle>
            <a:lvl1pPr>
              <a:defRPr sz="1600" b="1"/>
            </a:lvl1pPr>
          </a:lstStyle>
          <a:p>
            <a:r>
              <a:rPr lang="de-DE"/>
              <a:t>Titelmasterformat durch Klicken bearbeiten</a:t>
            </a:r>
            <a:endParaRPr lang="en-US" dirty="0"/>
          </a:p>
        </p:txBody>
      </p:sp>
      <p:sp>
        <p:nvSpPr>
          <p:cNvPr id="7" name="Content Placeholder 2" title="Texteingabefeld Seitenüberschrift"/>
          <p:cNvSpPr>
            <a:spLocks noGrp="1"/>
          </p:cNvSpPr>
          <p:nvPr>
            <p:ph idx="12"/>
          </p:nvPr>
        </p:nvSpPr>
        <p:spPr>
          <a:xfrm>
            <a:off x="7391402" y="1839306"/>
            <a:ext cx="4273549" cy="3749234"/>
          </a:xfrm>
          <a:prstGeom prst="rect">
            <a:avLst/>
          </a:prstGeom>
        </p:spPr>
        <p:txBody>
          <a:bodyPr lIns="0" tIns="0" rIns="0" bIns="0"/>
          <a:lstStyle>
            <a:lvl1pPr marL="0" indent="0">
              <a:lnSpc>
                <a:spcPct val="100000"/>
              </a:lnSpc>
              <a:buNone/>
              <a:defRPr sz="1600"/>
            </a:lvl1pPr>
            <a:lvl2pPr marL="457200" indent="0">
              <a:buNone/>
              <a:defRPr sz="1200"/>
            </a:lvl2pPr>
            <a:lvl3pPr marL="914400" indent="0">
              <a:buNone/>
              <a:defRPr sz="800"/>
            </a:lvl3pPr>
          </a:lstStyle>
          <a:p>
            <a:pPr lvl="0"/>
            <a:r>
              <a:rPr lang="de-DE"/>
              <a:t>Formatvorlagen des Textmasters bearbeiten</a:t>
            </a:r>
          </a:p>
          <a:p>
            <a:pPr lvl="1"/>
            <a:r>
              <a:rPr lang="de-DE"/>
              <a:t>Zweite Ebene</a:t>
            </a:r>
          </a:p>
          <a:p>
            <a:pPr lvl="2"/>
            <a:r>
              <a:rPr lang="de-DE"/>
              <a:t>Dritte Ebene</a:t>
            </a:r>
          </a:p>
        </p:txBody>
      </p:sp>
      <p:sp>
        <p:nvSpPr>
          <p:cNvPr id="2" name="Fußzeilenplatzhalter 1"/>
          <p:cNvSpPr>
            <a:spLocks noGrp="1"/>
          </p:cNvSpPr>
          <p:nvPr>
            <p:ph type="ftr" sz="quarter" idx="13"/>
          </p:nvPr>
        </p:nvSpPr>
        <p:spPr>
          <a:xfrm>
            <a:off x="1595336" y="374699"/>
            <a:ext cx="10069612" cy="194384"/>
          </a:xfrm>
        </p:spPr>
        <p:txBody>
          <a:bodyPr/>
          <a:lstStyle/>
          <a:p>
            <a:r>
              <a:rPr lang="de-DE"/>
              <a:t>Titel der Präsentation  |  Abteilung oder Fachbereich  |  20.06.2015  |</a:t>
            </a:r>
            <a:endParaRPr lang="de-DE" dirty="0"/>
          </a:p>
        </p:txBody>
      </p:sp>
      <p:grpSp>
        <p:nvGrpSpPr>
          <p:cNvPr id="12" name="Gruppieren 11" descr="Das ist ein Gestaltungselement." title="Linie"/>
          <p:cNvGrpSpPr/>
          <p:nvPr userDrawn="1"/>
        </p:nvGrpSpPr>
        <p:grpSpPr>
          <a:xfrm>
            <a:off x="654997" y="0"/>
            <a:ext cx="11537004" cy="714982"/>
            <a:chOff x="491247" y="0"/>
            <a:chExt cx="8652753" cy="714982"/>
          </a:xfrm>
        </p:grpSpPr>
        <p:cxnSp>
          <p:nvCxnSpPr>
            <p:cNvPr id="13" name="Gerader Verbinder 12"/>
            <p:cNvCxnSpPr/>
            <p:nvPr userDrawn="1"/>
          </p:nvCxnSpPr>
          <p:spPr>
            <a:xfrm>
              <a:off x="496111" y="0"/>
              <a:ext cx="0" cy="70525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flipV="1">
              <a:off x="491247" y="705255"/>
              <a:ext cx="8652753" cy="972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7" name="Grafik 16" title="Logo der Universität Kassel">
            <a:extLst>
              <a:ext uri="{FF2B5EF4-FFF2-40B4-BE49-F238E27FC236}">
                <a16:creationId xmlns:a16="http://schemas.microsoft.com/office/drawing/2014/main" id="{C621F30E-ED0D-4273-A665-50B25F21E4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4998" y="6072275"/>
            <a:ext cx="1699953" cy="490451"/>
          </a:xfrm>
          <a:prstGeom prst="rect">
            <a:avLst/>
          </a:prstGeom>
        </p:spPr>
      </p:pic>
    </p:spTree>
    <p:extLst>
      <p:ext uri="{BB962C8B-B14F-4D97-AF65-F5344CB8AC3E}">
        <p14:creationId xmlns:p14="http://schemas.microsoft.com/office/powerpoint/2010/main" val="21783453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4" name="Content Placeholder 2" title="Texteingabefeld "/>
          <p:cNvSpPr>
            <a:spLocks noGrp="1"/>
          </p:cNvSpPr>
          <p:nvPr>
            <p:ph idx="1"/>
          </p:nvPr>
        </p:nvSpPr>
        <p:spPr>
          <a:xfrm>
            <a:off x="719668" y="1839306"/>
            <a:ext cx="4225396" cy="3749234"/>
          </a:xfrm>
          <a:prstGeom prst="rect">
            <a:avLst/>
          </a:prstGeom>
        </p:spPr>
        <p:txBody>
          <a:bodyPr lIns="0" tIns="0" rIns="0" bIns="0"/>
          <a:lstStyle>
            <a:lvl1pPr marL="0" indent="0">
              <a:lnSpc>
                <a:spcPct val="100000"/>
              </a:lnSpc>
              <a:buNone/>
              <a:defRPr sz="1600"/>
            </a:lvl1pPr>
            <a:lvl2pPr marL="457200" indent="0">
              <a:buNone/>
              <a:defRPr sz="1200"/>
            </a:lvl2pPr>
            <a:lvl3pPr marL="914400" indent="0">
              <a:buNone/>
              <a:defRPr sz="800"/>
            </a:lvl3pPr>
          </a:lstStyle>
          <a:p>
            <a:pPr lvl="0"/>
            <a:r>
              <a:rPr lang="de-DE"/>
              <a:t>Formatvorlagen des Textmasters bearbeiten</a:t>
            </a:r>
          </a:p>
          <a:p>
            <a:pPr lvl="1"/>
            <a:r>
              <a:rPr lang="de-DE"/>
              <a:t>Zweite Ebene</a:t>
            </a:r>
          </a:p>
          <a:p>
            <a:pPr lvl="2"/>
            <a:r>
              <a:rPr lang="de-DE"/>
              <a:t>Dritte Ebene</a:t>
            </a:r>
          </a:p>
        </p:txBody>
      </p:sp>
      <p:sp>
        <p:nvSpPr>
          <p:cNvPr id="5" name="Title 1" title="Texteingabefeld Seitenüberschrift"/>
          <p:cNvSpPr>
            <a:spLocks noGrp="1"/>
          </p:cNvSpPr>
          <p:nvPr>
            <p:ph type="title"/>
          </p:nvPr>
        </p:nvSpPr>
        <p:spPr>
          <a:xfrm>
            <a:off x="719667" y="1268413"/>
            <a:ext cx="8688917" cy="574978"/>
          </a:xfrm>
          <a:prstGeom prst="rect">
            <a:avLst/>
          </a:prstGeom>
        </p:spPr>
        <p:txBody>
          <a:bodyPr lIns="0" tIns="0" rIns="0" bIns="0" anchor="t" anchorCtr="0"/>
          <a:lstStyle>
            <a:lvl1pPr>
              <a:defRPr sz="1600" b="1"/>
            </a:lvl1pPr>
          </a:lstStyle>
          <a:p>
            <a:r>
              <a:rPr lang="de-DE"/>
              <a:t>Titelmasterformat durch Klicken bearbeiten</a:t>
            </a:r>
            <a:endParaRPr lang="en-US" dirty="0"/>
          </a:p>
        </p:txBody>
      </p:sp>
      <p:sp>
        <p:nvSpPr>
          <p:cNvPr id="7" name="Content Placeholder 2" title="Texteingabefeld Seitenüberschrift"/>
          <p:cNvSpPr>
            <a:spLocks noGrp="1"/>
          </p:cNvSpPr>
          <p:nvPr>
            <p:ph idx="12"/>
          </p:nvPr>
        </p:nvSpPr>
        <p:spPr>
          <a:xfrm>
            <a:off x="5183188" y="1839306"/>
            <a:ext cx="4225925" cy="3749234"/>
          </a:xfrm>
          <a:prstGeom prst="rect">
            <a:avLst/>
          </a:prstGeom>
        </p:spPr>
        <p:txBody>
          <a:bodyPr lIns="0" tIns="0" rIns="0" bIns="0"/>
          <a:lstStyle>
            <a:lvl1pPr marL="0" indent="0">
              <a:lnSpc>
                <a:spcPct val="100000"/>
              </a:lnSpc>
              <a:buNone/>
              <a:defRPr sz="1600"/>
            </a:lvl1pPr>
            <a:lvl2pPr marL="457200" indent="0">
              <a:buNone/>
              <a:defRPr sz="1200"/>
            </a:lvl2pPr>
            <a:lvl3pPr marL="914400" indent="0">
              <a:buNone/>
              <a:defRPr sz="800"/>
            </a:lvl3pPr>
          </a:lstStyle>
          <a:p>
            <a:pPr lvl="0"/>
            <a:r>
              <a:rPr lang="de-DE"/>
              <a:t>Formatvorlagen des Textmasters bearbeiten</a:t>
            </a:r>
          </a:p>
          <a:p>
            <a:pPr lvl="1"/>
            <a:r>
              <a:rPr lang="de-DE"/>
              <a:t>Zweite Ebene</a:t>
            </a:r>
          </a:p>
          <a:p>
            <a:pPr lvl="2"/>
            <a:r>
              <a:rPr lang="de-DE"/>
              <a:t>Dritte Ebene</a:t>
            </a:r>
          </a:p>
        </p:txBody>
      </p:sp>
      <p:sp>
        <p:nvSpPr>
          <p:cNvPr id="2" name="Fußzeilenplatzhalter 1"/>
          <p:cNvSpPr>
            <a:spLocks noGrp="1"/>
          </p:cNvSpPr>
          <p:nvPr>
            <p:ph type="ftr" sz="quarter" idx="13"/>
          </p:nvPr>
        </p:nvSpPr>
        <p:spPr/>
        <p:txBody>
          <a:bodyPr/>
          <a:lstStyle/>
          <a:p>
            <a:r>
              <a:rPr lang="de-DE"/>
              <a:t>Titel der Präsentation  |  Abteilung oder Fachbereich  |  20.06.2015  |</a:t>
            </a:r>
            <a:endParaRPr lang="de-DE" dirty="0"/>
          </a:p>
        </p:txBody>
      </p:sp>
      <p:grpSp>
        <p:nvGrpSpPr>
          <p:cNvPr id="12" name="Gruppieren 11" descr="Das ist ein Gestaltungselement." title="Linie"/>
          <p:cNvGrpSpPr/>
          <p:nvPr userDrawn="1"/>
        </p:nvGrpSpPr>
        <p:grpSpPr>
          <a:xfrm>
            <a:off x="654997" y="0"/>
            <a:ext cx="11537004" cy="714982"/>
            <a:chOff x="491247" y="0"/>
            <a:chExt cx="8652753" cy="714982"/>
          </a:xfrm>
        </p:grpSpPr>
        <p:cxnSp>
          <p:nvCxnSpPr>
            <p:cNvPr id="13" name="Gerader Verbinder 12"/>
            <p:cNvCxnSpPr/>
            <p:nvPr userDrawn="1"/>
          </p:nvCxnSpPr>
          <p:spPr>
            <a:xfrm>
              <a:off x="496111" y="0"/>
              <a:ext cx="0" cy="70525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flipV="1">
              <a:off x="491247" y="705255"/>
              <a:ext cx="8652753" cy="972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Rechteck 15">
            <a:extLst>
              <a:ext uri="{FF2B5EF4-FFF2-40B4-BE49-F238E27FC236}">
                <a16:creationId xmlns:a16="http://schemas.microsoft.com/office/drawing/2014/main" id="{B1C02BFA-E89C-4B30-AAC6-C08020974D67}"/>
              </a:ext>
            </a:extLst>
          </p:cNvPr>
          <p:cNvSpPr/>
          <p:nvPr userDrawn="1"/>
        </p:nvSpPr>
        <p:spPr>
          <a:xfrm>
            <a:off x="10677934" y="257173"/>
            <a:ext cx="677925" cy="369332"/>
          </a:xfrm>
          <a:prstGeom prst="rect">
            <a:avLst/>
          </a:prstGeom>
        </p:spPr>
        <p:txBody>
          <a:bodyPr wrap="none">
            <a:spAutoFit/>
          </a:bodyPr>
          <a:lstStyle/>
          <a:p>
            <a:r>
              <a:rPr lang="de-DE" sz="1800" dirty="0"/>
              <a:t> </a:t>
            </a:r>
            <a:r>
              <a:rPr lang="de-DE" sz="800" kern="1200" baseline="0" dirty="0">
                <a:solidFill>
                  <a:schemeClr val="tx1"/>
                </a:solidFill>
                <a:latin typeface="Arial" panose="020B0604020202020204" pitchFamily="34" charset="0"/>
                <a:ea typeface="+mn-ea"/>
                <a:cs typeface="+mn-cs"/>
              </a:rPr>
              <a:t>Seite  </a:t>
            </a:r>
            <a:fld id="{5449781D-0448-42FD-A793-E618FAFBAD6B}" type="slidenum">
              <a:rPr lang="de-DE" sz="800" kern="1200" baseline="0" smtClean="0">
                <a:solidFill>
                  <a:schemeClr val="tx1"/>
                </a:solidFill>
                <a:latin typeface="Arial" panose="020B0604020202020204" pitchFamily="34" charset="0"/>
                <a:ea typeface="+mn-ea"/>
                <a:cs typeface="+mn-cs"/>
              </a:rPr>
              <a:t>‹Nr.›</a:t>
            </a:fld>
            <a:endParaRPr lang="de-DE" sz="800" kern="1200" baseline="0" dirty="0">
              <a:solidFill>
                <a:schemeClr val="tx1"/>
              </a:solidFill>
              <a:latin typeface="Arial" panose="020B0604020202020204" pitchFamily="34" charset="0"/>
              <a:ea typeface="+mn-ea"/>
              <a:cs typeface="+mn-cs"/>
            </a:endParaRPr>
          </a:p>
        </p:txBody>
      </p:sp>
      <p:pic>
        <p:nvPicPr>
          <p:cNvPr id="17" name="Grafik 16" title="Logo der Universität Kassel">
            <a:extLst>
              <a:ext uri="{FF2B5EF4-FFF2-40B4-BE49-F238E27FC236}">
                <a16:creationId xmlns:a16="http://schemas.microsoft.com/office/drawing/2014/main" id="{C621F30E-ED0D-4273-A665-50B25F21E4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4998" y="6072275"/>
            <a:ext cx="1699953" cy="490451"/>
          </a:xfrm>
          <a:prstGeom prst="rect">
            <a:avLst/>
          </a:prstGeom>
        </p:spPr>
      </p:pic>
    </p:spTree>
    <p:extLst>
      <p:ext uri="{BB962C8B-B14F-4D97-AF65-F5344CB8AC3E}">
        <p14:creationId xmlns:p14="http://schemas.microsoft.com/office/powerpoint/2010/main" val="683609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6548-A319-4A2F-81F6-6B8D0FBC8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DA9EC021-1C11-430D-ACB4-EA8B9F20C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3FA00510-E1F5-4261-9B6F-D15E2CC79E6B}"/>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5" name="Footer Placeholder 4">
            <a:extLst>
              <a:ext uri="{FF2B5EF4-FFF2-40B4-BE49-F238E27FC236}">
                <a16:creationId xmlns:a16="http://schemas.microsoft.com/office/drawing/2014/main" id="{DD144A82-8428-4A12-BB1A-DD59E44CF036}"/>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A912BEAE-1689-487F-A58E-CCA21469C050}"/>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495839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A77EE59-AF60-4D59-8FE1-B5902308FE5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AF63B06-92FB-4EB5-8F24-6FE6A418088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C610D5-9E91-489F-B457-C3F37CC9F28A}"/>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5" name="Fußzeilenplatzhalter 4">
            <a:extLst>
              <a:ext uri="{FF2B5EF4-FFF2-40B4-BE49-F238E27FC236}">
                <a16:creationId xmlns:a16="http://schemas.microsoft.com/office/drawing/2014/main" id="{3770F49B-9D81-4DFA-A95F-C3D5C70C52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EA8922D-7C40-4BA1-8D30-3145354EA61F}"/>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35896922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E1B4-1605-4C08-8665-A3099B2ED016}"/>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929A888A-1B4D-4675-93B3-9CC679CDDF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D60A644-4430-40D8-8D3D-C2B9D2B908C8}"/>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5" name="Footer Placeholder 4">
            <a:extLst>
              <a:ext uri="{FF2B5EF4-FFF2-40B4-BE49-F238E27FC236}">
                <a16:creationId xmlns:a16="http://schemas.microsoft.com/office/drawing/2014/main" id="{024B581A-88C8-4D01-B641-4BAEC41102B7}"/>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DCB81C31-D28C-4D6A-99A1-B7BD8AD75965}"/>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33582485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157C-1253-4D8F-B94E-57587EAD31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9675F039-E092-4AA7-9FA8-0ECB2A5A6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AEAC7C-398D-4FF7-88B7-AB21E478CC1A}"/>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5" name="Footer Placeholder 4">
            <a:extLst>
              <a:ext uri="{FF2B5EF4-FFF2-40B4-BE49-F238E27FC236}">
                <a16:creationId xmlns:a16="http://schemas.microsoft.com/office/drawing/2014/main" id="{C4E002AC-C11A-4B7F-BD93-19A6CEA13C6F}"/>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3F079B62-79DC-4641-BA83-F6E0589288D9}"/>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28881996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5998-DEB3-4FE6-AF1D-9F212205BC16}"/>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1AB8CA09-EE00-4A73-B2B4-5E853CE7FC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80B6D117-267E-4391-8C85-68C79BB722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136132EF-0195-4386-BB47-C2A4674A2337}"/>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6" name="Footer Placeholder 5">
            <a:extLst>
              <a:ext uri="{FF2B5EF4-FFF2-40B4-BE49-F238E27FC236}">
                <a16:creationId xmlns:a16="http://schemas.microsoft.com/office/drawing/2014/main" id="{4D2D3CC9-D7B6-4899-AEFB-59BD52C5502D}"/>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9FE1CC06-3543-4E58-A9A9-C02996A99349}"/>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33201398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2FF4-FEE5-4B71-9773-1E66E6DC9FBE}"/>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BD326DED-3E7D-438D-A7A8-642C3850E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CA47CB-2E3F-49D6-9898-CDDE752E2B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31090184-6E40-4E5E-9B91-4187A51CC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6F5C5F-5572-435D-82F8-18ED6BFBEC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FE0454D4-0E72-4A95-A1EC-2F35A1847F61}"/>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8" name="Footer Placeholder 7">
            <a:extLst>
              <a:ext uri="{FF2B5EF4-FFF2-40B4-BE49-F238E27FC236}">
                <a16:creationId xmlns:a16="http://schemas.microsoft.com/office/drawing/2014/main" id="{E1AE1829-34FC-4DF1-B434-D006A4D22ECF}"/>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C4E6B6C3-766E-4AAD-9DFD-89E3084BB2C8}"/>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22535752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6BA4-9572-40DE-B0BC-853ED23E9A94}"/>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90F984E8-6ECD-4D76-9F46-3408BBF7A74B}"/>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4" name="Footer Placeholder 3">
            <a:extLst>
              <a:ext uri="{FF2B5EF4-FFF2-40B4-BE49-F238E27FC236}">
                <a16:creationId xmlns:a16="http://schemas.microsoft.com/office/drawing/2014/main" id="{49D9F527-920B-41D0-A164-0794258117C3}"/>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A6BD2909-5B55-46F2-8CBA-8AA1F4ECC6EC}"/>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12171020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B9BB1-D480-41F3-8EB2-022D3BC81E01}"/>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3" name="Footer Placeholder 2">
            <a:extLst>
              <a:ext uri="{FF2B5EF4-FFF2-40B4-BE49-F238E27FC236}">
                <a16:creationId xmlns:a16="http://schemas.microsoft.com/office/drawing/2014/main" id="{CEBEC646-F4E0-45E4-A4A5-404A5792384E}"/>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F84CE94F-E9D1-49C7-96B9-89432D9CBF1F}"/>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3430742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E402-1648-4AB2-A0A0-CDBF58619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302A3E51-EF26-4254-8A0F-E126AE943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DA6FB2D0-021F-4D1C-9FB2-B859289A1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DC5A3-32CC-47F8-AACA-1EEB7F2AF55C}"/>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6" name="Footer Placeholder 5">
            <a:extLst>
              <a:ext uri="{FF2B5EF4-FFF2-40B4-BE49-F238E27FC236}">
                <a16:creationId xmlns:a16="http://schemas.microsoft.com/office/drawing/2014/main" id="{2E6560AB-CBC6-46F1-BE18-2930BFCCB60D}"/>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4FB12145-5CDB-4F72-993D-D5F7A140368F}"/>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5151189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81C9-5453-42A8-9FD0-9C0918137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3A3DA4E7-4951-4BB4-9A3A-CC5D281227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7AFFA279-998D-406D-BB14-2F4E11C50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80C18-7611-4879-9B04-57D8FF3459B3}"/>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6" name="Footer Placeholder 5">
            <a:extLst>
              <a:ext uri="{FF2B5EF4-FFF2-40B4-BE49-F238E27FC236}">
                <a16:creationId xmlns:a16="http://schemas.microsoft.com/office/drawing/2014/main" id="{689747DB-4124-4AE8-A969-740C65986D82}"/>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0D43DAB3-7C70-4B72-92FA-A90049D20339}"/>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8117804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09B7-4A6E-4BCB-B592-4E6DFC7092CA}"/>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ACAA8C8-E5E7-4F14-B00F-D485F01FDA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A015C7F8-FD1D-4583-8900-1D74C1AEBA5F}"/>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5" name="Footer Placeholder 4">
            <a:extLst>
              <a:ext uri="{FF2B5EF4-FFF2-40B4-BE49-F238E27FC236}">
                <a16:creationId xmlns:a16="http://schemas.microsoft.com/office/drawing/2014/main" id="{5E7996EC-6143-49F7-ABE9-9D714A19F51E}"/>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1D362556-C6CC-46EB-85AF-20F6B2E1363D}"/>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19894544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7C9F07-E85B-48B7-8C3F-1236C44278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0AA2D93B-A9D2-4AB1-92BA-718B115D19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76F43C59-EE03-4373-9D87-79083DAC4BDF}"/>
              </a:ext>
            </a:extLst>
          </p:cNvPr>
          <p:cNvSpPr>
            <a:spLocks noGrp="1"/>
          </p:cNvSpPr>
          <p:nvPr>
            <p:ph type="dt" sz="half" idx="10"/>
          </p:nvPr>
        </p:nvSpPr>
        <p:spPr/>
        <p:txBody>
          <a:bodyPr/>
          <a:lstStyle/>
          <a:p>
            <a:fld id="{43938B20-7A31-4304-A7BF-D130C458118F}" type="datetimeFigureOut">
              <a:rPr lang="de-DE" smtClean="0"/>
              <a:t>05.05.2025</a:t>
            </a:fld>
            <a:endParaRPr lang="de-DE"/>
          </a:p>
        </p:txBody>
      </p:sp>
      <p:sp>
        <p:nvSpPr>
          <p:cNvPr id="5" name="Footer Placeholder 4">
            <a:extLst>
              <a:ext uri="{FF2B5EF4-FFF2-40B4-BE49-F238E27FC236}">
                <a16:creationId xmlns:a16="http://schemas.microsoft.com/office/drawing/2014/main" id="{EECE475C-4632-4D37-91A3-2E39BF22D830}"/>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97533A2B-4806-4220-9F2A-A6076BDF42E9}"/>
              </a:ext>
            </a:extLst>
          </p:cNvPr>
          <p:cNvSpPr>
            <a:spLocks noGrp="1"/>
          </p:cNvSpPr>
          <p:nvPr>
            <p:ph type="sldNum" sz="quarter" idx="12"/>
          </p:nvPr>
        </p:nvSpPr>
        <p:spPr/>
        <p:txBody>
          <a:bodyPr/>
          <a:lstStyle/>
          <a:p>
            <a:fld id="{95653906-4DEE-4E11-BA49-3C1CB2064305}" type="slidenum">
              <a:rPr lang="de-DE" smtClean="0"/>
              <a:t>‹Nr.›</a:t>
            </a:fld>
            <a:endParaRPr lang="de-DE"/>
          </a:p>
        </p:txBody>
      </p:sp>
    </p:spTree>
    <p:extLst>
      <p:ext uri="{BB962C8B-B14F-4D97-AF65-F5344CB8AC3E}">
        <p14:creationId xmlns:p14="http://schemas.microsoft.com/office/powerpoint/2010/main" val="620938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eadline, einzeilig OHNE Vortragstitel">
    <p:spTree>
      <p:nvGrpSpPr>
        <p:cNvPr id="1" name=""/>
        <p:cNvGrpSpPr/>
        <p:nvPr/>
      </p:nvGrpSpPr>
      <p:grpSpPr>
        <a:xfrm>
          <a:off x="0" y="0"/>
          <a:ext cx="0" cy="0"/>
          <a:chOff x="0" y="0"/>
          <a:chExt cx="0" cy="0"/>
        </a:xfrm>
      </p:grpSpPr>
      <p:sp>
        <p:nvSpPr>
          <p:cNvPr id="5" name="Textplatzhalter 7">
            <a:extLst>
              <a:ext uri="{FF2B5EF4-FFF2-40B4-BE49-F238E27FC236}">
                <a16:creationId xmlns:a16="http://schemas.microsoft.com/office/drawing/2014/main" id="{75367B3C-21CA-60EC-6404-0342A7FC4621}"/>
              </a:ext>
            </a:extLst>
          </p:cNvPr>
          <p:cNvSpPr>
            <a:spLocks noGrp="1"/>
          </p:cNvSpPr>
          <p:nvPr>
            <p:ph type="body" sz="quarter" idx="13" hasCustomPrompt="1"/>
          </p:nvPr>
        </p:nvSpPr>
        <p:spPr>
          <a:xfrm>
            <a:off x="544761" y="361205"/>
            <a:ext cx="11102679" cy="1071888"/>
          </a:xfrm>
          <a:prstGeom prst="rect">
            <a:avLst/>
          </a:prstGeom>
        </p:spPr>
        <p:txBody>
          <a:bodyPr/>
          <a:lstStyle>
            <a:lvl1pPr marL="0" indent="0">
              <a:spcBef>
                <a:spcPts val="0"/>
              </a:spcBef>
              <a:buFontTx/>
              <a:buNone/>
              <a:defRPr sz="2133" b="1" i="0">
                <a:solidFill>
                  <a:schemeClr val="tx2"/>
                </a:solidFill>
                <a:latin typeface="+mj-lt"/>
                <a:cs typeface="Arial" panose="020B0604020202020204" pitchFamily="34" charset="0"/>
              </a:defRPr>
            </a:lvl1pPr>
          </a:lstStyle>
          <a:p>
            <a:r>
              <a:rPr lang="de-DE" b="1" dirty="0">
                <a:latin typeface="Arial" panose="020B0604020202020204" pitchFamily="34" charset="0"/>
                <a:cs typeface="Arial" panose="020B0604020202020204" pitchFamily="34" charset="0"/>
              </a:rPr>
              <a:t>Headline eingeben</a:t>
            </a:r>
          </a:p>
        </p:txBody>
      </p:sp>
      <p:sp>
        <p:nvSpPr>
          <p:cNvPr id="2" name="Textplatzhalter 5">
            <a:extLst>
              <a:ext uri="{FF2B5EF4-FFF2-40B4-BE49-F238E27FC236}">
                <a16:creationId xmlns:a16="http://schemas.microsoft.com/office/drawing/2014/main" id="{1933D495-829A-93AE-0820-3B0A308D4600}"/>
              </a:ext>
            </a:extLst>
          </p:cNvPr>
          <p:cNvSpPr>
            <a:spLocks noGrp="1"/>
          </p:cNvSpPr>
          <p:nvPr>
            <p:ph type="body" sz="quarter" idx="16"/>
          </p:nvPr>
        </p:nvSpPr>
        <p:spPr>
          <a:xfrm>
            <a:off x="542401" y="1511301"/>
            <a:ext cx="11102679" cy="4138084"/>
          </a:xfrm>
          <a:prstGeom prst="rect">
            <a:avLst/>
          </a:prstGeom>
        </p:spPr>
        <p:txBody>
          <a:bodyPr/>
          <a:lstStyle>
            <a:lvl1pPr marL="0" indent="0">
              <a:lnSpc>
                <a:spcPts val="2800"/>
              </a:lnSpc>
              <a:buNone/>
              <a:defRPr sz="2133" b="0" baseline="0">
                <a:solidFill>
                  <a:schemeClr val="tx1"/>
                </a:solidFill>
                <a:latin typeface="+mn-lt"/>
                <a:cs typeface="Arial" panose="020B0604020202020204" pitchFamily="34" charset="0"/>
              </a:defRPr>
            </a:lvl1pPr>
            <a:lvl2pPr marL="457189" indent="0">
              <a:lnSpc>
                <a:spcPts val="2400"/>
              </a:lnSpc>
              <a:buNone/>
              <a:defRPr sz="1867">
                <a:solidFill>
                  <a:schemeClr val="tx1"/>
                </a:solidFill>
                <a:latin typeface="+mn-lt"/>
                <a:cs typeface="Arial" panose="020B0604020202020204" pitchFamily="34" charset="0"/>
              </a:defRPr>
            </a:lvl2pPr>
            <a:lvl3pPr marL="914377" indent="0">
              <a:lnSpc>
                <a:spcPts val="2400"/>
              </a:lnSpc>
              <a:buNone/>
              <a:defRPr sz="1600">
                <a:solidFill>
                  <a:schemeClr val="tx1"/>
                </a:solidFill>
                <a:latin typeface="+mn-lt"/>
                <a:cs typeface="Arial" panose="020B0604020202020204" pitchFamily="34" charset="0"/>
              </a:defRPr>
            </a:lvl3pPr>
            <a:lvl4pPr marL="1371566" indent="0">
              <a:lnSpc>
                <a:spcPts val="2133"/>
              </a:lnSpc>
              <a:buNone/>
              <a:defRPr sz="1467">
                <a:solidFill>
                  <a:schemeClr val="tx1"/>
                </a:solidFill>
                <a:latin typeface="+mn-lt"/>
                <a:cs typeface="Arial" panose="020B0604020202020204" pitchFamily="34" charset="0"/>
              </a:defRPr>
            </a:lvl4pPr>
            <a:lvl5pPr marL="1828754" indent="0">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2511205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299A50AA-E4B5-F94A-9A43-06A37BFED07E}"/>
              </a:ext>
              <a:ext uri="{C183D7F6-B498-43B3-948B-1728B52AA6E4}">
                <adec:decorative xmlns:adec="http://schemas.microsoft.com/office/drawing/2017/decorative" val="1"/>
              </a:ext>
            </a:extLst>
          </p:cNvPr>
          <p:cNvGrpSpPr/>
          <p:nvPr userDrawn="1"/>
        </p:nvGrpSpPr>
        <p:grpSpPr>
          <a:xfrm>
            <a:off x="10955551" y="525756"/>
            <a:ext cx="1236449" cy="4512479"/>
            <a:chOff x="21577299" y="1034717"/>
            <a:chExt cx="2435225" cy="8880809"/>
          </a:xfrm>
        </p:grpSpPr>
        <p:grpSp>
          <p:nvGrpSpPr>
            <p:cNvPr id="24" name="Gruppieren 23">
              <a:extLst>
                <a:ext uri="{FF2B5EF4-FFF2-40B4-BE49-F238E27FC236}">
                  <a16:creationId xmlns:a16="http://schemas.microsoft.com/office/drawing/2014/main" id="{8F16AAFA-C42D-BF47-B853-5B43D7DD2BEF}"/>
                </a:ext>
              </a:extLst>
            </p:cNvPr>
            <p:cNvGrpSpPr/>
            <p:nvPr userDrawn="1"/>
          </p:nvGrpSpPr>
          <p:grpSpPr>
            <a:xfrm>
              <a:off x="23002111" y="7747465"/>
              <a:ext cx="1010412" cy="2168061"/>
              <a:chOff x="23002111" y="7747465"/>
              <a:chExt cx="1010412" cy="2168061"/>
            </a:xfrm>
          </p:grpSpPr>
          <p:sp>
            <p:nvSpPr>
              <p:cNvPr id="70" name="Rectangle 49">
                <a:extLst>
                  <a:ext uri="{FF2B5EF4-FFF2-40B4-BE49-F238E27FC236}">
                    <a16:creationId xmlns:a16="http://schemas.microsoft.com/office/drawing/2014/main" id="{474750E6-7DE3-4DDA-B23A-29C6F7E9C72B}"/>
                  </a:ext>
                </a:extLst>
              </p:cNvPr>
              <p:cNvSpPr>
                <a:spLocks noChangeArrowheads="1"/>
              </p:cNvSpPr>
              <p:nvPr userDrawn="1"/>
            </p:nvSpPr>
            <p:spPr bwMode="auto">
              <a:xfrm>
                <a:off x="23002111" y="9865067"/>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2" name="Rectangle 51">
                <a:extLst>
                  <a:ext uri="{FF2B5EF4-FFF2-40B4-BE49-F238E27FC236}">
                    <a16:creationId xmlns:a16="http://schemas.microsoft.com/office/drawing/2014/main" id="{A08A7772-21DA-4274-878E-1FEBDCA2B16C}"/>
                  </a:ext>
                </a:extLst>
              </p:cNvPr>
              <p:cNvSpPr>
                <a:spLocks noChangeArrowheads="1"/>
              </p:cNvSpPr>
              <p:nvPr userDrawn="1"/>
            </p:nvSpPr>
            <p:spPr bwMode="auto">
              <a:xfrm>
                <a:off x="23002111" y="9713689"/>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4" name="Rectangle 53">
                <a:extLst>
                  <a:ext uri="{FF2B5EF4-FFF2-40B4-BE49-F238E27FC236}">
                    <a16:creationId xmlns:a16="http://schemas.microsoft.com/office/drawing/2014/main" id="{F9BF4DEC-DFF5-4ECE-90E3-A6AAB35EF74B}"/>
                  </a:ext>
                </a:extLst>
              </p:cNvPr>
              <p:cNvSpPr>
                <a:spLocks noChangeArrowheads="1"/>
              </p:cNvSpPr>
              <p:nvPr userDrawn="1"/>
            </p:nvSpPr>
            <p:spPr bwMode="auto">
              <a:xfrm>
                <a:off x="23002111" y="9562312"/>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6" name="Rectangle 55">
                <a:extLst>
                  <a:ext uri="{FF2B5EF4-FFF2-40B4-BE49-F238E27FC236}">
                    <a16:creationId xmlns:a16="http://schemas.microsoft.com/office/drawing/2014/main" id="{79FD1439-6A9B-4394-A8F7-E6B518F9DE6C}"/>
                  </a:ext>
                </a:extLst>
              </p:cNvPr>
              <p:cNvSpPr>
                <a:spLocks noChangeArrowheads="1"/>
              </p:cNvSpPr>
              <p:nvPr userDrawn="1"/>
            </p:nvSpPr>
            <p:spPr bwMode="auto">
              <a:xfrm>
                <a:off x="23002111" y="941093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8" name="Rectangle 57">
                <a:extLst>
                  <a:ext uri="{FF2B5EF4-FFF2-40B4-BE49-F238E27FC236}">
                    <a16:creationId xmlns:a16="http://schemas.microsoft.com/office/drawing/2014/main" id="{8434A790-AFB8-49EE-85B8-18CA880DA155}"/>
                  </a:ext>
                </a:extLst>
              </p:cNvPr>
              <p:cNvSpPr>
                <a:spLocks noChangeArrowheads="1"/>
              </p:cNvSpPr>
              <p:nvPr userDrawn="1"/>
            </p:nvSpPr>
            <p:spPr bwMode="auto">
              <a:xfrm>
                <a:off x="23002111" y="9261240"/>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0" name="Rectangle 59">
                <a:extLst>
                  <a:ext uri="{FF2B5EF4-FFF2-40B4-BE49-F238E27FC236}">
                    <a16:creationId xmlns:a16="http://schemas.microsoft.com/office/drawing/2014/main" id="{A03F20EE-3EDE-4056-A1AB-35A0A30519A2}"/>
                  </a:ext>
                </a:extLst>
              </p:cNvPr>
              <p:cNvSpPr>
                <a:spLocks noChangeArrowheads="1"/>
              </p:cNvSpPr>
              <p:nvPr userDrawn="1"/>
            </p:nvSpPr>
            <p:spPr bwMode="auto">
              <a:xfrm>
                <a:off x="23002111" y="9109862"/>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2" name="Rectangle 61">
                <a:extLst>
                  <a:ext uri="{FF2B5EF4-FFF2-40B4-BE49-F238E27FC236}">
                    <a16:creationId xmlns:a16="http://schemas.microsoft.com/office/drawing/2014/main" id="{EAE23B24-6F57-4AD5-A16F-237C42108C8C}"/>
                  </a:ext>
                </a:extLst>
              </p:cNvPr>
              <p:cNvSpPr>
                <a:spLocks noChangeArrowheads="1"/>
              </p:cNvSpPr>
              <p:nvPr userDrawn="1"/>
            </p:nvSpPr>
            <p:spPr bwMode="auto">
              <a:xfrm>
                <a:off x="23002111" y="895848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5" name="Rectangle 64">
                <a:extLst>
                  <a:ext uri="{FF2B5EF4-FFF2-40B4-BE49-F238E27FC236}">
                    <a16:creationId xmlns:a16="http://schemas.microsoft.com/office/drawing/2014/main" id="{3F48F4CA-2BC6-4292-A74A-5B28812D3A03}"/>
                  </a:ext>
                </a:extLst>
              </p:cNvPr>
              <p:cNvSpPr>
                <a:spLocks noChangeArrowheads="1"/>
              </p:cNvSpPr>
              <p:nvPr userDrawn="1"/>
            </p:nvSpPr>
            <p:spPr bwMode="auto">
              <a:xfrm>
                <a:off x="23002111" y="8807107"/>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8" name="Rectangle 67">
                <a:extLst>
                  <a:ext uri="{FF2B5EF4-FFF2-40B4-BE49-F238E27FC236}">
                    <a16:creationId xmlns:a16="http://schemas.microsoft.com/office/drawing/2014/main" id="{7BDF4DE5-763C-484F-A3F3-2280A304CF58}"/>
                  </a:ext>
                </a:extLst>
              </p:cNvPr>
              <p:cNvSpPr>
                <a:spLocks noChangeArrowheads="1"/>
              </p:cNvSpPr>
              <p:nvPr userDrawn="1"/>
            </p:nvSpPr>
            <p:spPr bwMode="auto">
              <a:xfrm>
                <a:off x="23002111" y="8655730"/>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1" name="Rectangle 70">
                <a:extLst>
                  <a:ext uri="{FF2B5EF4-FFF2-40B4-BE49-F238E27FC236}">
                    <a16:creationId xmlns:a16="http://schemas.microsoft.com/office/drawing/2014/main" id="{5FA6B3C7-AD0A-4EC5-8244-74003C846D2B}"/>
                  </a:ext>
                </a:extLst>
              </p:cNvPr>
              <p:cNvSpPr>
                <a:spLocks noChangeArrowheads="1"/>
              </p:cNvSpPr>
              <p:nvPr userDrawn="1"/>
            </p:nvSpPr>
            <p:spPr bwMode="auto">
              <a:xfrm>
                <a:off x="23002111" y="8504353"/>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4" name="Rectangle 73">
                <a:extLst>
                  <a:ext uri="{FF2B5EF4-FFF2-40B4-BE49-F238E27FC236}">
                    <a16:creationId xmlns:a16="http://schemas.microsoft.com/office/drawing/2014/main" id="{DDA7B9DD-BD35-4BDD-9D6A-AF57E715E1BE}"/>
                  </a:ext>
                </a:extLst>
              </p:cNvPr>
              <p:cNvSpPr>
                <a:spLocks noChangeArrowheads="1"/>
              </p:cNvSpPr>
              <p:nvPr userDrawn="1"/>
            </p:nvSpPr>
            <p:spPr bwMode="auto">
              <a:xfrm>
                <a:off x="23002111" y="835297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7" name="Rectangle 76">
                <a:extLst>
                  <a:ext uri="{FF2B5EF4-FFF2-40B4-BE49-F238E27FC236}">
                    <a16:creationId xmlns:a16="http://schemas.microsoft.com/office/drawing/2014/main" id="{DA64D455-FFEE-4B72-A669-0CBDBED75E6E}"/>
                  </a:ext>
                </a:extLst>
              </p:cNvPr>
              <p:cNvSpPr>
                <a:spLocks noChangeArrowheads="1"/>
              </p:cNvSpPr>
              <p:nvPr userDrawn="1"/>
            </p:nvSpPr>
            <p:spPr bwMode="auto">
              <a:xfrm>
                <a:off x="23002111" y="8201598"/>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0" name="Rectangle 79">
                <a:extLst>
                  <a:ext uri="{FF2B5EF4-FFF2-40B4-BE49-F238E27FC236}">
                    <a16:creationId xmlns:a16="http://schemas.microsoft.com/office/drawing/2014/main" id="{E7F7DEE9-9EC0-4F7C-94CB-CFDD6BBFFE92}"/>
                  </a:ext>
                </a:extLst>
              </p:cNvPr>
              <p:cNvSpPr>
                <a:spLocks noChangeArrowheads="1"/>
              </p:cNvSpPr>
              <p:nvPr userDrawn="1"/>
            </p:nvSpPr>
            <p:spPr bwMode="auto">
              <a:xfrm>
                <a:off x="23002111" y="8050220"/>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4" name="Rectangle 83">
                <a:extLst>
                  <a:ext uri="{FF2B5EF4-FFF2-40B4-BE49-F238E27FC236}">
                    <a16:creationId xmlns:a16="http://schemas.microsoft.com/office/drawing/2014/main" id="{BE9D25B6-805D-4890-9841-207C3F3855A5}"/>
                  </a:ext>
                </a:extLst>
              </p:cNvPr>
              <p:cNvSpPr>
                <a:spLocks noChangeArrowheads="1"/>
              </p:cNvSpPr>
              <p:nvPr userDrawn="1"/>
            </p:nvSpPr>
            <p:spPr bwMode="auto">
              <a:xfrm>
                <a:off x="23002111" y="7898843"/>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8" name="Rectangle 87">
                <a:extLst>
                  <a:ext uri="{FF2B5EF4-FFF2-40B4-BE49-F238E27FC236}">
                    <a16:creationId xmlns:a16="http://schemas.microsoft.com/office/drawing/2014/main" id="{46BE20A4-D76F-488C-A4EA-0F010D11609C}"/>
                  </a:ext>
                </a:extLst>
              </p:cNvPr>
              <p:cNvSpPr>
                <a:spLocks noChangeArrowheads="1"/>
              </p:cNvSpPr>
              <p:nvPr userDrawn="1"/>
            </p:nvSpPr>
            <p:spPr bwMode="auto">
              <a:xfrm>
                <a:off x="23002111" y="774746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22" name="Gruppieren 21">
              <a:extLst>
                <a:ext uri="{FF2B5EF4-FFF2-40B4-BE49-F238E27FC236}">
                  <a16:creationId xmlns:a16="http://schemas.microsoft.com/office/drawing/2014/main" id="{5235A20F-880F-5245-B6C0-32CE701EF89A}"/>
                </a:ext>
              </a:extLst>
            </p:cNvPr>
            <p:cNvGrpSpPr/>
            <p:nvPr userDrawn="1"/>
          </p:nvGrpSpPr>
          <p:grpSpPr>
            <a:xfrm>
              <a:off x="21577299" y="1034717"/>
              <a:ext cx="2435225" cy="7166881"/>
              <a:chOff x="21577299" y="1034717"/>
              <a:chExt cx="2435225" cy="7166881"/>
            </a:xfrm>
          </p:grpSpPr>
          <p:sp>
            <p:nvSpPr>
              <p:cNvPr id="99" name="Rectangle 78">
                <a:extLst>
                  <a:ext uri="{FF2B5EF4-FFF2-40B4-BE49-F238E27FC236}">
                    <a16:creationId xmlns:a16="http://schemas.microsoft.com/office/drawing/2014/main" id="{FD2090DF-2538-4C53-A6CA-EDB9E0D7E086}"/>
                  </a:ext>
                </a:extLst>
              </p:cNvPr>
              <p:cNvSpPr>
                <a:spLocks noChangeArrowheads="1"/>
              </p:cNvSpPr>
              <p:nvPr userDrawn="1"/>
            </p:nvSpPr>
            <p:spPr bwMode="auto">
              <a:xfrm>
                <a:off x="21577299" y="815113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2" name="Rectangle 81">
                <a:extLst>
                  <a:ext uri="{FF2B5EF4-FFF2-40B4-BE49-F238E27FC236}">
                    <a16:creationId xmlns:a16="http://schemas.microsoft.com/office/drawing/2014/main" id="{4C1C17A6-65DF-4051-B8A0-694FE75B79E5}"/>
                  </a:ext>
                </a:extLst>
              </p:cNvPr>
              <p:cNvSpPr>
                <a:spLocks noChangeArrowheads="1"/>
              </p:cNvSpPr>
              <p:nvPr userDrawn="1"/>
            </p:nvSpPr>
            <p:spPr bwMode="auto">
              <a:xfrm>
                <a:off x="21577299" y="799976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6" name="Rectangle 85">
                <a:extLst>
                  <a:ext uri="{FF2B5EF4-FFF2-40B4-BE49-F238E27FC236}">
                    <a16:creationId xmlns:a16="http://schemas.microsoft.com/office/drawing/2014/main" id="{9F88DA90-1B1C-4C8C-ADF9-F43C0A99B3C9}"/>
                  </a:ext>
                </a:extLst>
              </p:cNvPr>
              <p:cNvSpPr>
                <a:spLocks noChangeArrowheads="1"/>
              </p:cNvSpPr>
              <p:nvPr userDrawn="1"/>
            </p:nvSpPr>
            <p:spPr bwMode="auto">
              <a:xfrm>
                <a:off x="21577299" y="784838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0" name="Rectangle 89">
                <a:extLst>
                  <a:ext uri="{FF2B5EF4-FFF2-40B4-BE49-F238E27FC236}">
                    <a16:creationId xmlns:a16="http://schemas.microsoft.com/office/drawing/2014/main" id="{F2A93DD2-BA62-4B1E-98DC-A29A650FDF3F}"/>
                  </a:ext>
                </a:extLst>
              </p:cNvPr>
              <p:cNvSpPr>
                <a:spLocks noChangeArrowheads="1"/>
              </p:cNvSpPr>
              <p:nvPr userDrawn="1"/>
            </p:nvSpPr>
            <p:spPr bwMode="auto">
              <a:xfrm>
                <a:off x="21577299" y="7697006"/>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4" name="Rectangle 93">
                <a:extLst>
                  <a:ext uri="{FF2B5EF4-FFF2-40B4-BE49-F238E27FC236}">
                    <a16:creationId xmlns:a16="http://schemas.microsoft.com/office/drawing/2014/main" id="{73E0E7EC-2E85-46C3-9667-5A4EEDAE2873}"/>
                  </a:ext>
                </a:extLst>
              </p:cNvPr>
              <p:cNvSpPr>
                <a:spLocks noChangeArrowheads="1"/>
              </p:cNvSpPr>
              <p:nvPr userDrawn="1"/>
            </p:nvSpPr>
            <p:spPr bwMode="auto">
              <a:xfrm>
                <a:off x="21577299" y="754562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8" name="Rectangle 97">
                <a:extLst>
                  <a:ext uri="{FF2B5EF4-FFF2-40B4-BE49-F238E27FC236}">
                    <a16:creationId xmlns:a16="http://schemas.microsoft.com/office/drawing/2014/main" id="{EBD60573-B2F6-46E1-AAA8-B50792C7E18A}"/>
                  </a:ext>
                </a:extLst>
              </p:cNvPr>
              <p:cNvSpPr>
                <a:spLocks noChangeArrowheads="1"/>
              </p:cNvSpPr>
              <p:nvPr userDrawn="1"/>
            </p:nvSpPr>
            <p:spPr bwMode="auto">
              <a:xfrm>
                <a:off x="21577299" y="739425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3" name="Rectangle 102">
                <a:extLst>
                  <a:ext uri="{FF2B5EF4-FFF2-40B4-BE49-F238E27FC236}">
                    <a16:creationId xmlns:a16="http://schemas.microsoft.com/office/drawing/2014/main" id="{8672CE89-DD6B-44AA-9096-8DE1585341F3}"/>
                  </a:ext>
                </a:extLst>
              </p:cNvPr>
              <p:cNvSpPr>
                <a:spLocks noChangeArrowheads="1"/>
              </p:cNvSpPr>
              <p:nvPr userDrawn="1"/>
            </p:nvSpPr>
            <p:spPr bwMode="auto">
              <a:xfrm>
                <a:off x="21577299" y="724287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6" name="Rectangle 105">
                <a:extLst>
                  <a:ext uri="{FF2B5EF4-FFF2-40B4-BE49-F238E27FC236}">
                    <a16:creationId xmlns:a16="http://schemas.microsoft.com/office/drawing/2014/main" id="{AB9B80AD-7814-49C8-84EE-531017099428}"/>
                  </a:ext>
                </a:extLst>
              </p:cNvPr>
              <p:cNvSpPr>
                <a:spLocks noChangeArrowheads="1"/>
              </p:cNvSpPr>
              <p:nvPr userDrawn="1"/>
            </p:nvSpPr>
            <p:spPr bwMode="auto">
              <a:xfrm>
                <a:off x="21577299" y="709149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9" name="Rectangle 108">
                <a:extLst>
                  <a:ext uri="{FF2B5EF4-FFF2-40B4-BE49-F238E27FC236}">
                    <a16:creationId xmlns:a16="http://schemas.microsoft.com/office/drawing/2014/main" id="{4A66BD25-D53B-4507-B1C1-A6A602197982}"/>
                  </a:ext>
                </a:extLst>
              </p:cNvPr>
              <p:cNvSpPr>
                <a:spLocks noChangeArrowheads="1"/>
              </p:cNvSpPr>
              <p:nvPr userDrawn="1"/>
            </p:nvSpPr>
            <p:spPr bwMode="auto">
              <a:xfrm>
                <a:off x="21577299" y="694011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1" name="Rectangle 110">
                <a:extLst>
                  <a:ext uri="{FF2B5EF4-FFF2-40B4-BE49-F238E27FC236}">
                    <a16:creationId xmlns:a16="http://schemas.microsoft.com/office/drawing/2014/main" id="{3CB6AAEA-40B9-4BD4-AF8F-FE5D9C21A209}"/>
                  </a:ext>
                </a:extLst>
              </p:cNvPr>
              <p:cNvSpPr>
                <a:spLocks noChangeArrowheads="1"/>
              </p:cNvSpPr>
              <p:nvPr userDrawn="1"/>
            </p:nvSpPr>
            <p:spPr bwMode="auto">
              <a:xfrm>
                <a:off x="21577299" y="678874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4" name="Rectangle 113">
                <a:extLst>
                  <a:ext uri="{FF2B5EF4-FFF2-40B4-BE49-F238E27FC236}">
                    <a16:creationId xmlns:a16="http://schemas.microsoft.com/office/drawing/2014/main" id="{BE34B6DA-7207-42FE-B248-000EA78786A5}"/>
                  </a:ext>
                </a:extLst>
              </p:cNvPr>
              <p:cNvSpPr>
                <a:spLocks noChangeArrowheads="1"/>
              </p:cNvSpPr>
              <p:nvPr userDrawn="1"/>
            </p:nvSpPr>
            <p:spPr bwMode="auto">
              <a:xfrm>
                <a:off x="21577299" y="663736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7" name="Rectangle 116">
                <a:extLst>
                  <a:ext uri="{FF2B5EF4-FFF2-40B4-BE49-F238E27FC236}">
                    <a16:creationId xmlns:a16="http://schemas.microsoft.com/office/drawing/2014/main" id="{C40BAF58-F6FE-4097-A065-0FF9D903CC8D}"/>
                  </a:ext>
                </a:extLst>
              </p:cNvPr>
              <p:cNvSpPr>
                <a:spLocks noChangeArrowheads="1"/>
              </p:cNvSpPr>
              <p:nvPr userDrawn="1"/>
            </p:nvSpPr>
            <p:spPr bwMode="auto">
              <a:xfrm>
                <a:off x="21577299" y="648598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0" name="Rectangle 119">
                <a:extLst>
                  <a:ext uri="{FF2B5EF4-FFF2-40B4-BE49-F238E27FC236}">
                    <a16:creationId xmlns:a16="http://schemas.microsoft.com/office/drawing/2014/main" id="{D3920ED7-2A17-479F-85AE-377C6B6C69B9}"/>
                  </a:ext>
                </a:extLst>
              </p:cNvPr>
              <p:cNvSpPr>
                <a:spLocks noChangeArrowheads="1"/>
              </p:cNvSpPr>
              <p:nvPr userDrawn="1"/>
            </p:nvSpPr>
            <p:spPr bwMode="auto">
              <a:xfrm>
                <a:off x="21577299" y="633460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3" name="Rectangle 122">
                <a:extLst>
                  <a:ext uri="{FF2B5EF4-FFF2-40B4-BE49-F238E27FC236}">
                    <a16:creationId xmlns:a16="http://schemas.microsoft.com/office/drawing/2014/main" id="{62BB580C-4AD1-49E3-927F-B46AB8F3E57A}"/>
                  </a:ext>
                </a:extLst>
              </p:cNvPr>
              <p:cNvSpPr>
                <a:spLocks noChangeArrowheads="1"/>
              </p:cNvSpPr>
              <p:nvPr userDrawn="1"/>
            </p:nvSpPr>
            <p:spPr bwMode="auto">
              <a:xfrm>
                <a:off x="21577299" y="618323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6" name="Rectangle 125">
                <a:extLst>
                  <a:ext uri="{FF2B5EF4-FFF2-40B4-BE49-F238E27FC236}">
                    <a16:creationId xmlns:a16="http://schemas.microsoft.com/office/drawing/2014/main" id="{D9E491E1-CE23-43BC-8206-8646F8ECFF00}"/>
                  </a:ext>
                </a:extLst>
              </p:cNvPr>
              <p:cNvSpPr>
                <a:spLocks noChangeArrowheads="1"/>
              </p:cNvSpPr>
              <p:nvPr userDrawn="1"/>
            </p:nvSpPr>
            <p:spPr bwMode="auto">
              <a:xfrm>
                <a:off x="21577299" y="603185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9" name="Rectangle 128">
                <a:extLst>
                  <a:ext uri="{FF2B5EF4-FFF2-40B4-BE49-F238E27FC236}">
                    <a16:creationId xmlns:a16="http://schemas.microsoft.com/office/drawing/2014/main" id="{5DBDC3E5-2AB5-440E-A788-0D603EDEED68}"/>
                  </a:ext>
                </a:extLst>
              </p:cNvPr>
              <p:cNvSpPr>
                <a:spLocks noChangeArrowheads="1"/>
              </p:cNvSpPr>
              <p:nvPr userDrawn="1"/>
            </p:nvSpPr>
            <p:spPr bwMode="auto">
              <a:xfrm>
                <a:off x="21577299" y="588047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2" name="Rectangle 131">
                <a:extLst>
                  <a:ext uri="{FF2B5EF4-FFF2-40B4-BE49-F238E27FC236}">
                    <a16:creationId xmlns:a16="http://schemas.microsoft.com/office/drawing/2014/main" id="{9D2626CA-5BA0-43B7-8337-3CBDEBEF4CF5}"/>
                  </a:ext>
                </a:extLst>
              </p:cNvPr>
              <p:cNvSpPr>
                <a:spLocks noChangeArrowheads="1"/>
              </p:cNvSpPr>
              <p:nvPr userDrawn="1"/>
            </p:nvSpPr>
            <p:spPr bwMode="auto">
              <a:xfrm>
                <a:off x="21577299" y="5729100"/>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5" name="Rectangle 134">
                <a:extLst>
                  <a:ext uri="{FF2B5EF4-FFF2-40B4-BE49-F238E27FC236}">
                    <a16:creationId xmlns:a16="http://schemas.microsoft.com/office/drawing/2014/main" id="{7E026665-DEB2-4C44-BFF3-26B149B7427D}"/>
                  </a:ext>
                </a:extLst>
              </p:cNvPr>
              <p:cNvSpPr>
                <a:spLocks noChangeArrowheads="1"/>
              </p:cNvSpPr>
              <p:nvPr userDrawn="1"/>
            </p:nvSpPr>
            <p:spPr bwMode="auto">
              <a:xfrm>
                <a:off x="21577299" y="557772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8" name="Rectangle 137">
                <a:extLst>
                  <a:ext uri="{FF2B5EF4-FFF2-40B4-BE49-F238E27FC236}">
                    <a16:creationId xmlns:a16="http://schemas.microsoft.com/office/drawing/2014/main" id="{5657522C-3162-47C1-B097-1D77527F1A51}"/>
                  </a:ext>
                </a:extLst>
              </p:cNvPr>
              <p:cNvSpPr>
                <a:spLocks noChangeArrowheads="1"/>
              </p:cNvSpPr>
              <p:nvPr userDrawn="1"/>
            </p:nvSpPr>
            <p:spPr bwMode="auto">
              <a:xfrm>
                <a:off x="21577299" y="542634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1" name="Rectangle 140">
                <a:extLst>
                  <a:ext uri="{FF2B5EF4-FFF2-40B4-BE49-F238E27FC236}">
                    <a16:creationId xmlns:a16="http://schemas.microsoft.com/office/drawing/2014/main" id="{AE18D5DB-6E93-4DCF-A19E-55E4AF13706E}"/>
                  </a:ext>
                </a:extLst>
              </p:cNvPr>
              <p:cNvSpPr>
                <a:spLocks noChangeArrowheads="1"/>
              </p:cNvSpPr>
              <p:nvPr userDrawn="1"/>
            </p:nvSpPr>
            <p:spPr bwMode="auto">
              <a:xfrm>
                <a:off x="21577299" y="527496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4" name="Rectangle 143">
                <a:extLst>
                  <a:ext uri="{FF2B5EF4-FFF2-40B4-BE49-F238E27FC236}">
                    <a16:creationId xmlns:a16="http://schemas.microsoft.com/office/drawing/2014/main" id="{FF8EFA11-3825-404A-BC92-55B54AA2E71C}"/>
                  </a:ext>
                </a:extLst>
              </p:cNvPr>
              <p:cNvSpPr>
                <a:spLocks noChangeArrowheads="1"/>
              </p:cNvSpPr>
              <p:nvPr userDrawn="1"/>
            </p:nvSpPr>
            <p:spPr bwMode="auto">
              <a:xfrm>
                <a:off x="21577299" y="5123590"/>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7" name="Rectangle 146">
                <a:extLst>
                  <a:ext uri="{FF2B5EF4-FFF2-40B4-BE49-F238E27FC236}">
                    <a16:creationId xmlns:a16="http://schemas.microsoft.com/office/drawing/2014/main" id="{72471177-F3DF-4DD2-B334-70DD192F55DC}"/>
                  </a:ext>
                </a:extLst>
              </p:cNvPr>
              <p:cNvSpPr>
                <a:spLocks noChangeArrowheads="1"/>
              </p:cNvSpPr>
              <p:nvPr userDrawn="1"/>
            </p:nvSpPr>
            <p:spPr bwMode="auto">
              <a:xfrm>
                <a:off x="21577299" y="4972213"/>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0" name="Rectangle 149">
                <a:extLst>
                  <a:ext uri="{FF2B5EF4-FFF2-40B4-BE49-F238E27FC236}">
                    <a16:creationId xmlns:a16="http://schemas.microsoft.com/office/drawing/2014/main" id="{09614C6B-11CD-433B-A023-57FCFA6E5365}"/>
                  </a:ext>
                </a:extLst>
              </p:cNvPr>
              <p:cNvSpPr>
                <a:spLocks noChangeArrowheads="1"/>
              </p:cNvSpPr>
              <p:nvPr userDrawn="1"/>
            </p:nvSpPr>
            <p:spPr bwMode="auto">
              <a:xfrm>
                <a:off x="21577299" y="482083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3" name="Rectangle 152">
                <a:extLst>
                  <a:ext uri="{FF2B5EF4-FFF2-40B4-BE49-F238E27FC236}">
                    <a16:creationId xmlns:a16="http://schemas.microsoft.com/office/drawing/2014/main" id="{1CA85878-CBA8-4B26-80AF-8136E26B26C0}"/>
                  </a:ext>
                </a:extLst>
              </p:cNvPr>
              <p:cNvSpPr>
                <a:spLocks noChangeArrowheads="1"/>
              </p:cNvSpPr>
              <p:nvPr userDrawn="1"/>
            </p:nvSpPr>
            <p:spPr bwMode="auto">
              <a:xfrm>
                <a:off x="21577299" y="4669458"/>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6" name="Rectangle 155">
                <a:extLst>
                  <a:ext uri="{FF2B5EF4-FFF2-40B4-BE49-F238E27FC236}">
                    <a16:creationId xmlns:a16="http://schemas.microsoft.com/office/drawing/2014/main" id="{11B3AA27-7062-41F7-A4C2-9B7CC3CCD797}"/>
                  </a:ext>
                </a:extLst>
              </p:cNvPr>
              <p:cNvSpPr>
                <a:spLocks noChangeArrowheads="1"/>
              </p:cNvSpPr>
              <p:nvPr userDrawn="1"/>
            </p:nvSpPr>
            <p:spPr bwMode="auto">
              <a:xfrm>
                <a:off x="21577299" y="4518080"/>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9" name="Rectangle 158">
                <a:extLst>
                  <a:ext uri="{FF2B5EF4-FFF2-40B4-BE49-F238E27FC236}">
                    <a16:creationId xmlns:a16="http://schemas.microsoft.com/office/drawing/2014/main" id="{7D2450FA-1099-4FE9-A8F0-945022B7AB98}"/>
                  </a:ext>
                </a:extLst>
              </p:cNvPr>
              <p:cNvSpPr>
                <a:spLocks noChangeArrowheads="1"/>
              </p:cNvSpPr>
              <p:nvPr userDrawn="1"/>
            </p:nvSpPr>
            <p:spPr bwMode="auto">
              <a:xfrm>
                <a:off x="21577299" y="4366703"/>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2" name="Rectangle 161">
                <a:extLst>
                  <a:ext uri="{FF2B5EF4-FFF2-40B4-BE49-F238E27FC236}">
                    <a16:creationId xmlns:a16="http://schemas.microsoft.com/office/drawing/2014/main" id="{B76C86BC-5968-4B51-AFD2-637769B1AF54}"/>
                  </a:ext>
                </a:extLst>
              </p:cNvPr>
              <p:cNvSpPr>
                <a:spLocks noChangeArrowheads="1"/>
              </p:cNvSpPr>
              <p:nvPr userDrawn="1"/>
            </p:nvSpPr>
            <p:spPr bwMode="auto">
              <a:xfrm>
                <a:off x="21577299" y="421532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5" name="Rectangle 164">
                <a:extLst>
                  <a:ext uri="{FF2B5EF4-FFF2-40B4-BE49-F238E27FC236}">
                    <a16:creationId xmlns:a16="http://schemas.microsoft.com/office/drawing/2014/main" id="{00D9A217-8799-4F60-BDAF-B75EF996BE45}"/>
                  </a:ext>
                </a:extLst>
              </p:cNvPr>
              <p:cNvSpPr>
                <a:spLocks noChangeArrowheads="1"/>
              </p:cNvSpPr>
              <p:nvPr userDrawn="1"/>
            </p:nvSpPr>
            <p:spPr bwMode="auto">
              <a:xfrm>
                <a:off x="21577299" y="406058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8" name="Rectangle 167">
                <a:extLst>
                  <a:ext uri="{FF2B5EF4-FFF2-40B4-BE49-F238E27FC236}">
                    <a16:creationId xmlns:a16="http://schemas.microsoft.com/office/drawing/2014/main" id="{D9DD611D-9BCB-4BF7-9EDD-237457E2B652}"/>
                  </a:ext>
                </a:extLst>
              </p:cNvPr>
              <p:cNvSpPr>
                <a:spLocks noChangeArrowheads="1"/>
              </p:cNvSpPr>
              <p:nvPr userDrawn="1"/>
            </p:nvSpPr>
            <p:spPr bwMode="auto">
              <a:xfrm>
                <a:off x="21577299" y="390920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0" name="Rectangle 169">
                <a:extLst>
                  <a:ext uri="{FF2B5EF4-FFF2-40B4-BE49-F238E27FC236}">
                    <a16:creationId xmlns:a16="http://schemas.microsoft.com/office/drawing/2014/main" id="{8D3D80A5-58EB-449E-968D-FF2DD0CCDF03}"/>
                  </a:ext>
                </a:extLst>
              </p:cNvPr>
              <p:cNvSpPr>
                <a:spLocks noChangeArrowheads="1"/>
              </p:cNvSpPr>
              <p:nvPr userDrawn="1"/>
            </p:nvSpPr>
            <p:spPr bwMode="auto">
              <a:xfrm>
                <a:off x="21577299" y="375782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2" name="Rectangle 171">
                <a:extLst>
                  <a:ext uri="{FF2B5EF4-FFF2-40B4-BE49-F238E27FC236}">
                    <a16:creationId xmlns:a16="http://schemas.microsoft.com/office/drawing/2014/main" id="{64603521-E21B-469B-B231-B130BD8FAB7F}"/>
                  </a:ext>
                </a:extLst>
              </p:cNvPr>
              <p:cNvSpPr>
                <a:spLocks noChangeArrowheads="1"/>
              </p:cNvSpPr>
              <p:nvPr userDrawn="1"/>
            </p:nvSpPr>
            <p:spPr bwMode="auto">
              <a:xfrm>
                <a:off x="21577299" y="360645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4" name="Rectangle 173">
                <a:extLst>
                  <a:ext uri="{FF2B5EF4-FFF2-40B4-BE49-F238E27FC236}">
                    <a16:creationId xmlns:a16="http://schemas.microsoft.com/office/drawing/2014/main" id="{E912BB19-B88D-4EEF-A973-60F37D50D33E}"/>
                  </a:ext>
                </a:extLst>
              </p:cNvPr>
              <p:cNvSpPr>
                <a:spLocks noChangeArrowheads="1"/>
              </p:cNvSpPr>
              <p:nvPr userDrawn="1"/>
            </p:nvSpPr>
            <p:spPr bwMode="auto">
              <a:xfrm>
                <a:off x="21577299" y="345507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6" name="Rectangle 175">
                <a:extLst>
                  <a:ext uri="{FF2B5EF4-FFF2-40B4-BE49-F238E27FC236}">
                    <a16:creationId xmlns:a16="http://schemas.microsoft.com/office/drawing/2014/main" id="{5A3271A6-E7BB-4079-B4D6-210FB1F8AB28}"/>
                  </a:ext>
                </a:extLst>
              </p:cNvPr>
              <p:cNvSpPr>
                <a:spLocks noChangeArrowheads="1"/>
              </p:cNvSpPr>
              <p:nvPr userDrawn="1"/>
            </p:nvSpPr>
            <p:spPr bwMode="auto">
              <a:xfrm>
                <a:off x="21577299" y="3305378"/>
                <a:ext cx="2435225" cy="4877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8" name="Rectangle 177">
                <a:extLst>
                  <a:ext uri="{FF2B5EF4-FFF2-40B4-BE49-F238E27FC236}">
                    <a16:creationId xmlns:a16="http://schemas.microsoft.com/office/drawing/2014/main" id="{F231CCD3-5EE8-4CAE-AD51-75C4CC35B192}"/>
                  </a:ext>
                </a:extLst>
              </p:cNvPr>
              <p:cNvSpPr>
                <a:spLocks noChangeArrowheads="1"/>
              </p:cNvSpPr>
              <p:nvPr userDrawn="1"/>
            </p:nvSpPr>
            <p:spPr bwMode="auto">
              <a:xfrm>
                <a:off x="21577299" y="315400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0" name="Rectangle 179">
                <a:extLst>
                  <a:ext uri="{FF2B5EF4-FFF2-40B4-BE49-F238E27FC236}">
                    <a16:creationId xmlns:a16="http://schemas.microsoft.com/office/drawing/2014/main" id="{2C97D917-19F1-4D70-A42C-94420913D01D}"/>
                  </a:ext>
                </a:extLst>
              </p:cNvPr>
              <p:cNvSpPr>
                <a:spLocks noChangeArrowheads="1"/>
              </p:cNvSpPr>
              <p:nvPr userDrawn="1"/>
            </p:nvSpPr>
            <p:spPr bwMode="auto">
              <a:xfrm>
                <a:off x="21577299" y="300262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2" name="Rectangle 181">
                <a:extLst>
                  <a:ext uri="{FF2B5EF4-FFF2-40B4-BE49-F238E27FC236}">
                    <a16:creationId xmlns:a16="http://schemas.microsoft.com/office/drawing/2014/main" id="{0EE4948E-305D-4009-AA91-802D93F2B2CE}"/>
                  </a:ext>
                </a:extLst>
              </p:cNvPr>
              <p:cNvSpPr>
                <a:spLocks noChangeArrowheads="1"/>
              </p:cNvSpPr>
              <p:nvPr userDrawn="1"/>
            </p:nvSpPr>
            <p:spPr bwMode="auto">
              <a:xfrm>
                <a:off x="21577299" y="2851246"/>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4" name="Rectangle 183">
                <a:extLst>
                  <a:ext uri="{FF2B5EF4-FFF2-40B4-BE49-F238E27FC236}">
                    <a16:creationId xmlns:a16="http://schemas.microsoft.com/office/drawing/2014/main" id="{D45BB509-663B-4A82-B05D-F737023B7B2D}"/>
                  </a:ext>
                </a:extLst>
              </p:cNvPr>
              <p:cNvSpPr>
                <a:spLocks noChangeArrowheads="1"/>
              </p:cNvSpPr>
              <p:nvPr userDrawn="1"/>
            </p:nvSpPr>
            <p:spPr bwMode="auto">
              <a:xfrm>
                <a:off x="21577299" y="269986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6" name="Rectangle 185">
                <a:extLst>
                  <a:ext uri="{FF2B5EF4-FFF2-40B4-BE49-F238E27FC236}">
                    <a16:creationId xmlns:a16="http://schemas.microsoft.com/office/drawing/2014/main" id="{EEC2232D-8CA2-45E6-BEB3-C708ED346798}"/>
                  </a:ext>
                </a:extLst>
              </p:cNvPr>
              <p:cNvSpPr>
                <a:spLocks noChangeArrowheads="1"/>
              </p:cNvSpPr>
              <p:nvPr userDrawn="1"/>
            </p:nvSpPr>
            <p:spPr bwMode="auto">
              <a:xfrm>
                <a:off x="21577299" y="254849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8" name="Rectangle 187">
                <a:extLst>
                  <a:ext uri="{FF2B5EF4-FFF2-40B4-BE49-F238E27FC236}">
                    <a16:creationId xmlns:a16="http://schemas.microsoft.com/office/drawing/2014/main" id="{F409872A-4944-4047-9080-F8DD8E9DE41C}"/>
                  </a:ext>
                </a:extLst>
              </p:cNvPr>
              <p:cNvSpPr>
                <a:spLocks noChangeArrowheads="1"/>
              </p:cNvSpPr>
              <p:nvPr userDrawn="1"/>
            </p:nvSpPr>
            <p:spPr bwMode="auto">
              <a:xfrm>
                <a:off x="21577299" y="239711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0" name="Rectangle 189">
                <a:extLst>
                  <a:ext uri="{FF2B5EF4-FFF2-40B4-BE49-F238E27FC236}">
                    <a16:creationId xmlns:a16="http://schemas.microsoft.com/office/drawing/2014/main" id="{A7C7EBE7-8B55-45D6-8F61-094726BF4E9C}"/>
                  </a:ext>
                </a:extLst>
              </p:cNvPr>
              <p:cNvSpPr>
                <a:spLocks noChangeArrowheads="1"/>
              </p:cNvSpPr>
              <p:nvPr userDrawn="1"/>
            </p:nvSpPr>
            <p:spPr bwMode="auto">
              <a:xfrm>
                <a:off x="21577299" y="2245736"/>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2" name="Rectangle 191">
                <a:extLst>
                  <a:ext uri="{FF2B5EF4-FFF2-40B4-BE49-F238E27FC236}">
                    <a16:creationId xmlns:a16="http://schemas.microsoft.com/office/drawing/2014/main" id="{26ECAE8D-75F2-42C8-B85D-FAF9166FD02B}"/>
                  </a:ext>
                </a:extLst>
              </p:cNvPr>
              <p:cNvSpPr>
                <a:spLocks noChangeArrowheads="1"/>
              </p:cNvSpPr>
              <p:nvPr userDrawn="1"/>
            </p:nvSpPr>
            <p:spPr bwMode="auto">
              <a:xfrm>
                <a:off x="21577299" y="209435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4" name="Rectangle 193">
                <a:extLst>
                  <a:ext uri="{FF2B5EF4-FFF2-40B4-BE49-F238E27FC236}">
                    <a16:creationId xmlns:a16="http://schemas.microsoft.com/office/drawing/2014/main" id="{75C94A49-E1D8-4B7C-8A7F-A3F601F37FC3}"/>
                  </a:ext>
                </a:extLst>
              </p:cNvPr>
              <p:cNvSpPr>
                <a:spLocks noChangeArrowheads="1"/>
              </p:cNvSpPr>
              <p:nvPr userDrawn="1"/>
            </p:nvSpPr>
            <p:spPr bwMode="auto">
              <a:xfrm>
                <a:off x="21577299" y="194298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6" name="Rectangle 195">
                <a:extLst>
                  <a:ext uri="{FF2B5EF4-FFF2-40B4-BE49-F238E27FC236}">
                    <a16:creationId xmlns:a16="http://schemas.microsoft.com/office/drawing/2014/main" id="{D26C61EE-35AC-456E-BD31-E51D6DAFDEBF}"/>
                  </a:ext>
                </a:extLst>
              </p:cNvPr>
              <p:cNvSpPr>
                <a:spLocks noChangeArrowheads="1"/>
              </p:cNvSpPr>
              <p:nvPr userDrawn="1"/>
            </p:nvSpPr>
            <p:spPr bwMode="auto">
              <a:xfrm>
                <a:off x="21577299" y="179160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8" name="Rectangle 197">
                <a:extLst>
                  <a:ext uri="{FF2B5EF4-FFF2-40B4-BE49-F238E27FC236}">
                    <a16:creationId xmlns:a16="http://schemas.microsoft.com/office/drawing/2014/main" id="{FE2CE93F-2420-4BCF-B84C-11047C19F8C5}"/>
                  </a:ext>
                </a:extLst>
              </p:cNvPr>
              <p:cNvSpPr>
                <a:spLocks noChangeArrowheads="1"/>
              </p:cNvSpPr>
              <p:nvPr userDrawn="1"/>
            </p:nvSpPr>
            <p:spPr bwMode="auto">
              <a:xfrm>
                <a:off x="21577299" y="164022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0" name="Rectangle 199">
                <a:extLst>
                  <a:ext uri="{FF2B5EF4-FFF2-40B4-BE49-F238E27FC236}">
                    <a16:creationId xmlns:a16="http://schemas.microsoft.com/office/drawing/2014/main" id="{7E98B4D0-E3E9-4880-9043-DC275863813B}"/>
                  </a:ext>
                </a:extLst>
              </p:cNvPr>
              <p:cNvSpPr>
                <a:spLocks noChangeArrowheads="1"/>
              </p:cNvSpPr>
              <p:nvPr userDrawn="1"/>
            </p:nvSpPr>
            <p:spPr bwMode="auto">
              <a:xfrm>
                <a:off x="21577299" y="148884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2" name="Rectangle 201">
                <a:extLst>
                  <a:ext uri="{FF2B5EF4-FFF2-40B4-BE49-F238E27FC236}">
                    <a16:creationId xmlns:a16="http://schemas.microsoft.com/office/drawing/2014/main" id="{8E4115FD-9C46-4ED2-99A6-2913F810F9EF}"/>
                  </a:ext>
                </a:extLst>
              </p:cNvPr>
              <p:cNvSpPr>
                <a:spLocks noChangeArrowheads="1"/>
              </p:cNvSpPr>
              <p:nvPr userDrawn="1"/>
            </p:nvSpPr>
            <p:spPr bwMode="auto">
              <a:xfrm>
                <a:off x="21577299" y="133747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4" name="Rectangle 203">
                <a:extLst>
                  <a:ext uri="{FF2B5EF4-FFF2-40B4-BE49-F238E27FC236}">
                    <a16:creationId xmlns:a16="http://schemas.microsoft.com/office/drawing/2014/main" id="{DD11C414-0265-4073-8FE3-349226CEE778}"/>
                  </a:ext>
                </a:extLst>
              </p:cNvPr>
              <p:cNvSpPr>
                <a:spLocks noChangeArrowheads="1"/>
              </p:cNvSpPr>
              <p:nvPr userDrawn="1"/>
            </p:nvSpPr>
            <p:spPr bwMode="auto">
              <a:xfrm>
                <a:off x="21577299" y="118609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6" name="Rectangle 205">
                <a:extLst>
                  <a:ext uri="{FF2B5EF4-FFF2-40B4-BE49-F238E27FC236}">
                    <a16:creationId xmlns:a16="http://schemas.microsoft.com/office/drawing/2014/main" id="{97821CF5-5736-4049-B8AD-BF58858AD946}"/>
                  </a:ext>
                </a:extLst>
              </p:cNvPr>
              <p:cNvSpPr>
                <a:spLocks noChangeArrowheads="1"/>
              </p:cNvSpPr>
              <p:nvPr userDrawn="1"/>
            </p:nvSpPr>
            <p:spPr bwMode="auto">
              <a:xfrm>
                <a:off x="21577299" y="103471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27" name="Gruppieren 26">
            <a:extLst>
              <a:ext uri="{FF2B5EF4-FFF2-40B4-BE49-F238E27FC236}">
                <a16:creationId xmlns:a16="http://schemas.microsoft.com/office/drawing/2014/main" id="{2226AB28-6B76-8344-B430-652A64D0ECDD}"/>
              </a:ext>
              <a:ext uri="{C183D7F6-B498-43B3-948B-1728B52AA6E4}">
                <adec:decorative xmlns:adec="http://schemas.microsoft.com/office/drawing/2017/decorative" val="1"/>
              </a:ext>
            </a:extLst>
          </p:cNvPr>
          <p:cNvGrpSpPr/>
          <p:nvPr userDrawn="1"/>
        </p:nvGrpSpPr>
        <p:grpSpPr>
          <a:xfrm>
            <a:off x="0" y="539430"/>
            <a:ext cx="1096708" cy="5666238"/>
            <a:chOff x="0" y="1050055"/>
            <a:chExt cx="2160000" cy="11151472"/>
          </a:xfrm>
        </p:grpSpPr>
        <p:grpSp>
          <p:nvGrpSpPr>
            <p:cNvPr id="18" name="Gruppieren 17">
              <a:extLst>
                <a:ext uri="{FF2B5EF4-FFF2-40B4-BE49-F238E27FC236}">
                  <a16:creationId xmlns:a16="http://schemas.microsoft.com/office/drawing/2014/main" id="{4C2FD313-5AAF-C448-B028-7FD802332310}"/>
                </a:ext>
              </a:extLst>
            </p:cNvPr>
            <p:cNvGrpSpPr/>
            <p:nvPr userDrawn="1"/>
          </p:nvGrpSpPr>
          <p:grpSpPr>
            <a:xfrm>
              <a:off x="0" y="1050055"/>
              <a:ext cx="2160000" cy="3231068"/>
              <a:chOff x="0" y="1050055"/>
              <a:chExt cx="2160000" cy="3231068"/>
            </a:xfrm>
          </p:grpSpPr>
          <p:sp>
            <p:nvSpPr>
              <p:cNvPr id="180" name="Rectangle 159">
                <a:extLst>
                  <a:ext uri="{FF2B5EF4-FFF2-40B4-BE49-F238E27FC236}">
                    <a16:creationId xmlns:a16="http://schemas.microsoft.com/office/drawing/2014/main" id="{9382F5AE-2D8F-4C0C-B436-3B83FABD4300}"/>
                  </a:ext>
                </a:extLst>
              </p:cNvPr>
              <p:cNvSpPr>
                <a:spLocks noChangeArrowheads="1"/>
              </p:cNvSpPr>
              <p:nvPr userDrawn="1"/>
            </p:nvSpPr>
            <p:spPr bwMode="auto">
              <a:xfrm>
                <a:off x="0" y="4230664"/>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3" name="Rectangle 162">
                <a:extLst>
                  <a:ext uri="{FF2B5EF4-FFF2-40B4-BE49-F238E27FC236}">
                    <a16:creationId xmlns:a16="http://schemas.microsoft.com/office/drawing/2014/main" id="{949411EA-9DB6-4F3A-A186-266D117154BD}"/>
                  </a:ext>
                </a:extLst>
              </p:cNvPr>
              <p:cNvSpPr>
                <a:spLocks noChangeArrowheads="1"/>
              </p:cNvSpPr>
              <p:nvPr userDrawn="1"/>
            </p:nvSpPr>
            <p:spPr bwMode="auto">
              <a:xfrm>
                <a:off x="0" y="4079286"/>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6" name="Rectangle 165">
                <a:extLst>
                  <a:ext uri="{FF2B5EF4-FFF2-40B4-BE49-F238E27FC236}">
                    <a16:creationId xmlns:a16="http://schemas.microsoft.com/office/drawing/2014/main" id="{20C021DC-33C4-4415-9752-06E84A4CE462}"/>
                  </a:ext>
                </a:extLst>
              </p:cNvPr>
              <p:cNvSpPr>
                <a:spLocks noChangeArrowheads="1"/>
              </p:cNvSpPr>
              <p:nvPr userDrawn="1"/>
            </p:nvSpPr>
            <p:spPr bwMode="auto">
              <a:xfrm>
                <a:off x="0" y="392454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9" name="Rectangle 168">
                <a:extLst>
                  <a:ext uri="{FF2B5EF4-FFF2-40B4-BE49-F238E27FC236}">
                    <a16:creationId xmlns:a16="http://schemas.microsoft.com/office/drawing/2014/main" id="{47EF21FB-5D89-4FE5-A964-EC373C3CF173}"/>
                  </a:ext>
                </a:extLst>
              </p:cNvPr>
              <p:cNvSpPr>
                <a:spLocks noChangeArrowheads="1"/>
              </p:cNvSpPr>
              <p:nvPr userDrawn="1"/>
            </p:nvSpPr>
            <p:spPr bwMode="auto">
              <a:xfrm>
                <a:off x="0" y="3773168"/>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1" name="Rectangle 170">
                <a:extLst>
                  <a:ext uri="{FF2B5EF4-FFF2-40B4-BE49-F238E27FC236}">
                    <a16:creationId xmlns:a16="http://schemas.microsoft.com/office/drawing/2014/main" id="{E2E16C8B-3AD8-4AD1-96C5-A15FC5FF827D}"/>
                  </a:ext>
                </a:extLst>
              </p:cNvPr>
              <p:cNvSpPr>
                <a:spLocks noChangeArrowheads="1"/>
              </p:cNvSpPr>
              <p:nvPr userDrawn="1"/>
            </p:nvSpPr>
            <p:spPr bwMode="auto">
              <a:xfrm>
                <a:off x="0" y="3621790"/>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dirty="0"/>
              </a:p>
            </p:txBody>
          </p:sp>
          <p:sp>
            <p:nvSpPr>
              <p:cNvPr id="193" name="Rectangle 172">
                <a:extLst>
                  <a:ext uri="{FF2B5EF4-FFF2-40B4-BE49-F238E27FC236}">
                    <a16:creationId xmlns:a16="http://schemas.microsoft.com/office/drawing/2014/main" id="{B320127D-E5AE-44AD-B537-C8E84D9B0C92}"/>
                  </a:ext>
                </a:extLst>
              </p:cNvPr>
              <p:cNvSpPr>
                <a:spLocks noChangeArrowheads="1"/>
              </p:cNvSpPr>
              <p:nvPr userDrawn="1"/>
            </p:nvSpPr>
            <p:spPr bwMode="auto">
              <a:xfrm>
                <a:off x="0" y="3470413"/>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5" name="Rectangle 174">
                <a:extLst>
                  <a:ext uri="{FF2B5EF4-FFF2-40B4-BE49-F238E27FC236}">
                    <a16:creationId xmlns:a16="http://schemas.microsoft.com/office/drawing/2014/main" id="{87DE05E6-7EDB-4BBA-8225-B1D7276BC9A0}"/>
                  </a:ext>
                </a:extLst>
              </p:cNvPr>
              <p:cNvSpPr>
                <a:spLocks noChangeArrowheads="1"/>
              </p:cNvSpPr>
              <p:nvPr userDrawn="1"/>
            </p:nvSpPr>
            <p:spPr bwMode="auto">
              <a:xfrm>
                <a:off x="0" y="331903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7" name="Rectangle 176">
                <a:extLst>
                  <a:ext uri="{FF2B5EF4-FFF2-40B4-BE49-F238E27FC236}">
                    <a16:creationId xmlns:a16="http://schemas.microsoft.com/office/drawing/2014/main" id="{52554F41-5316-4DDC-A01A-E1D65C8072E3}"/>
                  </a:ext>
                </a:extLst>
              </p:cNvPr>
              <p:cNvSpPr>
                <a:spLocks noChangeArrowheads="1"/>
              </p:cNvSpPr>
              <p:nvPr userDrawn="1"/>
            </p:nvSpPr>
            <p:spPr bwMode="auto">
              <a:xfrm>
                <a:off x="0" y="3169339"/>
                <a:ext cx="2160000" cy="4877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9" name="Rectangle 178">
                <a:extLst>
                  <a:ext uri="{FF2B5EF4-FFF2-40B4-BE49-F238E27FC236}">
                    <a16:creationId xmlns:a16="http://schemas.microsoft.com/office/drawing/2014/main" id="{24BF21BA-39D5-4C4C-870C-6DF0458D8EDA}"/>
                  </a:ext>
                </a:extLst>
              </p:cNvPr>
              <p:cNvSpPr>
                <a:spLocks noChangeArrowheads="1"/>
              </p:cNvSpPr>
              <p:nvPr userDrawn="1"/>
            </p:nvSpPr>
            <p:spPr bwMode="auto">
              <a:xfrm>
                <a:off x="0" y="301796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1" name="Rectangle 180">
                <a:extLst>
                  <a:ext uri="{FF2B5EF4-FFF2-40B4-BE49-F238E27FC236}">
                    <a16:creationId xmlns:a16="http://schemas.microsoft.com/office/drawing/2014/main" id="{94678887-558D-4D7F-8F28-97375CB9B155}"/>
                  </a:ext>
                </a:extLst>
              </p:cNvPr>
              <p:cNvSpPr>
                <a:spLocks noChangeArrowheads="1"/>
              </p:cNvSpPr>
              <p:nvPr userDrawn="1"/>
            </p:nvSpPr>
            <p:spPr bwMode="auto">
              <a:xfrm>
                <a:off x="0" y="2866584"/>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3" name="Rectangle 182">
                <a:extLst>
                  <a:ext uri="{FF2B5EF4-FFF2-40B4-BE49-F238E27FC236}">
                    <a16:creationId xmlns:a16="http://schemas.microsoft.com/office/drawing/2014/main" id="{99506EDE-29DD-4D67-B17A-5CF0BE686780}"/>
                  </a:ext>
                </a:extLst>
              </p:cNvPr>
              <p:cNvSpPr>
                <a:spLocks noChangeArrowheads="1"/>
              </p:cNvSpPr>
              <p:nvPr userDrawn="1"/>
            </p:nvSpPr>
            <p:spPr bwMode="auto">
              <a:xfrm>
                <a:off x="0" y="2715207"/>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5" name="Rectangle 184">
                <a:extLst>
                  <a:ext uri="{FF2B5EF4-FFF2-40B4-BE49-F238E27FC236}">
                    <a16:creationId xmlns:a16="http://schemas.microsoft.com/office/drawing/2014/main" id="{D66FC3BE-06D3-44A6-9D17-C3DF914092A6}"/>
                  </a:ext>
                </a:extLst>
              </p:cNvPr>
              <p:cNvSpPr>
                <a:spLocks noChangeArrowheads="1"/>
              </p:cNvSpPr>
              <p:nvPr userDrawn="1"/>
            </p:nvSpPr>
            <p:spPr bwMode="auto">
              <a:xfrm>
                <a:off x="0" y="2563829"/>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7" name="Rectangle 186">
                <a:extLst>
                  <a:ext uri="{FF2B5EF4-FFF2-40B4-BE49-F238E27FC236}">
                    <a16:creationId xmlns:a16="http://schemas.microsoft.com/office/drawing/2014/main" id="{7A48F6E3-679A-4F6B-8ED7-978A9EEFB89F}"/>
                  </a:ext>
                </a:extLst>
              </p:cNvPr>
              <p:cNvSpPr>
                <a:spLocks noChangeArrowheads="1"/>
              </p:cNvSpPr>
              <p:nvPr userDrawn="1"/>
            </p:nvSpPr>
            <p:spPr bwMode="auto">
              <a:xfrm>
                <a:off x="0" y="241245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9" name="Rectangle 188">
                <a:extLst>
                  <a:ext uri="{FF2B5EF4-FFF2-40B4-BE49-F238E27FC236}">
                    <a16:creationId xmlns:a16="http://schemas.microsoft.com/office/drawing/2014/main" id="{65E33EEB-27D1-464B-B9B4-399F59C65F27}"/>
                  </a:ext>
                </a:extLst>
              </p:cNvPr>
              <p:cNvSpPr>
                <a:spLocks noChangeArrowheads="1"/>
              </p:cNvSpPr>
              <p:nvPr userDrawn="1"/>
            </p:nvSpPr>
            <p:spPr bwMode="auto">
              <a:xfrm>
                <a:off x="0" y="226107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1" name="Rectangle 190">
                <a:extLst>
                  <a:ext uri="{FF2B5EF4-FFF2-40B4-BE49-F238E27FC236}">
                    <a16:creationId xmlns:a16="http://schemas.microsoft.com/office/drawing/2014/main" id="{5817CDE7-4000-4DB3-9D2F-0F9666385DF1}"/>
                  </a:ext>
                </a:extLst>
              </p:cNvPr>
              <p:cNvSpPr>
                <a:spLocks noChangeArrowheads="1"/>
              </p:cNvSpPr>
              <p:nvPr userDrawn="1"/>
            </p:nvSpPr>
            <p:spPr bwMode="auto">
              <a:xfrm>
                <a:off x="0" y="2109697"/>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3" name="Rectangle 192">
                <a:extLst>
                  <a:ext uri="{FF2B5EF4-FFF2-40B4-BE49-F238E27FC236}">
                    <a16:creationId xmlns:a16="http://schemas.microsoft.com/office/drawing/2014/main" id="{44ADAFBB-898F-421C-8C59-0618904353BE}"/>
                  </a:ext>
                </a:extLst>
              </p:cNvPr>
              <p:cNvSpPr>
                <a:spLocks noChangeArrowheads="1"/>
              </p:cNvSpPr>
              <p:nvPr userDrawn="1"/>
            </p:nvSpPr>
            <p:spPr bwMode="auto">
              <a:xfrm>
                <a:off x="0" y="1958320"/>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5" name="Rectangle 194">
                <a:extLst>
                  <a:ext uri="{FF2B5EF4-FFF2-40B4-BE49-F238E27FC236}">
                    <a16:creationId xmlns:a16="http://schemas.microsoft.com/office/drawing/2014/main" id="{084C580E-D85D-4472-82FE-453FBC4479F6}"/>
                  </a:ext>
                </a:extLst>
              </p:cNvPr>
              <p:cNvSpPr>
                <a:spLocks noChangeArrowheads="1"/>
              </p:cNvSpPr>
              <p:nvPr userDrawn="1"/>
            </p:nvSpPr>
            <p:spPr bwMode="auto">
              <a:xfrm>
                <a:off x="0" y="180694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7" name="Rectangle 196">
                <a:extLst>
                  <a:ext uri="{FF2B5EF4-FFF2-40B4-BE49-F238E27FC236}">
                    <a16:creationId xmlns:a16="http://schemas.microsoft.com/office/drawing/2014/main" id="{951EFE4A-4443-41F0-86A3-115AA493C43E}"/>
                  </a:ext>
                </a:extLst>
              </p:cNvPr>
              <p:cNvSpPr>
                <a:spLocks noChangeArrowheads="1"/>
              </p:cNvSpPr>
              <p:nvPr userDrawn="1"/>
            </p:nvSpPr>
            <p:spPr bwMode="auto">
              <a:xfrm>
                <a:off x="0" y="165556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9" name="Rectangle 198">
                <a:extLst>
                  <a:ext uri="{FF2B5EF4-FFF2-40B4-BE49-F238E27FC236}">
                    <a16:creationId xmlns:a16="http://schemas.microsoft.com/office/drawing/2014/main" id="{5141F623-FF63-464E-BC5C-CA1B3F429F9A}"/>
                  </a:ext>
                </a:extLst>
              </p:cNvPr>
              <p:cNvSpPr>
                <a:spLocks noChangeArrowheads="1"/>
              </p:cNvSpPr>
              <p:nvPr userDrawn="1"/>
            </p:nvSpPr>
            <p:spPr bwMode="auto">
              <a:xfrm>
                <a:off x="0" y="1504187"/>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1" name="Rectangle 200">
                <a:extLst>
                  <a:ext uri="{FF2B5EF4-FFF2-40B4-BE49-F238E27FC236}">
                    <a16:creationId xmlns:a16="http://schemas.microsoft.com/office/drawing/2014/main" id="{C76B230C-4B02-4B25-BB23-8C494236F9E1}"/>
                  </a:ext>
                </a:extLst>
              </p:cNvPr>
              <p:cNvSpPr>
                <a:spLocks noChangeArrowheads="1"/>
              </p:cNvSpPr>
              <p:nvPr userDrawn="1"/>
            </p:nvSpPr>
            <p:spPr bwMode="auto">
              <a:xfrm>
                <a:off x="0" y="1352810"/>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3" name="Rectangle 202">
                <a:extLst>
                  <a:ext uri="{FF2B5EF4-FFF2-40B4-BE49-F238E27FC236}">
                    <a16:creationId xmlns:a16="http://schemas.microsoft.com/office/drawing/2014/main" id="{07F46247-888E-4257-A0E9-63D141D5F37F}"/>
                  </a:ext>
                </a:extLst>
              </p:cNvPr>
              <p:cNvSpPr>
                <a:spLocks noChangeArrowheads="1"/>
              </p:cNvSpPr>
              <p:nvPr userDrawn="1"/>
            </p:nvSpPr>
            <p:spPr bwMode="auto">
              <a:xfrm>
                <a:off x="0" y="120143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5" name="Rectangle 204">
                <a:extLst>
                  <a:ext uri="{FF2B5EF4-FFF2-40B4-BE49-F238E27FC236}">
                    <a16:creationId xmlns:a16="http://schemas.microsoft.com/office/drawing/2014/main" id="{334904E7-EB20-4187-8E77-4A26392B1C7C}"/>
                  </a:ext>
                </a:extLst>
              </p:cNvPr>
              <p:cNvSpPr>
                <a:spLocks noChangeArrowheads="1"/>
              </p:cNvSpPr>
              <p:nvPr userDrawn="1"/>
            </p:nvSpPr>
            <p:spPr bwMode="auto">
              <a:xfrm>
                <a:off x="0" y="105005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26" name="Gruppieren 25">
              <a:extLst>
                <a:ext uri="{FF2B5EF4-FFF2-40B4-BE49-F238E27FC236}">
                  <a16:creationId xmlns:a16="http://schemas.microsoft.com/office/drawing/2014/main" id="{B91BABFC-4D81-A142-900E-E1B6AFAE96BC}"/>
                </a:ext>
              </a:extLst>
            </p:cNvPr>
            <p:cNvGrpSpPr/>
            <p:nvPr userDrawn="1"/>
          </p:nvGrpSpPr>
          <p:grpSpPr>
            <a:xfrm>
              <a:off x="0" y="2463540"/>
              <a:ext cx="995707" cy="9737987"/>
              <a:chOff x="0" y="2463540"/>
              <a:chExt cx="995707" cy="9737987"/>
            </a:xfrm>
          </p:grpSpPr>
          <p:sp>
            <p:nvSpPr>
              <p:cNvPr id="54" name="Rectangle 33">
                <a:extLst>
                  <a:ext uri="{FF2B5EF4-FFF2-40B4-BE49-F238E27FC236}">
                    <a16:creationId xmlns:a16="http://schemas.microsoft.com/office/drawing/2014/main" id="{510A28E1-9F17-420D-A91C-B3822CA154C2}"/>
                  </a:ext>
                </a:extLst>
              </p:cNvPr>
              <p:cNvSpPr>
                <a:spLocks noChangeArrowheads="1"/>
              </p:cNvSpPr>
              <p:nvPr userDrawn="1"/>
            </p:nvSpPr>
            <p:spPr bwMode="auto">
              <a:xfrm>
                <a:off x="0" y="1215106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5" name="Rectangle 34">
                <a:extLst>
                  <a:ext uri="{FF2B5EF4-FFF2-40B4-BE49-F238E27FC236}">
                    <a16:creationId xmlns:a16="http://schemas.microsoft.com/office/drawing/2014/main" id="{9D51707F-EAA7-4473-979C-46CE6225CC1A}"/>
                  </a:ext>
                </a:extLst>
              </p:cNvPr>
              <p:cNvSpPr>
                <a:spLocks noChangeArrowheads="1"/>
              </p:cNvSpPr>
              <p:nvPr userDrawn="1"/>
            </p:nvSpPr>
            <p:spPr bwMode="auto">
              <a:xfrm>
                <a:off x="0" y="1199969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6" name="Rectangle 35">
                <a:extLst>
                  <a:ext uri="{FF2B5EF4-FFF2-40B4-BE49-F238E27FC236}">
                    <a16:creationId xmlns:a16="http://schemas.microsoft.com/office/drawing/2014/main" id="{AF24BEE1-E998-42B6-9D97-CD29A53585D6}"/>
                  </a:ext>
                </a:extLst>
              </p:cNvPr>
              <p:cNvSpPr>
                <a:spLocks noChangeArrowheads="1"/>
              </p:cNvSpPr>
              <p:nvPr userDrawn="1"/>
            </p:nvSpPr>
            <p:spPr bwMode="auto">
              <a:xfrm>
                <a:off x="0" y="1184831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7" name="Rectangle 36">
                <a:extLst>
                  <a:ext uri="{FF2B5EF4-FFF2-40B4-BE49-F238E27FC236}">
                    <a16:creationId xmlns:a16="http://schemas.microsoft.com/office/drawing/2014/main" id="{1376EECD-03C4-4122-9562-5E0DF5232E41}"/>
                  </a:ext>
                </a:extLst>
              </p:cNvPr>
              <p:cNvSpPr>
                <a:spLocks noChangeArrowheads="1"/>
              </p:cNvSpPr>
              <p:nvPr userDrawn="1"/>
            </p:nvSpPr>
            <p:spPr bwMode="auto">
              <a:xfrm>
                <a:off x="0" y="1169693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8" name="Rectangle 37">
                <a:extLst>
                  <a:ext uri="{FF2B5EF4-FFF2-40B4-BE49-F238E27FC236}">
                    <a16:creationId xmlns:a16="http://schemas.microsoft.com/office/drawing/2014/main" id="{E316CCB5-F902-4073-A970-A031A5EDAF07}"/>
                  </a:ext>
                </a:extLst>
              </p:cNvPr>
              <p:cNvSpPr>
                <a:spLocks noChangeArrowheads="1"/>
              </p:cNvSpPr>
              <p:nvPr userDrawn="1"/>
            </p:nvSpPr>
            <p:spPr bwMode="auto">
              <a:xfrm>
                <a:off x="0" y="1154555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9" name="Rectangle 38">
                <a:extLst>
                  <a:ext uri="{FF2B5EF4-FFF2-40B4-BE49-F238E27FC236}">
                    <a16:creationId xmlns:a16="http://schemas.microsoft.com/office/drawing/2014/main" id="{37C72E34-AAD8-4EF1-84A5-45B0A4FBD7A1}"/>
                  </a:ext>
                </a:extLst>
              </p:cNvPr>
              <p:cNvSpPr>
                <a:spLocks noChangeArrowheads="1"/>
              </p:cNvSpPr>
              <p:nvPr userDrawn="1"/>
            </p:nvSpPr>
            <p:spPr bwMode="auto">
              <a:xfrm>
                <a:off x="0" y="1139418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0" name="Rectangle 39">
                <a:extLst>
                  <a:ext uri="{FF2B5EF4-FFF2-40B4-BE49-F238E27FC236}">
                    <a16:creationId xmlns:a16="http://schemas.microsoft.com/office/drawing/2014/main" id="{8B243132-41EC-48F6-BE8B-761D4E221258}"/>
                  </a:ext>
                </a:extLst>
              </p:cNvPr>
              <p:cNvSpPr>
                <a:spLocks noChangeArrowheads="1"/>
              </p:cNvSpPr>
              <p:nvPr userDrawn="1"/>
            </p:nvSpPr>
            <p:spPr bwMode="auto">
              <a:xfrm>
                <a:off x="0" y="1124280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1" name="Rectangle 40">
                <a:extLst>
                  <a:ext uri="{FF2B5EF4-FFF2-40B4-BE49-F238E27FC236}">
                    <a16:creationId xmlns:a16="http://schemas.microsoft.com/office/drawing/2014/main" id="{7703B0EC-53CB-4B7D-B85F-047C3B118137}"/>
                  </a:ext>
                </a:extLst>
              </p:cNvPr>
              <p:cNvSpPr>
                <a:spLocks noChangeArrowheads="1"/>
              </p:cNvSpPr>
              <p:nvPr userDrawn="1"/>
            </p:nvSpPr>
            <p:spPr bwMode="auto">
              <a:xfrm>
                <a:off x="0" y="1109142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2" name="Rectangle 41">
                <a:extLst>
                  <a:ext uri="{FF2B5EF4-FFF2-40B4-BE49-F238E27FC236}">
                    <a16:creationId xmlns:a16="http://schemas.microsoft.com/office/drawing/2014/main" id="{E15EEB6D-6D2B-4B20-9BAB-EEDCA2D0F3C3}"/>
                  </a:ext>
                </a:extLst>
              </p:cNvPr>
              <p:cNvSpPr>
                <a:spLocks noChangeArrowheads="1"/>
              </p:cNvSpPr>
              <p:nvPr userDrawn="1"/>
            </p:nvSpPr>
            <p:spPr bwMode="auto">
              <a:xfrm>
                <a:off x="0" y="1094004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3" name="Rectangle 42">
                <a:extLst>
                  <a:ext uri="{FF2B5EF4-FFF2-40B4-BE49-F238E27FC236}">
                    <a16:creationId xmlns:a16="http://schemas.microsoft.com/office/drawing/2014/main" id="{E69D8120-A01E-4FF1-98AB-9DFBF097E3FF}"/>
                  </a:ext>
                </a:extLst>
              </p:cNvPr>
              <p:cNvSpPr>
                <a:spLocks noChangeArrowheads="1"/>
              </p:cNvSpPr>
              <p:nvPr userDrawn="1"/>
            </p:nvSpPr>
            <p:spPr bwMode="auto">
              <a:xfrm>
                <a:off x="0" y="1078867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4" name="Rectangle 43">
                <a:extLst>
                  <a:ext uri="{FF2B5EF4-FFF2-40B4-BE49-F238E27FC236}">
                    <a16:creationId xmlns:a16="http://schemas.microsoft.com/office/drawing/2014/main" id="{17B3DFB4-1BBA-418C-8F58-B682D2C86E12}"/>
                  </a:ext>
                </a:extLst>
              </p:cNvPr>
              <p:cNvSpPr>
                <a:spLocks noChangeArrowheads="1"/>
              </p:cNvSpPr>
              <p:nvPr userDrawn="1"/>
            </p:nvSpPr>
            <p:spPr bwMode="auto">
              <a:xfrm>
                <a:off x="0" y="1063729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5" name="Rectangle 44">
                <a:extLst>
                  <a:ext uri="{FF2B5EF4-FFF2-40B4-BE49-F238E27FC236}">
                    <a16:creationId xmlns:a16="http://schemas.microsoft.com/office/drawing/2014/main" id="{EA6318B8-CF04-41B3-A478-D0FE38E18B08}"/>
                  </a:ext>
                </a:extLst>
              </p:cNvPr>
              <p:cNvSpPr>
                <a:spLocks noChangeArrowheads="1"/>
              </p:cNvSpPr>
              <p:nvPr userDrawn="1"/>
            </p:nvSpPr>
            <p:spPr bwMode="auto">
              <a:xfrm>
                <a:off x="0" y="1048591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6" name="Rectangle 45">
                <a:extLst>
                  <a:ext uri="{FF2B5EF4-FFF2-40B4-BE49-F238E27FC236}">
                    <a16:creationId xmlns:a16="http://schemas.microsoft.com/office/drawing/2014/main" id="{13700697-A0A4-4ACA-A3ED-D89F7F4F4240}"/>
                  </a:ext>
                </a:extLst>
              </p:cNvPr>
              <p:cNvSpPr>
                <a:spLocks noChangeArrowheads="1"/>
              </p:cNvSpPr>
              <p:nvPr userDrawn="1"/>
            </p:nvSpPr>
            <p:spPr bwMode="auto">
              <a:xfrm>
                <a:off x="0" y="1033453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7" name="Rectangle 46">
                <a:extLst>
                  <a:ext uri="{FF2B5EF4-FFF2-40B4-BE49-F238E27FC236}">
                    <a16:creationId xmlns:a16="http://schemas.microsoft.com/office/drawing/2014/main" id="{C3928D64-7EEF-4826-8F06-6688A5F157CB}"/>
                  </a:ext>
                </a:extLst>
              </p:cNvPr>
              <p:cNvSpPr>
                <a:spLocks noChangeArrowheads="1"/>
              </p:cNvSpPr>
              <p:nvPr userDrawn="1"/>
            </p:nvSpPr>
            <p:spPr bwMode="auto">
              <a:xfrm>
                <a:off x="0" y="1018316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8" name="Rectangle 47">
                <a:extLst>
                  <a:ext uri="{FF2B5EF4-FFF2-40B4-BE49-F238E27FC236}">
                    <a16:creationId xmlns:a16="http://schemas.microsoft.com/office/drawing/2014/main" id="{EA635F88-5F4B-4159-9733-481E7D32D496}"/>
                  </a:ext>
                </a:extLst>
              </p:cNvPr>
              <p:cNvSpPr>
                <a:spLocks noChangeArrowheads="1"/>
              </p:cNvSpPr>
              <p:nvPr userDrawn="1"/>
            </p:nvSpPr>
            <p:spPr bwMode="auto">
              <a:xfrm>
                <a:off x="0" y="1003178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9" name="Rectangle 48">
                <a:extLst>
                  <a:ext uri="{FF2B5EF4-FFF2-40B4-BE49-F238E27FC236}">
                    <a16:creationId xmlns:a16="http://schemas.microsoft.com/office/drawing/2014/main" id="{3F575180-3EB7-487B-9358-222D3FE8CC11}"/>
                  </a:ext>
                </a:extLst>
              </p:cNvPr>
              <p:cNvSpPr>
                <a:spLocks noChangeArrowheads="1"/>
              </p:cNvSpPr>
              <p:nvPr userDrawn="1"/>
            </p:nvSpPr>
            <p:spPr bwMode="auto">
              <a:xfrm>
                <a:off x="0" y="988040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1" name="Rectangle 50">
                <a:extLst>
                  <a:ext uri="{FF2B5EF4-FFF2-40B4-BE49-F238E27FC236}">
                    <a16:creationId xmlns:a16="http://schemas.microsoft.com/office/drawing/2014/main" id="{132F93F3-3FFF-4786-8DC8-A2DE60C6A42E}"/>
                  </a:ext>
                </a:extLst>
              </p:cNvPr>
              <p:cNvSpPr>
                <a:spLocks noChangeArrowheads="1"/>
              </p:cNvSpPr>
              <p:nvPr userDrawn="1"/>
            </p:nvSpPr>
            <p:spPr bwMode="auto">
              <a:xfrm>
                <a:off x="0" y="972902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3" name="Rectangle 52">
                <a:extLst>
                  <a:ext uri="{FF2B5EF4-FFF2-40B4-BE49-F238E27FC236}">
                    <a16:creationId xmlns:a16="http://schemas.microsoft.com/office/drawing/2014/main" id="{D9162A86-319C-4D0A-A6BA-BFE3A3B56664}"/>
                  </a:ext>
                </a:extLst>
              </p:cNvPr>
              <p:cNvSpPr>
                <a:spLocks noChangeArrowheads="1"/>
              </p:cNvSpPr>
              <p:nvPr userDrawn="1"/>
            </p:nvSpPr>
            <p:spPr bwMode="auto">
              <a:xfrm>
                <a:off x="0" y="957765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5" name="Rectangle 54">
                <a:extLst>
                  <a:ext uri="{FF2B5EF4-FFF2-40B4-BE49-F238E27FC236}">
                    <a16:creationId xmlns:a16="http://schemas.microsoft.com/office/drawing/2014/main" id="{C5ED3BCB-CCE8-4999-9D22-37F63130AB12}"/>
                  </a:ext>
                </a:extLst>
              </p:cNvPr>
              <p:cNvSpPr>
                <a:spLocks noChangeArrowheads="1"/>
              </p:cNvSpPr>
              <p:nvPr userDrawn="1"/>
            </p:nvSpPr>
            <p:spPr bwMode="auto">
              <a:xfrm>
                <a:off x="0" y="942627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7" name="Rectangle 56">
                <a:extLst>
                  <a:ext uri="{FF2B5EF4-FFF2-40B4-BE49-F238E27FC236}">
                    <a16:creationId xmlns:a16="http://schemas.microsoft.com/office/drawing/2014/main" id="{D1E409CA-F582-414C-A49B-04F176BA5D76}"/>
                  </a:ext>
                </a:extLst>
              </p:cNvPr>
              <p:cNvSpPr>
                <a:spLocks noChangeArrowheads="1"/>
              </p:cNvSpPr>
              <p:nvPr userDrawn="1"/>
            </p:nvSpPr>
            <p:spPr bwMode="auto">
              <a:xfrm>
                <a:off x="0" y="927489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9" name="Rectangle 58">
                <a:extLst>
                  <a:ext uri="{FF2B5EF4-FFF2-40B4-BE49-F238E27FC236}">
                    <a16:creationId xmlns:a16="http://schemas.microsoft.com/office/drawing/2014/main" id="{3EBB11D7-CF81-416A-BDF5-835A21AAD1B9}"/>
                  </a:ext>
                </a:extLst>
              </p:cNvPr>
              <p:cNvSpPr>
                <a:spLocks noChangeArrowheads="1"/>
              </p:cNvSpPr>
              <p:nvPr userDrawn="1"/>
            </p:nvSpPr>
            <p:spPr bwMode="auto">
              <a:xfrm>
                <a:off x="0" y="912520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1" name="Rectangle 60">
                <a:extLst>
                  <a:ext uri="{FF2B5EF4-FFF2-40B4-BE49-F238E27FC236}">
                    <a16:creationId xmlns:a16="http://schemas.microsoft.com/office/drawing/2014/main" id="{7C2A8ED2-CE7C-47F7-9088-F2176211F94F}"/>
                  </a:ext>
                </a:extLst>
              </p:cNvPr>
              <p:cNvSpPr>
                <a:spLocks noChangeArrowheads="1"/>
              </p:cNvSpPr>
              <p:nvPr userDrawn="1"/>
            </p:nvSpPr>
            <p:spPr bwMode="auto">
              <a:xfrm>
                <a:off x="0" y="897382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3" name="Rectangle 62">
                <a:extLst>
                  <a:ext uri="{FF2B5EF4-FFF2-40B4-BE49-F238E27FC236}">
                    <a16:creationId xmlns:a16="http://schemas.microsoft.com/office/drawing/2014/main" id="{66A707BE-26BD-4869-963C-098936AB2CAF}"/>
                  </a:ext>
                </a:extLst>
              </p:cNvPr>
              <p:cNvSpPr>
                <a:spLocks noChangeArrowheads="1"/>
              </p:cNvSpPr>
              <p:nvPr userDrawn="1"/>
            </p:nvSpPr>
            <p:spPr bwMode="auto">
              <a:xfrm>
                <a:off x="0" y="882244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6" name="Rectangle 65">
                <a:extLst>
                  <a:ext uri="{FF2B5EF4-FFF2-40B4-BE49-F238E27FC236}">
                    <a16:creationId xmlns:a16="http://schemas.microsoft.com/office/drawing/2014/main" id="{46FCB189-9697-4220-BA6F-A9655657B2F0}"/>
                  </a:ext>
                </a:extLst>
              </p:cNvPr>
              <p:cNvSpPr>
                <a:spLocks noChangeArrowheads="1"/>
              </p:cNvSpPr>
              <p:nvPr userDrawn="1"/>
            </p:nvSpPr>
            <p:spPr bwMode="auto">
              <a:xfrm>
                <a:off x="0" y="867106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9" name="Rectangle 68">
                <a:extLst>
                  <a:ext uri="{FF2B5EF4-FFF2-40B4-BE49-F238E27FC236}">
                    <a16:creationId xmlns:a16="http://schemas.microsoft.com/office/drawing/2014/main" id="{D8E9D27B-9CAE-4444-8DC9-F1903539ADF4}"/>
                  </a:ext>
                </a:extLst>
              </p:cNvPr>
              <p:cNvSpPr>
                <a:spLocks noChangeArrowheads="1"/>
              </p:cNvSpPr>
              <p:nvPr userDrawn="1"/>
            </p:nvSpPr>
            <p:spPr bwMode="auto">
              <a:xfrm>
                <a:off x="0" y="851969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2" name="Rectangle 71">
                <a:extLst>
                  <a:ext uri="{FF2B5EF4-FFF2-40B4-BE49-F238E27FC236}">
                    <a16:creationId xmlns:a16="http://schemas.microsoft.com/office/drawing/2014/main" id="{647F60DE-A14F-4348-870A-9CE8F4D30196}"/>
                  </a:ext>
                </a:extLst>
              </p:cNvPr>
              <p:cNvSpPr>
                <a:spLocks noChangeArrowheads="1"/>
              </p:cNvSpPr>
              <p:nvPr userDrawn="1"/>
            </p:nvSpPr>
            <p:spPr bwMode="auto">
              <a:xfrm>
                <a:off x="0" y="836831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5" name="Rectangle 74">
                <a:extLst>
                  <a:ext uri="{FF2B5EF4-FFF2-40B4-BE49-F238E27FC236}">
                    <a16:creationId xmlns:a16="http://schemas.microsoft.com/office/drawing/2014/main" id="{63CD83FE-8D76-4F04-98D7-74298797B9CA}"/>
                  </a:ext>
                </a:extLst>
              </p:cNvPr>
              <p:cNvSpPr>
                <a:spLocks noChangeArrowheads="1"/>
              </p:cNvSpPr>
              <p:nvPr userDrawn="1"/>
            </p:nvSpPr>
            <p:spPr bwMode="auto">
              <a:xfrm>
                <a:off x="0" y="821693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8" name="Rectangle 77">
                <a:extLst>
                  <a:ext uri="{FF2B5EF4-FFF2-40B4-BE49-F238E27FC236}">
                    <a16:creationId xmlns:a16="http://schemas.microsoft.com/office/drawing/2014/main" id="{4B469E8D-E884-4A21-A60B-77E7A3F2E3CA}"/>
                  </a:ext>
                </a:extLst>
              </p:cNvPr>
              <p:cNvSpPr>
                <a:spLocks noChangeArrowheads="1"/>
              </p:cNvSpPr>
              <p:nvPr userDrawn="1"/>
            </p:nvSpPr>
            <p:spPr bwMode="auto">
              <a:xfrm>
                <a:off x="0" y="806555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1" name="Rectangle 80">
                <a:extLst>
                  <a:ext uri="{FF2B5EF4-FFF2-40B4-BE49-F238E27FC236}">
                    <a16:creationId xmlns:a16="http://schemas.microsoft.com/office/drawing/2014/main" id="{99FF32A6-E181-4E6C-A1EA-FC86B0EF22BA}"/>
                  </a:ext>
                </a:extLst>
              </p:cNvPr>
              <p:cNvSpPr>
                <a:spLocks noChangeArrowheads="1"/>
              </p:cNvSpPr>
              <p:nvPr userDrawn="1"/>
            </p:nvSpPr>
            <p:spPr bwMode="auto">
              <a:xfrm>
                <a:off x="0" y="791418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5" name="Rectangle 84">
                <a:extLst>
                  <a:ext uri="{FF2B5EF4-FFF2-40B4-BE49-F238E27FC236}">
                    <a16:creationId xmlns:a16="http://schemas.microsoft.com/office/drawing/2014/main" id="{495DD64E-637C-4820-9235-DAB21F1A210A}"/>
                  </a:ext>
                </a:extLst>
              </p:cNvPr>
              <p:cNvSpPr>
                <a:spLocks noChangeArrowheads="1"/>
              </p:cNvSpPr>
              <p:nvPr userDrawn="1"/>
            </p:nvSpPr>
            <p:spPr bwMode="auto">
              <a:xfrm>
                <a:off x="0" y="776280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9" name="Rectangle 88">
                <a:extLst>
                  <a:ext uri="{FF2B5EF4-FFF2-40B4-BE49-F238E27FC236}">
                    <a16:creationId xmlns:a16="http://schemas.microsoft.com/office/drawing/2014/main" id="{FD52045A-518F-4989-8490-46E00BB4209F}"/>
                  </a:ext>
                </a:extLst>
              </p:cNvPr>
              <p:cNvSpPr>
                <a:spLocks noChangeArrowheads="1"/>
              </p:cNvSpPr>
              <p:nvPr userDrawn="1"/>
            </p:nvSpPr>
            <p:spPr bwMode="auto">
              <a:xfrm>
                <a:off x="0" y="761142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3" name="Rectangle 92">
                <a:extLst>
                  <a:ext uri="{FF2B5EF4-FFF2-40B4-BE49-F238E27FC236}">
                    <a16:creationId xmlns:a16="http://schemas.microsoft.com/office/drawing/2014/main" id="{20B30D1C-F197-4F29-8C6E-60B0B740D168}"/>
                  </a:ext>
                </a:extLst>
              </p:cNvPr>
              <p:cNvSpPr>
                <a:spLocks noChangeArrowheads="1"/>
              </p:cNvSpPr>
              <p:nvPr userDrawn="1"/>
            </p:nvSpPr>
            <p:spPr bwMode="auto">
              <a:xfrm>
                <a:off x="0" y="746004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7" name="Rectangle 96">
                <a:extLst>
                  <a:ext uri="{FF2B5EF4-FFF2-40B4-BE49-F238E27FC236}">
                    <a16:creationId xmlns:a16="http://schemas.microsoft.com/office/drawing/2014/main" id="{808CCDA7-B078-484A-A5E6-52DADF03B98E}"/>
                  </a:ext>
                </a:extLst>
              </p:cNvPr>
              <p:cNvSpPr>
                <a:spLocks noChangeArrowheads="1"/>
              </p:cNvSpPr>
              <p:nvPr userDrawn="1"/>
            </p:nvSpPr>
            <p:spPr bwMode="auto">
              <a:xfrm>
                <a:off x="0" y="730867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1" name="Rectangle 100">
                <a:extLst>
                  <a:ext uri="{FF2B5EF4-FFF2-40B4-BE49-F238E27FC236}">
                    <a16:creationId xmlns:a16="http://schemas.microsoft.com/office/drawing/2014/main" id="{93D05837-E96E-4BA5-A396-34C8773FC4CF}"/>
                  </a:ext>
                </a:extLst>
              </p:cNvPr>
              <p:cNvSpPr>
                <a:spLocks noChangeArrowheads="1"/>
              </p:cNvSpPr>
              <p:nvPr userDrawn="1"/>
            </p:nvSpPr>
            <p:spPr bwMode="auto">
              <a:xfrm>
                <a:off x="0" y="715729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4" name="Rectangle 103">
                <a:extLst>
                  <a:ext uri="{FF2B5EF4-FFF2-40B4-BE49-F238E27FC236}">
                    <a16:creationId xmlns:a16="http://schemas.microsoft.com/office/drawing/2014/main" id="{A9B59F82-DEDE-4537-AFF7-C887DC37F881}"/>
                  </a:ext>
                </a:extLst>
              </p:cNvPr>
              <p:cNvSpPr>
                <a:spLocks noChangeArrowheads="1"/>
              </p:cNvSpPr>
              <p:nvPr userDrawn="1"/>
            </p:nvSpPr>
            <p:spPr bwMode="auto">
              <a:xfrm>
                <a:off x="0" y="700591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7" name="Rectangle 106">
                <a:extLst>
                  <a:ext uri="{FF2B5EF4-FFF2-40B4-BE49-F238E27FC236}">
                    <a16:creationId xmlns:a16="http://schemas.microsoft.com/office/drawing/2014/main" id="{802E4227-26EB-46E2-AC46-E52B958D4D04}"/>
                  </a:ext>
                </a:extLst>
              </p:cNvPr>
              <p:cNvSpPr>
                <a:spLocks noChangeArrowheads="1"/>
              </p:cNvSpPr>
              <p:nvPr userDrawn="1"/>
            </p:nvSpPr>
            <p:spPr bwMode="auto">
              <a:xfrm>
                <a:off x="0" y="685454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0" name="Rectangle 109">
                <a:extLst>
                  <a:ext uri="{FF2B5EF4-FFF2-40B4-BE49-F238E27FC236}">
                    <a16:creationId xmlns:a16="http://schemas.microsoft.com/office/drawing/2014/main" id="{B494635C-BC93-45DA-89B0-73971EDC6970}"/>
                  </a:ext>
                </a:extLst>
              </p:cNvPr>
              <p:cNvSpPr>
                <a:spLocks noChangeArrowheads="1"/>
              </p:cNvSpPr>
              <p:nvPr userDrawn="1"/>
            </p:nvSpPr>
            <p:spPr bwMode="auto">
              <a:xfrm>
                <a:off x="0" y="670316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3" name="Rectangle 112">
                <a:extLst>
                  <a:ext uri="{FF2B5EF4-FFF2-40B4-BE49-F238E27FC236}">
                    <a16:creationId xmlns:a16="http://schemas.microsoft.com/office/drawing/2014/main" id="{3CEDF0F9-AD9D-49C7-B452-2CCE1A0C5630}"/>
                  </a:ext>
                </a:extLst>
              </p:cNvPr>
              <p:cNvSpPr>
                <a:spLocks noChangeArrowheads="1"/>
              </p:cNvSpPr>
              <p:nvPr userDrawn="1"/>
            </p:nvSpPr>
            <p:spPr bwMode="auto">
              <a:xfrm>
                <a:off x="0" y="655178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6" name="Rectangle 115">
                <a:extLst>
                  <a:ext uri="{FF2B5EF4-FFF2-40B4-BE49-F238E27FC236}">
                    <a16:creationId xmlns:a16="http://schemas.microsoft.com/office/drawing/2014/main" id="{56DA7679-E101-4F8B-8415-4AC76BE85E91}"/>
                  </a:ext>
                </a:extLst>
              </p:cNvPr>
              <p:cNvSpPr>
                <a:spLocks noChangeArrowheads="1"/>
              </p:cNvSpPr>
              <p:nvPr userDrawn="1"/>
            </p:nvSpPr>
            <p:spPr bwMode="auto">
              <a:xfrm>
                <a:off x="0" y="640040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9" name="Rectangle 118">
                <a:extLst>
                  <a:ext uri="{FF2B5EF4-FFF2-40B4-BE49-F238E27FC236}">
                    <a16:creationId xmlns:a16="http://schemas.microsoft.com/office/drawing/2014/main" id="{27ED01E6-363C-4316-B2E5-85BB00CBC5DD}"/>
                  </a:ext>
                </a:extLst>
              </p:cNvPr>
              <p:cNvSpPr>
                <a:spLocks noChangeArrowheads="1"/>
              </p:cNvSpPr>
              <p:nvPr userDrawn="1"/>
            </p:nvSpPr>
            <p:spPr bwMode="auto">
              <a:xfrm>
                <a:off x="0" y="624903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2" name="Rectangle 121">
                <a:extLst>
                  <a:ext uri="{FF2B5EF4-FFF2-40B4-BE49-F238E27FC236}">
                    <a16:creationId xmlns:a16="http://schemas.microsoft.com/office/drawing/2014/main" id="{B09ABD30-688F-40A8-9426-1C61C5D468BF}"/>
                  </a:ext>
                </a:extLst>
              </p:cNvPr>
              <p:cNvSpPr>
                <a:spLocks noChangeArrowheads="1"/>
              </p:cNvSpPr>
              <p:nvPr userDrawn="1"/>
            </p:nvSpPr>
            <p:spPr bwMode="auto">
              <a:xfrm>
                <a:off x="0" y="609765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5" name="Rectangle 124">
                <a:extLst>
                  <a:ext uri="{FF2B5EF4-FFF2-40B4-BE49-F238E27FC236}">
                    <a16:creationId xmlns:a16="http://schemas.microsoft.com/office/drawing/2014/main" id="{4197225C-D402-419A-A0DE-8B1C59EEF132}"/>
                  </a:ext>
                </a:extLst>
              </p:cNvPr>
              <p:cNvSpPr>
                <a:spLocks noChangeArrowheads="1"/>
              </p:cNvSpPr>
              <p:nvPr userDrawn="1"/>
            </p:nvSpPr>
            <p:spPr bwMode="auto">
              <a:xfrm>
                <a:off x="0" y="594627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8" name="Rectangle 127">
                <a:extLst>
                  <a:ext uri="{FF2B5EF4-FFF2-40B4-BE49-F238E27FC236}">
                    <a16:creationId xmlns:a16="http://schemas.microsoft.com/office/drawing/2014/main" id="{612ED2E5-5C58-4966-B786-20FD6B3D3ABC}"/>
                  </a:ext>
                </a:extLst>
              </p:cNvPr>
              <p:cNvSpPr>
                <a:spLocks noChangeArrowheads="1"/>
              </p:cNvSpPr>
              <p:nvPr userDrawn="1"/>
            </p:nvSpPr>
            <p:spPr bwMode="auto">
              <a:xfrm>
                <a:off x="0" y="579489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1" name="Rectangle 130">
                <a:extLst>
                  <a:ext uri="{FF2B5EF4-FFF2-40B4-BE49-F238E27FC236}">
                    <a16:creationId xmlns:a16="http://schemas.microsoft.com/office/drawing/2014/main" id="{E47F4A32-A898-4B36-B81F-454F22E84E53}"/>
                  </a:ext>
                </a:extLst>
              </p:cNvPr>
              <p:cNvSpPr>
                <a:spLocks noChangeArrowheads="1"/>
              </p:cNvSpPr>
              <p:nvPr userDrawn="1"/>
            </p:nvSpPr>
            <p:spPr bwMode="auto">
              <a:xfrm>
                <a:off x="0" y="564352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4" name="Rectangle 133">
                <a:extLst>
                  <a:ext uri="{FF2B5EF4-FFF2-40B4-BE49-F238E27FC236}">
                    <a16:creationId xmlns:a16="http://schemas.microsoft.com/office/drawing/2014/main" id="{02248F0C-27C2-433F-89EA-B88BA827E6EC}"/>
                  </a:ext>
                </a:extLst>
              </p:cNvPr>
              <p:cNvSpPr>
                <a:spLocks noChangeArrowheads="1"/>
              </p:cNvSpPr>
              <p:nvPr userDrawn="1"/>
            </p:nvSpPr>
            <p:spPr bwMode="auto">
              <a:xfrm>
                <a:off x="0" y="549214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7" name="Rectangle 136">
                <a:extLst>
                  <a:ext uri="{FF2B5EF4-FFF2-40B4-BE49-F238E27FC236}">
                    <a16:creationId xmlns:a16="http://schemas.microsoft.com/office/drawing/2014/main" id="{377CB9B6-C68E-460C-86DD-1231ABC13CB6}"/>
                  </a:ext>
                </a:extLst>
              </p:cNvPr>
              <p:cNvSpPr>
                <a:spLocks noChangeArrowheads="1"/>
              </p:cNvSpPr>
              <p:nvPr userDrawn="1"/>
            </p:nvSpPr>
            <p:spPr bwMode="auto">
              <a:xfrm>
                <a:off x="0" y="534076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0" name="Rectangle 139">
                <a:extLst>
                  <a:ext uri="{FF2B5EF4-FFF2-40B4-BE49-F238E27FC236}">
                    <a16:creationId xmlns:a16="http://schemas.microsoft.com/office/drawing/2014/main" id="{8817634F-D62E-48B6-9BDC-E7084CEDEE53}"/>
                  </a:ext>
                </a:extLst>
              </p:cNvPr>
              <p:cNvSpPr>
                <a:spLocks noChangeArrowheads="1"/>
              </p:cNvSpPr>
              <p:nvPr userDrawn="1"/>
            </p:nvSpPr>
            <p:spPr bwMode="auto">
              <a:xfrm>
                <a:off x="0" y="518938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3" name="Rectangle 142">
                <a:extLst>
                  <a:ext uri="{FF2B5EF4-FFF2-40B4-BE49-F238E27FC236}">
                    <a16:creationId xmlns:a16="http://schemas.microsoft.com/office/drawing/2014/main" id="{BD5193E1-34CA-4BF1-AE49-4A182E2D35F0}"/>
                  </a:ext>
                </a:extLst>
              </p:cNvPr>
              <p:cNvSpPr>
                <a:spLocks noChangeArrowheads="1"/>
              </p:cNvSpPr>
              <p:nvPr userDrawn="1"/>
            </p:nvSpPr>
            <p:spPr bwMode="auto">
              <a:xfrm>
                <a:off x="0" y="503801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6" name="Rectangle 145">
                <a:extLst>
                  <a:ext uri="{FF2B5EF4-FFF2-40B4-BE49-F238E27FC236}">
                    <a16:creationId xmlns:a16="http://schemas.microsoft.com/office/drawing/2014/main" id="{1DC3BC5D-CBD7-44CD-9E3A-4BDBEFCDF730}"/>
                  </a:ext>
                </a:extLst>
              </p:cNvPr>
              <p:cNvSpPr>
                <a:spLocks noChangeArrowheads="1"/>
              </p:cNvSpPr>
              <p:nvPr userDrawn="1"/>
            </p:nvSpPr>
            <p:spPr bwMode="auto">
              <a:xfrm>
                <a:off x="0" y="488663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9" name="Rectangle 148">
                <a:extLst>
                  <a:ext uri="{FF2B5EF4-FFF2-40B4-BE49-F238E27FC236}">
                    <a16:creationId xmlns:a16="http://schemas.microsoft.com/office/drawing/2014/main" id="{431A0A97-92B4-41D7-8A7D-0DE2B50A9934}"/>
                  </a:ext>
                </a:extLst>
              </p:cNvPr>
              <p:cNvSpPr>
                <a:spLocks noChangeArrowheads="1"/>
              </p:cNvSpPr>
              <p:nvPr userDrawn="1"/>
            </p:nvSpPr>
            <p:spPr bwMode="auto">
              <a:xfrm>
                <a:off x="0" y="473525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2" name="Rectangle 151">
                <a:extLst>
                  <a:ext uri="{FF2B5EF4-FFF2-40B4-BE49-F238E27FC236}">
                    <a16:creationId xmlns:a16="http://schemas.microsoft.com/office/drawing/2014/main" id="{2C61B2BB-8568-4435-947E-C7516F41780C}"/>
                  </a:ext>
                </a:extLst>
              </p:cNvPr>
              <p:cNvSpPr>
                <a:spLocks noChangeArrowheads="1"/>
              </p:cNvSpPr>
              <p:nvPr userDrawn="1"/>
            </p:nvSpPr>
            <p:spPr bwMode="auto">
              <a:xfrm>
                <a:off x="0" y="458387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5" name="Rectangle 154">
                <a:extLst>
                  <a:ext uri="{FF2B5EF4-FFF2-40B4-BE49-F238E27FC236}">
                    <a16:creationId xmlns:a16="http://schemas.microsoft.com/office/drawing/2014/main" id="{02C37934-5BE2-4E37-9C78-E6E7D42A63F3}"/>
                  </a:ext>
                </a:extLst>
              </p:cNvPr>
              <p:cNvSpPr>
                <a:spLocks noChangeArrowheads="1"/>
              </p:cNvSpPr>
              <p:nvPr userDrawn="1"/>
            </p:nvSpPr>
            <p:spPr bwMode="auto">
              <a:xfrm>
                <a:off x="0" y="443250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8" name="Rectangle 157">
                <a:extLst>
                  <a:ext uri="{FF2B5EF4-FFF2-40B4-BE49-F238E27FC236}">
                    <a16:creationId xmlns:a16="http://schemas.microsoft.com/office/drawing/2014/main" id="{0BFD55DD-55AF-445B-AA6D-FD6815C72F67}"/>
                  </a:ext>
                </a:extLst>
              </p:cNvPr>
              <p:cNvSpPr>
                <a:spLocks noChangeArrowheads="1"/>
              </p:cNvSpPr>
              <p:nvPr userDrawn="1"/>
            </p:nvSpPr>
            <p:spPr bwMode="auto">
              <a:xfrm>
                <a:off x="0" y="428112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2" name="Rectangle 124">
                <a:extLst>
                  <a:ext uri="{FF2B5EF4-FFF2-40B4-BE49-F238E27FC236}">
                    <a16:creationId xmlns:a16="http://schemas.microsoft.com/office/drawing/2014/main" id="{2FBF24A0-3803-7C4C-AC41-9CF8EBE46B86}"/>
                  </a:ext>
                </a:extLst>
              </p:cNvPr>
              <p:cNvSpPr>
                <a:spLocks noChangeArrowheads="1"/>
              </p:cNvSpPr>
              <p:nvPr userDrawn="1"/>
            </p:nvSpPr>
            <p:spPr bwMode="auto">
              <a:xfrm>
                <a:off x="0" y="412722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3" name="Rectangle 127">
                <a:extLst>
                  <a:ext uri="{FF2B5EF4-FFF2-40B4-BE49-F238E27FC236}">
                    <a16:creationId xmlns:a16="http://schemas.microsoft.com/office/drawing/2014/main" id="{9D8429B9-8F64-4643-B145-03AB7857069A}"/>
                  </a:ext>
                </a:extLst>
              </p:cNvPr>
              <p:cNvSpPr>
                <a:spLocks noChangeArrowheads="1"/>
              </p:cNvSpPr>
              <p:nvPr userDrawn="1"/>
            </p:nvSpPr>
            <p:spPr bwMode="auto">
              <a:xfrm>
                <a:off x="0" y="397516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4" name="Rectangle 130">
                <a:extLst>
                  <a:ext uri="{FF2B5EF4-FFF2-40B4-BE49-F238E27FC236}">
                    <a16:creationId xmlns:a16="http://schemas.microsoft.com/office/drawing/2014/main" id="{DEA0C89A-A848-0340-BD44-D1AB4C862731}"/>
                  </a:ext>
                </a:extLst>
              </p:cNvPr>
              <p:cNvSpPr>
                <a:spLocks noChangeArrowheads="1"/>
              </p:cNvSpPr>
              <p:nvPr userDrawn="1"/>
            </p:nvSpPr>
            <p:spPr bwMode="auto">
              <a:xfrm>
                <a:off x="0" y="382379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5" name="Rectangle 133">
                <a:extLst>
                  <a:ext uri="{FF2B5EF4-FFF2-40B4-BE49-F238E27FC236}">
                    <a16:creationId xmlns:a16="http://schemas.microsoft.com/office/drawing/2014/main" id="{A0516B41-409F-4545-A3AD-CE966FBDFC63}"/>
                  </a:ext>
                </a:extLst>
              </p:cNvPr>
              <p:cNvSpPr>
                <a:spLocks noChangeArrowheads="1"/>
              </p:cNvSpPr>
              <p:nvPr userDrawn="1"/>
            </p:nvSpPr>
            <p:spPr bwMode="auto">
              <a:xfrm>
                <a:off x="0" y="367241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6" name="Rectangle 136">
                <a:extLst>
                  <a:ext uri="{FF2B5EF4-FFF2-40B4-BE49-F238E27FC236}">
                    <a16:creationId xmlns:a16="http://schemas.microsoft.com/office/drawing/2014/main" id="{CD247ADF-8383-AB4D-9026-3F8EE6C7A1B7}"/>
                  </a:ext>
                </a:extLst>
              </p:cNvPr>
              <p:cNvSpPr>
                <a:spLocks noChangeArrowheads="1"/>
              </p:cNvSpPr>
              <p:nvPr userDrawn="1"/>
            </p:nvSpPr>
            <p:spPr bwMode="auto">
              <a:xfrm>
                <a:off x="0" y="352103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7" name="Rectangle 139">
                <a:extLst>
                  <a:ext uri="{FF2B5EF4-FFF2-40B4-BE49-F238E27FC236}">
                    <a16:creationId xmlns:a16="http://schemas.microsoft.com/office/drawing/2014/main" id="{3E554163-B427-8B42-AE76-C4B9765DAC3D}"/>
                  </a:ext>
                </a:extLst>
              </p:cNvPr>
              <p:cNvSpPr>
                <a:spLocks noChangeArrowheads="1"/>
              </p:cNvSpPr>
              <p:nvPr userDrawn="1"/>
            </p:nvSpPr>
            <p:spPr bwMode="auto">
              <a:xfrm>
                <a:off x="0" y="336526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8" name="Rectangle 142">
                <a:extLst>
                  <a:ext uri="{FF2B5EF4-FFF2-40B4-BE49-F238E27FC236}">
                    <a16:creationId xmlns:a16="http://schemas.microsoft.com/office/drawing/2014/main" id="{E33D09CA-6418-1C43-9E40-D48B1A7CC30F}"/>
                  </a:ext>
                </a:extLst>
              </p:cNvPr>
              <p:cNvSpPr>
                <a:spLocks noChangeArrowheads="1"/>
              </p:cNvSpPr>
              <p:nvPr userDrawn="1"/>
            </p:nvSpPr>
            <p:spPr bwMode="auto">
              <a:xfrm>
                <a:off x="0" y="321828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9" name="Rectangle 145">
                <a:extLst>
                  <a:ext uri="{FF2B5EF4-FFF2-40B4-BE49-F238E27FC236}">
                    <a16:creationId xmlns:a16="http://schemas.microsoft.com/office/drawing/2014/main" id="{213A809B-614A-1042-A4C2-3B060BA7F304}"/>
                  </a:ext>
                </a:extLst>
              </p:cNvPr>
              <p:cNvSpPr>
                <a:spLocks noChangeArrowheads="1"/>
              </p:cNvSpPr>
              <p:nvPr userDrawn="1"/>
            </p:nvSpPr>
            <p:spPr bwMode="auto">
              <a:xfrm>
                <a:off x="0" y="306690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0" name="Rectangle 148">
                <a:extLst>
                  <a:ext uri="{FF2B5EF4-FFF2-40B4-BE49-F238E27FC236}">
                    <a16:creationId xmlns:a16="http://schemas.microsoft.com/office/drawing/2014/main" id="{2E3E2A62-F410-3245-9D6A-A1766CBE9AAC}"/>
                  </a:ext>
                </a:extLst>
              </p:cNvPr>
              <p:cNvSpPr>
                <a:spLocks noChangeArrowheads="1"/>
              </p:cNvSpPr>
              <p:nvPr userDrawn="1"/>
            </p:nvSpPr>
            <p:spPr bwMode="auto">
              <a:xfrm>
                <a:off x="0" y="291552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1" name="Rectangle 151">
                <a:extLst>
                  <a:ext uri="{FF2B5EF4-FFF2-40B4-BE49-F238E27FC236}">
                    <a16:creationId xmlns:a16="http://schemas.microsoft.com/office/drawing/2014/main" id="{905CC8A7-8B22-8F4C-B9ED-380FC4537F9F}"/>
                  </a:ext>
                </a:extLst>
              </p:cNvPr>
              <p:cNvSpPr>
                <a:spLocks noChangeArrowheads="1"/>
              </p:cNvSpPr>
              <p:nvPr userDrawn="1"/>
            </p:nvSpPr>
            <p:spPr bwMode="auto">
              <a:xfrm>
                <a:off x="0" y="276414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3" name="Rectangle 151">
                <a:extLst>
                  <a:ext uri="{FF2B5EF4-FFF2-40B4-BE49-F238E27FC236}">
                    <a16:creationId xmlns:a16="http://schemas.microsoft.com/office/drawing/2014/main" id="{77FC28AD-D809-A240-A2A4-E485624C2DBA}"/>
                  </a:ext>
                </a:extLst>
              </p:cNvPr>
              <p:cNvSpPr>
                <a:spLocks noChangeArrowheads="1"/>
              </p:cNvSpPr>
              <p:nvPr userDrawn="1"/>
            </p:nvSpPr>
            <p:spPr bwMode="auto">
              <a:xfrm>
                <a:off x="0" y="261300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4" name="Rectangle 151">
                <a:extLst>
                  <a:ext uri="{FF2B5EF4-FFF2-40B4-BE49-F238E27FC236}">
                    <a16:creationId xmlns:a16="http://schemas.microsoft.com/office/drawing/2014/main" id="{6594D1AB-9F34-5544-84AB-76DE1BF825BB}"/>
                  </a:ext>
                </a:extLst>
              </p:cNvPr>
              <p:cNvSpPr>
                <a:spLocks noChangeArrowheads="1"/>
              </p:cNvSpPr>
              <p:nvPr userDrawn="1"/>
            </p:nvSpPr>
            <p:spPr bwMode="auto">
              <a:xfrm>
                <a:off x="0" y="246354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236" name="Group 235">
            <a:extLst>
              <a:ext uri="{FF2B5EF4-FFF2-40B4-BE49-F238E27FC236}">
                <a16:creationId xmlns:a16="http://schemas.microsoft.com/office/drawing/2014/main" id="{5DB5CC23-4B66-4F48-BF37-90E0C6BE4CB3}"/>
              </a:ext>
              <a:ext uri="{C183D7F6-B498-43B3-948B-1728B52AA6E4}">
                <adec:decorative xmlns:adec="http://schemas.microsoft.com/office/drawing/2017/decorative" val="1"/>
              </a:ext>
            </a:extLst>
          </p:cNvPr>
          <p:cNvGrpSpPr/>
          <p:nvPr userDrawn="1"/>
        </p:nvGrpSpPr>
        <p:grpSpPr>
          <a:xfrm>
            <a:off x="10955551" y="5729737"/>
            <a:ext cx="731875" cy="470050"/>
            <a:chOff x="21677313" y="11425238"/>
            <a:chExt cx="1360488" cy="873125"/>
          </a:xfrm>
          <a:solidFill>
            <a:schemeClr val="accent1"/>
          </a:solidFill>
        </p:grpSpPr>
        <p:sp>
          <p:nvSpPr>
            <p:cNvPr id="50" name="Freeform 29">
              <a:extLst>
                <a:ext uri="{FF2B5EF4-FFF2-40B4-BE49-F238E27FC236}">
                  <a16:creationId xmlns:a16="http://schemas.microsoft.com/office/drawing/2014/main" id="{D332B665-E389-4302-8FB0-A9839E4D8E13}"/>
                </a:ext>
              </a:extLst>
            </p:cNvPr>
            <p:cNvSpPr>
              <a:spLocks/>
            </p:cNvSpPr>
            <p:nvPr userDrawn="1"/>
          </p:nvSpPr>
          <p:spPr bwMode="auto">
            <a:xfrm>
              <a:off x="22221825" y="11425238"/>
              <a:ext cx="273050" cy="622300"/>
            </a:xfrm>
            <a:custGeom>
              <a:avLst/>
              <a:gdLst>
                <a:gd name="T0" fmla="*/ 32 w 86"/>
                <a:gd name="T1" fmla="*/ 15 h 196"/>
                <a:gd name="T2" fmla="*/ 27 w 86"/>
                <a:gd name="T3" fmla="*/ 47 h 196"/>
                <a:gd name="T4" fmla="*/ 27 w 86"/>
                <a:gd name="T5" fmla="*/ 86 h 196"/>
                <a:gd name="T6" fmla="*/ 5 w 86"/>
                <a:gd name="T7" fmla="*/ 86 h 196"/>
                <a:gd name="T8" fmla="*/ 0 w 86"/>
                <a:gd name="T9" fmla="*/ 91 h 196"/>
                <a:gd name="T10" fmla="*/ 0 w 86"/>
                <a:gd name="T11" fmla="*/ 91 h 196"/>
                <a:gd name="T12" fmla="*/ 0 w 86"/>
                <a:gd name="T13" fmla="*/ 104 h 196"/>
                <a:gd name="T14" fmla="*/ 5 w 86"/>
                <a:gd name="T15" fmla="*/ 109 h 196"/>
                <a:gd name="T16" fmla="*/ 27 w 86"/>
                <a:gd name="T17" fmla="*/ 109 h 196"/>
                <a:gd name="T18" fmla="*/ 27 w 86"/>
                <a:gd name="T19" fmla="*/ 191 h 196"/>
                <a:gd name="T20" fmla="*/ 32 w 86"/>
                <a:gd name="T21" fmla="*/ 196 h 196"/>
                <a:gd name="T22" fmla="*/ 46 w 86"/>
                <a:gd name="T23" fmla="*/ 196 h 196"/>
                <a:gd name="T24" fmla="*/ 51 w 86"/>
                <a:gd name="T25" fmla="*/ 191 h 196"/>
                <a:gd name="T26" fmla="*/ 51 w 86"/>
                <a:gd name="T27" fmla="*/ 191 h 196"/>
                <a:gd name="T28" fmla="*/ 51 w 86"/>
                <a:gd name="T29" fmla="*/ 109 h 196"/>
                <a:gd name="T30" fmla="*/ 78 w 86"/>
                <a:gd name="T31" fmla="*/ 109 h 196"/>
                <a:gd name="T32" fmla="*/ 83 w 86"/>
                <a:gd name="T33" fmla="*/ 104 h 196"/>
                <a:gd name="T34" fmla="*/ 83 w 86"/>
                <a:gd name="T35" fmla="*/ 104 h 196"/>
                <a:gd name="T36" fmla="*/ 83 w 86"/>
                <a:gd name="T37" fmla="*/ 91 h 196"/>
                <a:gd name="T38" fmla="*/ 78 w 86"/>
                <a:gd name="T39" fmla="*/ 86 h 196"/>
                <a:gd name="T40" fmla="*/ 78 w 86"/>
                <a:gd name="T41" fmla="*/ 86 h 196"/>
                <a:gd name="T42" fmla="*/ 51 w 86"/>
                <a:gd name="T43" fmla="*/ 86 h 196"/>
                <a:gd name="T44" fmla="*/ 51 w 86"/>
                <a:gd name="T45" fmla="*/ 41 h 196"/>
                <a:gd name="T46" fmla="*/ 72 w 86"/>
                <a:gd name="T47" fmla="*/ 22 h 196"/>
                <a:gd name="T48" fmla="*/ 81 w 86"/>
                <a:gd name="T49" fmla="*/ 22 h 196"/>
                <a:gd name="T50" fmla="*/ 81 w 86"/>
                <a:gd name="T51" fmla="*/ 22 h 196"/>
                <a:gd name="T52" fmla="*/ 86 w 86"/>
                <a:gd name="T53" fmla="*/ 17 h 196"/>
                <a:gd name="T54" fmla="*/ 86 w 86"/>
                <a:gd name="T55" fmla="*/ 2 h 196"/>
                <a:gd name="T56" fmla="*/ 66 w 86"/>
                <a:gd name="T57" fmla="*/ 0 h 196"/>
                <a:gd name="T58" fmla="*/ 32 w 86"/>
                <a:gd name="T59" fmla="*/ 1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96">
                  <a:moveTo>
                    <a:pt x="32" y="15"/>
                  </a:moveTo>
                  <a:cubicBezTo>
                    <a:pt x="28" y="22"/>
                    <a:pt x="27" y="29"/>
                    <a:pt x="27" y="47"/>
                  </a:cubicBezTo>
                  <a:cubicBezTo>
                    <a:pt x="27" y="86"/>
                    <a:pt x="27" y="86"/>
                    <a:pt x="27" y="86"/>
                  </a:cubicBezTo>
                  <a:cubicBezTo>
                    <a:pt x="5" y="86"/>
                    <a:pt x="5" y="86"/>
                    <a:pt x="5" y="86"/>
                  </a:cubicBezTo>
                  <a:cubicBezTo>
                    <a:pt x="2" y="86"/>
                    <a:pt x="0" y="89"/>
                    <a:pt x="0" y="91"/>
                  </a:cubicBezTo>
                  <a:cubicBezTo>
                    <a:pt x="0" y="91"/>
                    <a:pt x="0" y="91"/>
                    <a:pt x="0" y="91"/>
                  </a:cubicBezTo>
                  <a:cubicBezTo>
                    <a:pt x="0" y="104"/>
                    <a:pt x="0" y="104"/>
                    <a:pt x="0" y="104"/>
                  </a:cubicBezTo>
                  <a:cubicBezTo>
                    <a:pt x="0" y="107"/>
                    <a:pt x="2" y="109"/>
                    <a:pt x="5" y="109"/>
                  </a:cubicBezTo>
                  <a:cubicBezTo>
                    <a:pt x="27" y="109"/>
                    <a:pt x="27" y="109"/>
                    <a:pt x="27" y="109"/>
                  </a:cubicBezTo>
                  <a:cubicBezTo>
                    <a:pt x="27" y="191"/>
                    <a:pt x="27" y="191"/>
                    <a:pt x="27" y="191"/>
                  </a:cubicBezTo>
                  <a:cubicBezTo>
                    <a:pt x="27" y="194"/>
                    <a:pt x="29" y="196"/>
                    <a:pt x="32" y="196"/>
                  </a:cubicBezTo>
                  <a:cubicBezTo>
                    <a:pt x="46" y="196"/>
                    <a:pt x="46" y="196"/>
                    <a:pt x="46" y="196"/>
                  </a:cubicBezTo>
                  <a:cubicBezTo>
                    <a:pt x="49" y="196"/>
                    <a:pt x="51" y="194"/>
                    <a:pt x="51" y="191"/>
                  </a:cubicBezTo>
                  <a:cubicBezTo>
                    <a:pt x="51" y="191"/>
                    <a:pt x="51" y="191"/>
                    <a:pt x="51" y="191"/>
                  </a:cubicBezTo>
                  <a:cubicBezTo>
                    <a:pt x="51" y="109"/>
                    <a:pt x="51" y="109"/>
                    <a:pt x="51" y="109"/>
                  </a:cubicBezTo>
                  <a:cubicBezTo>
                    <a:pt x="78" y="109"/>
                    <a:pt x="78" y="109"/>
                    <a:pt x="78" y="109"/>
                  </a:cubicBezTo>
                  <a:cubicBezTo>
                    <a:pt x="80" y="109"/>
                    <a:pt x="83" y="107"/>
                    <a:pt x="83" y="104"/>
                  </a:cubicBezTo>
                  <a:cubicBezTo>
                    <a:pt x="83" y="104"/>
                    <a:pt x="83" y="104"/>
                    <a:pt x="83" y="104"/>
                  </a:cubicBezTo>
                  <a:cubicBezTo>
                    <a:pt x="83" y="91"/>
                    <a:pt x="83" y="91"/>
                    <a:pt x="83" y="91"/>
                  </a:cubicBezTo>
                  <a:cubicBezTo>
                    <a:pt x="83" y="89"/>
                    <a:pt x="80" y="86"/>
                    <a:pt x="78" y="86"/>
                  </a:cubicBezTo>
                  <a:cubicBezTo>
                    <a:pt x="78" y="86"/>
                    <a:pt x="78" y="86"/>
                    <a:pt x="78" y="86"/>
                  </a:cubicBezTo>
                  <a:cubicBezTo>
                    <a:pt x="51" y="86"/>
                    <a:pt x="51" y="86"/>
                    <a:pt x="51" y="86"/>
                  </a:cubicBezTo>
                  <a:cubicBezTo>
                    <a:pt x="51" y="41"/>
                    <a:pt x="51" y="41"/>
                    <a:pt x="51" y="41"/>
                  </a:cubicBezTo>
                  <a:cubicBezTo>
                    <a:pt x="51" y="32"/>
                    <a:pt x="51" y="22"/>
                    <a:pt x="72" y="22"/>
                  </a:cubicBezTo>
                  <a:cubicBezTo>
                    <a:pt x="75" y="22"/>
                    <a:pt x="78" y="22"/>
                    <a:pt x="81" y="22"/>
                  </a:cubicBezTo>
                  <a:cubicBezTo>
                    <a:pt x="81" y="22"/>
                    <a:pt x="81" y="22"/>
                    <a:pt x="81" y="22"/>
                  </a:cubicBezTo>
                  <a:cubicBezTo>
                    <a:pt x="84" y="22"/>
                    <a:pt x="86" y="20"/>
                    <a:pt x="86" y="17"/>
                  </a:cubicBezTo>
                  <a:cubicBezTo>
                    <a:pt x="86" y="2"/>
                    <a:pt x="86" y="2"/>
                    <a:pt x="86" y="2"/>
                  </a:cubicBezTo>
                  <a:cubicBezTo>
                    <a:pt x="80" y="1"/>
                    <a:pt x="73" y="1"/>
                    <a:pt x="66" y="0"/>
                  </a:cubicBezTo>
                  <a:cubicBezTo>
                    <a:pt x="48" y="0"/>
                    <a:pt x="38" y="7"/>
                    <a:pt x="3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1" name="Freeform 30">
              <a:extLst>
                <a:ext uri="{FF2B5EF4-FFF2-40B4-BE49-F238E27FC236}">
                  <a16:creationId xmlns:a16="http://schemas.microsoft.com/office/drawing/2014/main" id="{4A24480C-DDC8-4453-8602-15774C7958BD}"/>
                </a:ext>
              </a:extLst>
            </p:cNvPr>
            <p:cNvSpPr>
              <a:spLocks/>
            </p:cNvSpPr>
            <p:nvPr userDrawn="1"/>
          </p:nvSpPr>
          <p:spPr bwMode="auto">
            <a:xfrm>
              <a:off x="21677313" y="11437938"/>
              <a:ext cx="458788" cy="609600"/>
            </a:xfrm>
            <a:custGeom>
              <a:avLst/>
              <a:gdLst>
                <a:gd name="T0" fmla="*/ 140 w 144"/>
                <a:gd name="T1" fmla="*/ 0 h 192"/>
                <a:gd name="T2" fmla="*/ 123 w 144"/>
                <a:gd name="T3" fmla="*/ 0 h 192"/>
                <a:gd name="T4" fmla="*/ 118 w 144"/>
                <a:gd name="T5" fmla="*/ 5 h 192"/>
                <a:gd name="T6" fmla="*/ 118 w 144"/>
                <a:gd name="T7" fmla="*/ 5 h 192"/>
                <a:gd name="T8" fmla="*/ 118 w 144"/>
                <a:gd name="T9" fmla="*/ 5 h 192"/>
                <a:gd name="T10" fmla="*/ 118 w 144"/>
                <a:gd name="T11" fmla="*/ 82 h 192"/>
                <a:gd name="T12" fmla="*/ 26 w 144"/>
                <a:gd name="T13" fmla="*/ 82 h 192"/>
                <a:gd name="T14" fmla="*/ 26 w 144"/>
                <a:gd name="T15" fmla="*/ 5 h 192"/>
                <a:gd name="T16" fmla="*/ 21 w 144"/>
                <a:gd name="T17" fmla="*/ 0 h 192"/>
                <a:gd name="T18" fmla="*/ 21 w 144"/>
                <a:gd name="T19" fmla="*/ 0 h 192"/>
                <a:gd name="T20" fmla="*/ 5 w 144"/>
                <a:gd name="T21" fmla="*/ 0 h 192"/>
                <a:gd name="T22" fmla="*/ 0 w 144"/>
                <a:gd name="T23" fmla="*/ 5 h 192"/>
                <a:gd name="T24" fmla="*/ 0 w 144"/>
                <a:gd name="T25" fmla="*/ 5 h 192"/>
                <a:gd name="T26" fmla="*/ 0 w 144"/>
                <a:gd name="T27" fmla="*/ 187 h 192"/>
                <a:gd name="T28" fmla="*/ 5 w 144"/>
                <a:gd name="T29" fmla="*/ 192 h 192"/>
                <a:gd name="T30" fmla="*/ 5 w 144"/>
                <a:gd name="T31" fmla="*/ 192 h 192"/>
                <a:gd name="T32" fmla="*/ 21 w 144"/>
                <a:gd name="T33" fmla="*/ 192 h 192"/>
                <a:gd name="T34" fmla="*/ 26 w 144"/>
                <a:gd name="T35" fmla="*/ 187 h 192"/>
                <a:gd name="T36" fmla="*/ 26 w 144"/>
                <a:gd name="T37" fmla="*/ 187 h 192"/>
                <a:gd name="T38" fmla="*/ 26 w 144"/>
                <a:gd name="T39" fmla="*/ 105 h 192"/>
                <a:gd name="T40" fmla="*/ 118 w 144"/>
                <a:gd name="T41" fmla="*/ 105 h 192"/>
                <a:gd name="T42" fmla="*/ 118 w 144"/>
                <a:gd name="T43" fmla="*/ 187 h 192"/>
                <a:gd name="T44" fmla="*/ 118 w 144"/>
                <a:gd name="T45" fmla="*/ 187 h 192"/>
                <a:gd name="T46" fmla="*/ 123 w 144"/>
                <a:gd name="T47" fmla="*/ 192 h 192"/>
                <a:gd name="T48" fmla="*/ 123 w 144"/>
                <a:gd name="T49" fmla="*/ 192 h 192"/>
                <a:gd name="T50" fmla="*/ 139 w 144"/>
                <a:gd name="T51" fmla="*/ 192 h 192"/>
                <a:gd name="T52" fmla="*/ 144 w 144"/>
                <a:gd name="T53" fmla="*/ 187 h 192"/>
                <a:gd name="T54" fmla="*/ 144 w 144"/>
                <a:gd name="T55" fmla="*/ 5 h 192"/>
                <a:gd name="T56" fmla="*/ 139 w 144"/>
                <a:gd name="T5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92">
                  <a:moveTo>
                    <a:pt x="140" y="0"/>
                  </a:moveTo>
                  <a:cubicBezTo>
                    <a:pt x="123" y="0"/>
                    <a:pt x="123" y="0"/>
                    <a:pt x="123" y="0"/>
                  </a:cubicBezTo>
                  <a:cubicBezTo>
                    <a:pt x="120" y="0"/>
                    <a:pt x="118" y="2"/>
                    <a:pt x="118" y="5"/>
                  </a:cubicBezTo>
                  <a:cubicBezTo>
                    <a:pt x="118" y="5"/>
                    <a:pt x="118" y="5"/>
                    <a:pt x="118" y="5"/>
                  </a:cubicBezTo>
                  <a:cubicBezTo>
                    <a:pt x="118" y="5"/>
                    <a:pt x="118" y="5"/>
                    <a:pt x="118" y="5"/>
                  </a:cubicBezTo>
                  <a:cubicBezTo>
                    <a:pt x="118" y="82"/>
                    <a:pt x="118" y="82"/>
                    <a:pt x="118" y="82"/>
                  </a:cubicBezTo>
                  <a:cubicBezTo>
                    <a:pt x="26" y="82"/>
                    <a:pt x="26" y="82"/>
                    <a:pt x="26" y="82"/>
                  </a:cubicBezTo>
                  <a:cubicBezTo>
                    <a:pt x="26" y="5"/>
                    <a:pt x="26" y="5"/>
                    <a:pt x="26" y="5"/>
                  </a:cubicBezTo>
                  <a:cubicBezTo>
                    <a:pt x="26" y="2"/>
                    <a:pt x="24" y="0"/>
                    <a:pt x="21" y="0"/>
                  </a:cubicBezTo>
                  <a:cubicBezTo>
                    <a:pt x="21" y="0"/>
                    <a:pt x="21" y="0"/>
                    <a:pt x="21" y="0"/>
                  </a:cubicBezTo>
                  <a:cubicBezTo>
                    <a:pt x="5" y="0"/>
                    <a:pt x="5" y="0"/>
                    <a:pt x="5" y="0"/>
                  </a:cubicBezTo>
                  <a:cubicBezTo>
                    <a:pt x="2" y="0"/>
                    <a:pt x="0" y="2"/>
                    <a:pt x="0" y="5"/>
                  </a:cubicBezTo>
                  <a:cubicBezTo>
                    <a:pt x="0" y="5"/>
                    <a:pt x="0" y="5"/>
                    <a:pt x="0" y="5"/>
                  </a:cubicBezTo>
                  <a:cubicBezTo>
                    <a:pt x="0" y="187"/>
                    <a:pt x="0" y="187"/>
                    <a:pt x="0" y="187"/>
                  </a:cubicBezTo>
                  <a:cubicBezTo>
                    <a:pt x="0" y="190"/>
                    <a:pt x="2" y="192"/>
                    <a:pt x="5" y="192"/>
                  </a:cubicBezTo>
                  <a:cubicBezTo>
                    <a:pt x="5" y="192"/>
                    <a:pt x="5" y="192"/>
                    <a:pt x="5" y="192"/>
                  </a:cubicBezTo>
                  <a:cubicBezTo>
                    <a:pt x="21" y="192"/>
                    <a:pt x="21" y="192"/>
                    <a:pt x="21" y="192"/>
                  </a:cubicBezTo>
                  <a:cubicBezTo>
                    <a:pt x="24" y="192"/>
                    <a:pt x="26" y="190"/>
                    <a:pt x="26" y="187"/>
                  </a:cubicBezTo>
                  <a:cubicBezTo>
                    <a:pt x="26" y="187"/>
                    <a:pt x="26" y="187"/>
                    <a:pt x="26" y="187"/>
                  </a:cubicBezTo>
                  <a:cubicBezTo>
                    <a:pt x="26" y="105"/>
                    <a:pt x="26" y="105"/>
                    <a:pt x="26" y="105"/>
                  </a:cubicBezTo>
                  <a:cubicBezTo>
                    <a:pt x="118" y="105"/>
                    <a:pt x="118" y="105"/>
                    <a:pt x="118" y="105"/>
                  </a:cubicBezTo>
                  <a:cubicBezTo>
                    <a:pt x="118" y="187"/>
                    <a:pt x="118" y="187"/>
                    <a:pt x="118" y="187"/>
                  </a:cubicBezTo>
                  <a:cubicBezTo>
                    <a:pt x="118" y="187"/>
                    <a:pt x="118" y="187"/>
                    <a:pt x="118" y="187"/>
                  </a:cubicBezTo>
                  <a:cubicBezTo>
                    <a:pt x="118" y="190"/>
                    <a:pt x="120" y="192"/>
                    <a:pt x="123" y="192"/>
                  </a:cubicBezTo>
                  <a:cubicBezTo>
                    <a:pt x="123" y="192"/>
                    <a:pt x="123" y="192"/>
                    <a:pt x="123" y="192"/>
                  </a:cubicBezTo>
                  <a:cubicBezTo>
                    <a:pt x="139" y="192"/>
                    <a:pt x="139" y="192"/>
                    <a:pt x="139" y="192"/>
                  </a:cubicBezTo>
                  <a:cubicBezTo>
                    <a:pt x="142" y="192"/>
                    <a:pt x="144" y="190"/>
                    <a:pt x="144" y="187"/>
                  </a:cubicBezTo>
                  <a:cubicBezTo>
                    <a:pt x="144" y="5"/>
                    <a:pt x="144" y="5"/>
                    <a:pt x="144" y="5"/>
                  </a:cubicBezTo>
                  <a:cubicBezTo>
                    <a:pt x="144" y="2"/>
                    <a:pt x="142"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2" name="Freeform 31">
              <a:extLst>
                <a:ext uri="{FF2B5EF4-FFF2-40B4-BE49-F238E27FC236}">
                  <a16:creationId xmlns:a16="http://schemas.microsoft.com/office/drawing/2014/main" id="{2544A7DB-BD07-464E-B4CB-677B9A3AF6CD}"/>
                </a:ext>
              </a:extLst>
            </p:cNvPr>
            <p:cNvSpPr>
              <a:spLocks/>
            </p:cNvSpPr>
            <p:nvPr userDrawn="1"/>
          </p:nvSpPr>
          <p:spPr bwMode="auto">
            <a:xfrm>
              <a:off x="22577425" y="11437938"/>
              <a:ext cx="460375" cy="609600"/>
            </a:xfrm>
            <a:custGeom>
              <a:avLst/>
              <a:gdLst>
                <a:gd name="T0" fmla="*/ 145 w 145"/>
                <a:gd name="T1" fmla="*/ 5 h 192"/>
                <a:gd name="T2" fmla="*/ 145 w 145"/>
                <a:gd name="T3" fmla="*/ 5 h 192"/>
                <a:gd name="T4" fmla="*/ 140 w 145"/>
                <a:gd name="T5" fmla="*/ 0 h 192"/>
                <a:gd name="T6" fmla="*/ 124 w 145"/>
                <a:gd name="T7" fmla="*/ 0 h 192"/>
                <a:gd name="T8" fmla="*/ 119 w 145"/>
                <a:gd name="T9" fmla="*/ 5 h 192"/>
                <a:gd name="T10" fmla="*/ 119 w 145"/>
                <a:gd name="T11" fmla="*/ 5 h 192"/>
                <a:gd name="T12" fmla="*/ 119 w 145"/>
                <a:gd name="T13" fmla="*/ 82 h 192"/>
                <a:gd name="T14" fmla="*/ 27 w 145"/>
                <a:gd name="T15" fmla="*/ 82 h 192"/>
                <a:gd name="T16" fmla="*/ 27 w 145"/>
                <a:gd name="T17" fmla="*/ 5 h 192"/>
                <a:gd name="T18" fmla="*/ 27 w 145"/>
                <a:gd name="T19" fmla="*/ 5 h 192"/>
                <a:gd name="T20" fmla="*/ 22 w 145"/>
                <a:gd name="T21" fmla="*/ 0 h 192"/>
                <a:gd name="T22" fmla="*/ 22 w 145"/>
                <a:gd name="T23" fmla="*/ 0 h 192"/>
                <a:gd name="T24" fmla="*/ 5 w 145"/>
                <a:gd name="T25" fmla="*/ 0 h 192"/>
                <a:gd name="T26" fmla="*/ 0 w 145"/>
                <a:gd name="T27" fmla="*/ 5 h 192"/>
                <a:gd name="T28" fmla="*/ 0 w 145"/>
                <a:gd name="T29" fmla="*/ 5 h 192"/>
                <a:gd name="T30" fmla="*/ 0 w 145"/>
                <a:gd name="T31" fmla="*/ 5 h 192"/>
                <a:gd name="T32" fmla="*/ 0 w 145"/>
                <a:gd name="T33" fmla="*/ 187 h 192"/>
                <a:gd name="T34" fmla="*/ 5 w 145"/>
                <a:gd name="T35" fmla="*/ 192 h 192"/>
                <a:gd name="T36" fmla="*/ 5 w 145"/>
                <a:gd name="T37" fmla="*/ 192 h 192"/>
                <a:gd name="T38" fmla="*/ 22 w 145"/>
                <a:gd name="T39" fmla="*/ 192 h 192"/>
                <a:gd name="T40" fmla="*/ 27 w 145"/>
                <a:gd name="T41" fmla="*/ 187 h 192"/>
                <a:gd name="T42" fmla="*/ 27 w 145"/>
                <a:gd name="T43" fmla="*/ 187 h 192"/>
                <a:gd name="T44" fmla="*/ 27 w 145"/>
                <a:gd name="T45" fmla="*/ 187 h 192"/>
                <a:gd name="T46" fmla="*/ 27 w 145"/>
                <a:gd name="T47" fmla="*/ 105 h 192"/>
                <a:gd name="T48" fmla="*/ 119 w 145"/>
                <a:gd name="T49" fmla="*/ 105 h 192"/>
                <a:gd name="T50" fmla="*/ 119 w 145"/>
                <a:gd name="T51" fmla="*/ 187 h 192"/>
                <a:gd name="T52" fmla="*/ 119 w 145"/>
                <a:gd name="T53" fmla="*/ 187 h 192"/>
                <a:gd name="T54" fmla="*/ 124 w 145"/>
                <a:gd name="T55" fmla="*/ 192 h 192"/>
                <a:gd name="T56" fmla="*/ 140 w 145"/>
                <a:gd name="T57" fmla="*/ 192 h 192"/>
                <a:gd name="T58" fmla="*/ 145 w 145"/>
                <a:gd name="T59" fmla="*/ 187 h 192"/>
                <a:gd name="T60" fmla="*/ 145 w 145"/>
                <a:gd name="T61"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92">
                  <a:moveTo>
                    <a:pt x="145" y="5"/>
                  </a:moveTo>
                  <a:cubicBezTo>
                    <a:pt x="145" y="5"/>
                    <a:pt x="145" y="5"/>
                    <a:pt x="145" y="5"/>
                  </a:cubicBezTo>
                  <a:cubicBezTo>
                    <a:pt x="145" y="2"/>
                    <a:pt x="143" y="0"/>
                    <a:pt x="140" y="0"/>
                  </a:cubicBezTo>
                  <a:cubicBezTo>
                    <a:pt x="124" y="0"/>
                    <a:pt x="124" y="0"/>
                    <a:pt x="124" y="0"/>
                  </a:cubicBezTo>
                  <a:cubicBezTo>
                    <a:pt x="121" y="0"/>
                    <a:pt x="119" y="2"/>
                    <a:pt x="119" y="5"/>
                  </a:cubicBezTo>
                  <a:cubicBezTo>
                    <a:pt x="119" y="5"/>
                    <a:pt x="119" y="5"/>
                    <a:pt x="119" y="5"/>
                  </a:cubicBezTo>
                  <a:cubicBezTo>
                    <a:pt x="119" y="82"/>
                    <a:pt x="119" y="82"/>
                    <a:pt x="119" y="82"/>
                  </a:cubicBezTo>
                  <a:cubicBezTo>
                    <a:pt x="27" y="82"/>
                    <a:pt x="27" y="82"/>
                    <a:pt x="27" y="82"/>
                  </a:cubicBezTo>
                  <a:cubicBezTo>
                    <a:pt x="27" y="5"/>
                    <a:pt x="27" y="5"/>
                    <a:pt x="27" y="5"/>
                  </a:cubicBezTo>
                  <a:cubicBezTo>
                    <a:pt x="27" y="5"/>
                    <a:pt x="27" y="5"/>
                    <a:pt x="27" y="5"/>
                  </a:cubicBezTo>
                  <a:cubicBezTo>
                    <a:pt x="27" y="2"/>
                    <a:pt x="25" y="0"/>
                    <a:pt x="22" y="0"/>
                  </a:cubicBezTo>
                  <a:cubicBezTo>
                    <a:pt x="22" y="0"/>
                    <a:pt x="22" y="0"/>
                    <a:pt x="22" y="0"/>
                  </a:cubicBezTo>
                  <a:cubicBezTo>
                    <a:pt x="5" y="0"/>
                    <a:pt x="5" y="0"/>
                    <a:pt x="5" y="0"/>
                  </a:cubicBezTo>
                  <a:cubicBezTo>
                    <a:pt x="3" y="0"/>
                    <a:pt x="0" y="2"/>
                    <a:pt x="0" y="5"/>
                  </a:cubicBezTo>
                  <a:cubicBezTo>
                    <a:pt x="0" y="5"/>
                    <a:pt x="0" y="5"/>
                    <a:pt x="0" y="5"/>
                  </a:cubicBezTo>
                  <a:cubicBezTo>
                    <a:pt x="0" y="5"/>
                    <a:pt x="0" y="5"/>
                    <a:pt x="0" y="5"/>
                  </a:cubicBezTo>
                  <a:cubicBezTo>
                    <a:pt x="0" y="187"/>
                    <a:pt x="0" y="187"/>
                    <a:pt x="0" y="187"/>
                  </a:cubicBezTo>
                  <a:cubicBezTo>
                    <a:pt x="0" y="190"/>
                    <a:pt x="3" y="192"/>
                    <a:pt x="5" y="192"/>
                  </a:cubicBezTo>
                  <a:cubicBezTo>
                    <a:pt x="5" y="192"/>
                    <a:pt x="5" y="192"/>
                    <a:pt x="5" y="192"/>
                  </a:cubicBezTo>
                  <a:cubicBezTo>
                    <a:pt x="22" y="192"/>
                    <a:pt x="22" y="192"/>
                    <a:pt x="22" y="192"/>
                  </a:cubicBezTo>
                  <a:cubicBezTo>
                    <a:pt x="25" y="192"/>
                    <a:pt x="27" y="190"/>
                    <a:pt x="27" y="187"/>
                  </a:cubicBezTo>
                  <a:cubicBezTo>
                    <a:pt x="27" y="187"/>
                    <a:pt x="27" y="187"/>
                    <a:pt x="27" y="187"/>
                  </a:cubicBezTo>
                  <a:cubicBezTo>
                    <a:pt x="27" y="187"/>
                    <a:pt x="27" y="187"/>
                    <a:pt x="27" y="187"/>
                  </a:cubicBezTo>
                  <a:cubicBezTo>
                    <a:pt x="27" y="105"/>
                    <a:pt x="27" y="105"/>
                    <a:pt x="27" y="105"/>
                  </a:cubicBezTo>
                  <a:cubicBezTo>
                    <a:pt x="119" y="105"/>
                    <a:pt x="119" y="105"/>
                    <a:pt x="119" y="105"/>
                  </a:cubicBezTo>
                  <a:cubicBezTo>
                    <a:pt x="119" y="187"/>
                    <a:pt x="119" y="187"/>
                    <a:pt x="119" y="187"/>
                  </a:cubicBezTo>
                  <a:cubicBezTo>
                    <a:pt x="119" y="187"/>
                    <a:pt x="119" y="187"/>
                    <a:pt x="119" y="187"/>
                  </a:cubicBezTo>
                  <a:cubicBezTo>
                    <a:pt x="119" y="190"/>
                    <a:pt x="121" y="192"/>
                    <a:pt x="124" y="192"/>
                  </a:cubicBezTo>
                  <a:cubicBezTo>
                    <a:pt x="140" y="192"/>
                    <a:pt x="140" y="192"/>
                    <a:pt x="140" y="192"/>
                  </a:cubicBezTo>
                  <a:cubicBezTo>
                    <a:pt x="143" y="192"/>
                    <a:pt x="145" y="190"/>
                    <a:pt x="145" y="187"/>
                  </a:cubicBezTo>
                  <a:cubicBezTo>
                    <a:pt x="145" y="5"/>
                    <a:pt x="145" y="5"/>
                    <a:pt x="1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3" name="Freeform 32">
              <a:extLst>
                <a:ext uri="{FF2B5EF4-FFF2-40B4-BE49-F238E27FC236}">
                  <a16:creationId xmlns:a16="http://schemas.microsoft.com/office/drawing/2014/main" id="{A1FD0D29-8554-4800-959D-5A1501BE1561}"/>
                </a:ext>
              </a:extLst>
            </p:cNvPr>
            <p:cNvSpPr>
              <a:spLocks/>
            </p:cNvSpPr>
            <p:nvPr userDrawn="1"/>
          </p:nvSpPr>
          <p:spPr bwMode="auto">
            <a:xfrm>
              <a:off x="21677313" y="12250738"/>
              <a:ext cx="1360488" cy="47625"/>
            </a:xfrm>
            <a:custGeom>
              <a:avLst/>
              <a:gdLst>
                <a:gd name="T0" fmla="*/ 857 w 857"/>
                <a:gd name="T1" fmla="*/ 0 h 30"/>
                <a:gd name="T2" fmla="*/ 0 w 857"/>
                <a:gd name="T3" fmla="*/ 0 h 30"/>
                <a:gd name="T4" fmla="*/ 0 w 857"/>
                <a:gd name="T5" fmla="*/ 30 h 30"/>
                <a:gd name="T6" fmla="*/ 857 w 857"/>
                <a:gd name="T7" fmla="*/ 30 h 30"/>
                <a:gd name="T8" fmla="*/ 857 w 857"/>
                <a:gd name="T9" fmla="*/ 0 h 30"/>
                <a:gd name="T10" fmla="*/ 857 w 857"/>
                <a:gd name="T11" fmla="*/ 0 h 30"/>
              </a:gdLst>
              <a:ahLst/>
              <a:cxnLst>
                <a:cxn ang="0">
                  <a:pos x="T0" y="T1"/>
                </a:cxn>
                <a:cxn ang="0">
                  <a:pos x="T2" y="T3"/>
                </a:cxn>
                <a:cxn ang="0">
                  <a:pos x="T4" y="T5"/>
                </a:cxn>
                <a:cxn ang="0">
                  <a:pos x="T6" y="T7"/>
                </a:cxn>
                <a:cxn ang="0">
                  <a:pos x="T8" y="T9"/>
                </a:cxn>
                <a:cxn ang="0">
                  <a:pos x="T10" y="T11"/>
                </a:cxn>
              </a:cxnLst>
              <a:rect l="0" t="0" r="r" b="b"/>
              <a:pathLst>
                <a:path w="857" h="30">
                  <a:moveTo>
                    <a:pt x="857" y="0"/>
                  </a:moveTo>
                  <a:lnTo>
                    <a:pt x="0" y="0"/>
                  </a:lnTo>
                  <a:lnTo>
                    <a:pt x="0" y="30"/>
                  </a:lnTo>
                  <a:lnTo>
                    <a:pt x="857" y="30"/>
                  </a:lnTo>
                  <a:lnTo>
                    <a:pt x="857" y="0"/>
                  </a:lnTo>
                  <a:lnTo>
                    <a:pt x="8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sp>
        <p:nvSpPr>
          <p:cNvPr id="2" name="Title 1"/>
          <p:cNvSpPr>
            <a:spLocks noGrp="1"/>
          </p:cNvSpPr>
          <p:nvPr>
            <p:ph type="ctrTitle" hasCustomPrompt="1"/>
          </p:nvPr>
        </p:nvSpPr>
        <p:spPr>
          <a:xfrm>
            <a:off x="1485916" y="548765"/>
            <a:ext cx="8342984" cy="2095476"/>
          </a:xfrm>
        </p:spPr>
        <p:txBody>
          <a:bodyPr anchor="t">
            <a:noAutofit/>
          </a:bodyPr>
          <a:lstStyle>
            <a:lvl1pPr algn="l">
              <a:lnSpc>
                <a:spcPts val="4569"/>
              </a:lnSpc>
              <a:defRPr sz="3351" b="1"/>
            </a:lvl1pPr>
          </a:lstStyle>
          <a:p>
            <a:r>
              <a:rPr lang="de-CH" noProof="0" dirty="0"/>
              <a:t>Click </a:t>
            </a:r>
            <a:r>
              <a:rPr lang="de-CH" noProof="0" dirty="0" err="1"/>
              <a:t>to</a:t>
            </a:r>
            <a:r>
              <a:rPr lang="de-CH" noProof="0" dirty="0"/>
              <a:t> </a:t>
            </a:r>
            <a:r>
              <a:rPr lang="de-CH" noProof="0" dirty="0" err="1"/>
              <a:t>edit</a:t>
            </a:r>
            <a:r>
              <a:rPr lang="de-CH" noProof="0" dirty="0"/>
              <a:t> Master title style</a:t>
            </a:r>
            <a:br>
              <a:rPr lang="de-CH" noProof="0" dirty="0"/>
            </a:br>
            <a:endParaRPr lang="de-CH" noProof="0" dirty="0"/>
          </a:p>
        </p:txBody>
      </p:sp>
      <p:sp>
        <p:nvSpPr>
          <p:cNvPr id="3" name="Subtitle 2"/>
          <p:cNvSpPr>
            <a:spLocks noGrp="1"/>
          </p:cNvSpPr>
          <p:nvPr>
            <p:ph type="subTitle" idx="1" hasCustomPrompt="1"/>
          </p:nvPr>
        </p:nvSpPr>
        <p:spPr>
          <a:xfrm>
            <a:off x="1485916" y="3852632"/>
            <a:ext cx="8342984" cy="1655762"/>
          </a:xfrm>
        </p:spPr>
        <p:txBody>
          <a:bodyPr>
            <a:noAutofit/>
          </a:bodyPr>
          <a:lstStyle>
            <a:lvl1pPr marL="0" indent="0" algn="l">
              <a:lnSpc>
                <a:spcPts val="2894"/>
              </a:lnSpc>
              <a:spcBef>
                <a:spcPts val="0"/>
              </a:spcBef>
              <a:spcAft>
                <a:spcPts val="0"/>
              </a:spcAft>
              <a:buNone/>
              <a:defRPr sz="2234" b="1"/>
            </a:lvl1pPr>
            <a:lvl2pPr marL="0" indent="0" algn="l">
              <a:lnSpc>
                <a:spcPts val="2894"/>
              </a:lnSpc>
              <a:spcBef>
                <a:spcPts val="0"/>
              </a:spcBef>
              <a:spcAft>
                <a:spcPts val="0"/>
              </a:spcAft>
              <a:buNone/>
              <a:defRPr sz="2234" b="0"/>
            </a:lvl2pPr>
            <a:lvl3pPr marL="913673" indent="0" algn="ctr">
              <a:buNone/>
              <a:defRPr sz="1799"/>
            </a:lvl3pPr>
            <a:lvl4pPr marL="1370509" indent="0" algn="ctr">
              <a:buNone/>
              <a:defRPr sz="1599"/>
            </a:lvl4pPr>
            <a:lvl5pPr marL="1827345" indent="0" algn="ctr">
              <a:buNone/>
              <a:defRPr sz="1599"/>
            </a:lvl5pPr>
            <a:lvl6pPr marL="2284181" indent="0" algn="ctr">
              <a:buNone/>
              <a:defRPr sz="1599"/>
            </a:lvl6pPr>
            <a:lvl7pPr marL="2741017" indent="0" algn="ctr">
              <a:buNone/>
              <a:defRPr sz="1599"/>
            </a:lvl7pPr>
            <a:lvl8pPr marL="3197854" indent="0" algn="ctr">
              <a:buNone/>
              <a:defRPr sz="1599"/>
            </a:lvl8pPr>
            <a:lvl9pPr marL="3654690" indent="0" algn="ctr">
              <a:buNone/>
              <a:defRPr sz="1599"/>
            </a:lvl9pPr>
          </a:lstStyle>
          <a:p>
            <a:r>
              <a:rPr lang="de-CH" noProof="0" dirty="0"/>
              <a:t>Click </a:t>
            </a:r>
            <a:r>
              <a:rPr lang="de-CH" noProof="0" dirty="0" err="1"/>
              <a:t>to</a:t>
            </a:r>
            <a:r>
              <a:rPr lang="de-CH" noProof="0" dirty="0"/>
              <a:t> </a:t>
            </a:r>
            <a:r>
              <a:rPr lang="de-CH" noProof="0" dirty="0" err="1"/>
              <a:t>edit</a:t>
            </a:r>
            <a:r>
              <a:rPr lang="de-CH" noProof="0" dirty="0"/>
              <a:t> Master </a:t>
            </a:r>
            <a:r>
              <a:rPr lang="de-CH" noProof="0" dirty="0" err="1"/>
              <a:t>subtitle</a:t>
            </a:r>
            <a:r>
              <a:rPr lang="de-CH" noProof="0" dirty="0"/>
              <a:t> style</a:t>
            </a:r>
          </a:p>
          <a:p>
            <a:pPr lvl="1"/>
            <a:r>
              <a:rPr lang="de-CH" noProof="0" dirty="0"/>
              <a:t>2nd </a:t>
            </a:r>
            <a:r>
              <a:rPr lang="de-CH" noProof="0" dirty="0" err="1"/>
              <a:t>level</a:t>
            </a:r>
            <a:endParaRPr lang="de-CH" noProof="0" dirty="0"/>
          </a:p>
        </p:txBody>
      </p:sp>
      <p:sp>
        <p:nvSpPr>
          <p:cNvPr id="4" name="Date Placeholder 3" descr="Aktuelles Datum">
            <a:extLst>
              <a:ext uri="{C183D7F6-B498-43B3-948B-1728B52AA6E4}">
                <adec:decorative xmlns:adec="http://schemas.microsoft.com/office/drawing/2017/decorative" val="0"/>
              </a:ext>
            </a:extLst>
          </p:cNvPr>
          <p:cNvSpPr>
            <a:spLocks noGrp="1"/>
          </p:cNvSpPr>
          <p:nvPr>
            <p:ph type="dt" sz="half" idx="10"/>
          </p:nvPr>
        </p:nvSpPr>
        <p:spPr>
          <a:xfrm>
            <a:off x="1485915" y="5910479"/>
            <a:ext cx="2745618" cy="367825"/>
          </a:xfrm>
        </p:spPr>
        <p:txBody>
          <a:bodyPr/>
          <a:lstStyle>
            <a:lvl1pPr>
              <a:lnSpc>
                <a:spcPts val="3046"/>
              </a:lnSpc>
              <a:defRPr sz="2234"/>
            </a:lvl1pPr>
          </a:lstStyle>
          <a:p>
            <a:fld id="{20F5D3AE-EE1B-4947-A122-4060566AAFF6}" type="datetime4">
              <a:rPr lang="de-CH" smtClean="0"/>
              <a:pPr/>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a:xfrm>
            <a:off x="4038600" y="6490175"/>
            <a:ext cx="4114800" cy="367825"/>
          </a:xfrm>
        </p:spPr>
        <p:txBody>
          <a:body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noFill/>
              </a:defRPr>
            </a:lvl1pPr>
          </a:lstStyle>
          <a:p>
            <a:fld id="{8233320A-DC66-4EC4-A67B-A1F149B8C79B}" type="slidenum">
              <a:rPr lang="en-US" smtClean="0"/>
              <a:pPr/>
              <a:t>‹Nr.›</a:t>
            </a:fld>
            <a:endParaRPr lang="en-US"/>
          </a:p>
        </p:txBody>
      </p:sp>
    </p:spTree>
    <p:extLst>
      <p:ext uri="{BB962C8B-B14F-4D97-AF65-F5344CB8AC3E}">
        <p14:creationId xmlns:p14="http://schemas.microsoft.com/office/powerpoint/2010/main" val="2251751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499002" y="548765"/>
            <a:ext cx="7366303" cy="863082"/>
          </a:xfrm>
          <a:prstGeom prst="rect">
            <a:avLst/>
          </a:prstGeom>
        </p:spPr>
        <p:txBody>
          <a:bodyPr vert="horz" lIns="0" tIns="0" rIns="0" bIns="0" rtlCol="0" anchor="t">
            <a:noAutofit/>
          </a:bodyPr>
          <a:lstStyle>
            <a:lvl1pPr>
              <a:defRPr/>
            </a:lvl1pPr>
          </a:lstStyle>
          <a:p>
            <a:r>
              <a:rPr lang="de-CH" noProof="0" dirty="0"/>
              <a:t>Agenda</a:t>
            </a:r>
          </a:p>
        </p:txBody>
      </p:sp>
      <p:sp>
        <p:nvSpPr>
          <p:cNvPr id="9" name="Text Placeholder 8">
            <a:extLst>
              <a:ext uri="{FF2B5EF4-FFF2-40B4-BE49-F238E27FC236}">
                <a16:creationId xmlns:a16="http://schemas.microsoft.com/office/drawing/2014/main" id="{0D912A06-646E-4015-AD82-05D82DFFF653}"/>
              </a:ext>
            </a:extLst>
          </p:cNvPr>
          <p:cNvSpPr>
            <a:spLocks noGrp="1"/>
          </p:cNvSpPr>
          <p:nvPr>
            <p:ph type="body" sz="quarter" idx="13" hasCustomPrompt="1"/>
          </p:nvPr>
        </p:nvSpPr>
        <p:spPr>
          <a:xfrm>
            <a:off x="499740" y="1884093"/>
            <a:ext cx="7366303" cy="4290485"/>
          </a:xfrm>
        </p:spPr>
        <p:txBody>
          <a:bodyPr>
            <a:noAutofit/>
          </a:bodyPr>
          <a:lstStyle>
            <a:lvl1pPr marL="454956" indent="-454956">
              <a:buFont typeface="+mj-lt"/>
              <a:buAutoNum type="arabicPeriod"/>
              <a:defRPr/>
            </a:lvl1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2BE2E9D6-31DC-5B45-8D3F-B316C5E1DC48}"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12194350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p:cNvSpPr>
            <a:spLocks noGrp="1"/>
          </p:cNvSpPr>
          <p:nvPr>
            <p:ph idx="1" hasCustomPrompt="1"/>
          </p:nvPr>
        </p:nvSpPr>
        <p:spPr>
          <a:xfrm>
            <a:off x="504575" y="1884093"/>
            <a:ext cx="9253217" cy="4290738"/>
          </a:xfrm>
        </p:spPr>
        <p:txBody>
          <a:bodyPr>
            <a:noAutofit/>
          </a:bodyPr>
          <a:lstStyle>
            <a:lvl1pPr>
              <a:spcBef>
                <a:spcPts val="508"/>
              </a:spcBef>
              <a:spcAft>
                <a:spcPts val="508"/>
              </a:spcAft>
              <a:defRPr/>
            </a:lvl1pPr>
            <a:lvl2pPr>
              <a:spcBef>
                <a:spcPts val="508"/>
              </a:spcBef>
              <a:spcAft>
                <a:spcPts val="508"/>
              </a:spcAft>
              <a:defRPr/>
            </a:lvl2pPr>
            <a:lvl3pPr marL="273902" indent="-273902">
              <a:spcBef>
                <a:spcPts val="508"/>
              </a:spcBef>
              <a:spcAft>
                <a:spcPts val="508"/>
              </a:spcAft>
              <a:defRPr/>
            </a:lvl3pPr>
            <a:lvl4pPr marL="454956" indent="-181054">
              <a:spcBef>
                <a:spcPts val="508"/>
              </a:spcBef>
              <a:spcAft>
                <a:spcPts val="508"/>
              </a:spcAft>
              <a:defRPr/>
            </a:lvl4pPr>
            <a:lvl5pPr marL="636010" indent="-181054">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56DF1FC4-F083-0048-999B-9C6BC60C4572}"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23701433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Content Placeholder 1"/>
          <p:cNvSpPr>
            <a:spLocks noGrp="1"/>
          </p:cNvSpPr>
          <p:nvPr>
            <p:ph idx="1" hasCustomPrompt="1"/>
          </p:nvPr>
        </p:nvSpPr>
        <p:spPr>
          <a:xfrm>
            <a:off x="504575" y="1884093"/>
            <a:ext cx="5464879" cy="4290738"/>
          </a:xfrm>
        </p:spPr>
        <p:txBody>
          <a:bodyPr>
            <a:noAutofit/>
          </a:bodyPr>
          <a:lstStyle>
            <a:lvl1pPr>
              <a:lnSpc>
                <a:spcPts val="2894"/>
              </a:lnSpc>
              <a:spcBef>
                <a:spcPts val="508"/>
              </a:spcBef>
              <a:spcAft>
                <a:spcPts val="508"/>
              </a:spcAft>
              <a:defRPr/>
            </a:lvl1pPr>
            <a:lvl2pPr>
              <a:lnSpc>
                <a:spcPts val="2894"/>
              </a:lnSpc>
              <a:spcBef>
                <a:spcPts val="508"/>
              </a:spcBef>
              <a:spcAft>
                <a:spcPts val="508"/>
              </a:spcAft>
              <a:defRPr/>
            </a:lvl2pPr>
            <a:lvl3pPr marL="273902" indent="-273902">
              <a:lnSpc>
                <a:spcPts val="2894"/>
              </a:lnSpc>
              <a:spcBef>
                <a:spcPts val="508"/>
              </a:spcBef>
              <a:spcAft>
                <a:spcPts val="508"/>
              </a:spcAft>
              <a:defRPr/>
            </a:lvl3pPr>
            <a:lvl4pPr marL="454956" indent="-181054">
              <a:lnSpc>
                <a:spcPts val="2894"/>
              </a:lnSpc>
              <a:spcBef>
                <a:spcPts val="508"/>
              </a:spcBef>
              <a:spcAft>
                <a:spcPts val="508"/>
              </a:spcAft>
              <a:defRPr/>
            </a:lvl4pPr>
            <a:lvl5pPr marL="636010" indent="-181054">
              <a:lnSpc>
                <a:spcPts val="2894"/>
              </a:lnSpc>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8" name="Content Placeholder 2">
            <a:extLst>
              <a:ext uri="{FF2B5EF4-FFF2-40B4-BE49-F238E27FC236}">
                <a16:creationId xmlns:a16="http://schemas.microsoft.com/office/drawing/2014/main" id="{2294AF72-1658-4DDC-93D1-AA0BDCDB6563}"/>
              </a:ext>
            </a:extLst>
          </p:cNvPr>
          <p:cNvSpPr>
            <a:spLocks noGrp="1"/>
          </p:cNvSpPr>
          <p:nvPr>
            <p:ph idx="13" hasCustomPrompt="1"/>
          </p:nvPr>
        </p:nvSpPr>
        <p:spPr>
          <a:xfrm>
            <a:off x="6222547" y="1884093"/>
            <a:ext cx="5464879" cy="4290738"/>
          </a:xfrm>
        </p:spPr>
        <p:txBody>
          <a:bodyPr>
            <a:noAutofit/>
          </a:bodyPr>
          <a:lstStyle>
            <a:lvl1pPr>
              <a:lnSpc>
                <a:spcPts val="2894"/>
              </a:lnSpc>
              <a:spcBef>
                <a:spcPts val="508"/>
              </a:spcBef>
              <a:spcAft>
                <a:spcPts val="508"/>
              </a:spcAft>
              <a:defRPr/>
            </a:lvl1pPr>
            <a:lvl2pPr>
              <a:lnSpc>
                <a:spcPts val="2894"/>
              </a:lnSpc>
              <a:spcBef>
                <a:spcPts val="508"/>
              </a:spcBef>
              <a:spcAft>
                <a:spcPts val="508"/>
              </a:spcAft>
              <a:defRPr/>
            </a:lvl2pPr>
            <a:lvl3pPr marL="273902" indent="-273902">
              <a:lnSpc>
                <a:spcPts val="2894"/>
              </a:lnSpc>
              <a:spcBef>
                <a:spcPts val="508"/>
              </a:spcBef>
              <a:spcAft>
                <a:spcPts val="508"/>
              </a:spcAft>
              <a:defRPr/>
            </a:lvl3pPr>
            <a:lvl4pPr marL="454956" indent="-181054">
              <a:lnSpc>
                <a:spcPts val="2894"/>
              </a:lnSpc>
              <a:spcBef>
                <a:spcPts val="508"/>
              </a:spcBef>
              <a:spcAft>
                <a:spcPts val="508"/>
              </a:spcAft>
              <a:defRPr/>
            </a:lvl4pPr>
            <a:lvl5pPr marL="636010" indent="-181054">
              <a:lnSpc>
                <a:spcPts val="2894"/>
              </a:lnSpc>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EC687AAA-40D4-0945-B48C-24940C263557}"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1998321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7" name="Title Placeholder 1" descr="Feld für Folientitel" title="Platzhalter für Titeltext">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descr="Feld für Text" title="Platzhalter für Text"/>
          <p:cNvSpPr>
            <a:spLocks noGrp="1"/>
          </p:cNvSpPr>
          <p:nvPr>
            <p:ph idx="1" hasCustomPrompt="1"/>
          </p:nvPr>
        </p:nvSpPr>
        <p:spPr>
          <a:xfrm>
            <a:off x="504575" y="1884093"/>
            <a:ext cx="5464879" cy="4290738"/>
          </a:xfrm>
        </p:spPr>
        <p:txBody>
          <a:bodyPr>
            <a:noAutofit/>
          </a:bodyPr>
          <a:lstStyle>
            <a:lvl1pPr>
              <a:spcBef>
                <a:spcPts val="508"/>
              </a:spcBef>
              <a:spcAft>
                <a:spcPts val="508"/>
              </a:spcAft>
              <a:defRPr/>
            </a:lvl1pPr>
            <a:lvl2pPr>
              <a:spcBef>
                <a:spcPts val="508"/>
              </a:spcBef>
              <a:spcAft>
                <a:spcPts val="508"/>
              </a:spcAft>
              <a:defRPr/>
            </a:lvl2pPr>
            <a:lvl3pPr marL="273902" indent="-273902">
              <a:spcBef>
                <a:spcPts val="508"/>
              </a:spcBef>
              <a:spcAft>
                <a:spcPts val="508"/>
              </a:spcAft>
              <a:defRPr/>
            </a:lvl3pPr>
            <a:lvl4pPr marL="454956" indent="-181054">
              <a:spcBef>
                <a:spcPts val="508"/>
              </a:spcBef>
              <a:spcAft>
                <a:spcPts val="508"/>
              </a:spcAft>
              <a:defRPr/>
            </a:lvl4pPr>
            <a:lvl5pPr marL="636010" indent="-181054">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9" name="Picture Placeholder 8" descr="Feld für ein Bild" title="Platzhalter für Bild">
            <a:extLst>
              <a:ext uri="{FF2B5EF4-FFF2-40B4-BE49-F238E27FC236}">
                <a16:creationId xmlns:a16="http://schemas.microsoft.com/office/drawing/2014/main" id="{9830BB7B-712F-47F2-A7F1-ED3B4B2A3277}"/>
              </a:ext>
            </a:extLst>
          </p:cNvPr>
          <p:cNvSpPr>
            <a:spLocks noGrp="1"/>
          </p:cNvSpPr>
          <p:nvPr>
            <p:ph type="pic" sz="quarter" idx="13"/>
          </p:nvPr>
        </p:nvSpPr>
        <p:spPr>
          <a:xfrm>
            <a:off x="6222547" y="1944457"/>
            <a:ext cx="5969453" cy="4242087"/>
          </a:xfrm>
          <a:pattFill prst="dkHorz">
            <a:fgClr>
              <a:schemeClr val="bg1">
                <a:lumMod val="95000"/>
              </a:schemeClr>
            </a:fgClr>
            <a:bgClr>
              <a:schemeClr val="bg1"/>
            </a:bgClr>
          </a:pattFill>
        </p:spPr>
        <p:txBody>
          <a:bodyPr>
            <a:noAutofit/>
          </a:bodyPr>
          <a:lstStyle/>
          <a:p>
            <a:r>
              <a:rPr lang="de-CH" noProof="0" dirty="0"/>
              <a:t>Bild</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2FB80ECF-EA25-4347-B551-93A5EEE4E1BA}"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26838809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7" name="Title Placeholder 1" descr="Feld für einen Folientitel" title="Platzhalter für Titeltext">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9" name="Picture Placeholder 8" descr="Feld für ein Bild" title="Platzhalter für Bild">
            <a:extLst>
              <a:ext uri="{FF2B5EF4-FFF2-40B4-BE49-F238E27FC236}">
                <a16:creationId xmlns:a16="http://schemas.microsoft.com/office/drawing/2014/main" id="{9830BB7B-712F-47F2-A7F1-ED3B4B2A3277}"/>
              </a:ext>
            </a:extLst>
          </p:cNvPr>
          <p:cNvSpPr>
            <a:spLocks noGrp="1"/>
          </p:cNvSpPr>
          <p:nvPr>
            <p:ph type="pic" sz="quarter" idx="13"/>
          </p:nvPr>
        </p:nvSpPr>
        <p:spPr>
          <a:xfrm>
            <a:off x="504575" y="1944457"/>
            <a:ext cx="5464877" cy="4242087"/>
          </a:xfrm>
          <a:pattFill prst="dkHorz">
            <a:fgClr>
              <a:schemeClr val="bg1">
                <a:lumMod val="95000"/>
              </a:schemeClr>
            </a:fgClr>
            <a:bgClr>
              <a:schemeClr val="bg1"/>
            </a:bgClr>
          </a:pattFill>
        </p:spPr>
        <p:txBody>
          <a:bodyPr>
            <a:noAutofit/>
          </a:bodyPr>
          <a:lstStyle/>
          <a:p>
            <a:endParaRPr lang="de-CH" noProof="0" dirty="0"/>
          </a:p>
        </p:txBody>
      </p:sp>
      <p:sp>
        <p:nvSpPr>
          <p:cNvPr id="3" name="Content Placeholder 2" descr="Feld für Text" title="Platzhalter für Text"/>
          <p:cNvSpPr>
            <a:spLocks noGrp="1"/>
          </p:cNvSpPr>
          <p:nvPr>
            <p:ph idx="1" hasCustomPrompt="1"/>
          </p:nvPr>
        </p:nvSpPr>
        <p:spPr>
          <a:xfrm>
            <a:off x="6222548" y="1884093"/>
            <a:ext cx="5464879" cy="4290738"/>
          </a:xfrm>
        </p:spPr>
        <p:txBody>
          <a:bodyPr>
            <a:noAutofit/>
          </a:bodyPr>
          <a:lstStyle>
            <a:lvl1pPr>
              <a:spcBef>
                <a:spcPts val="508"/>
              </a:spcBef>
              <a:spcAft>
                <a:spcPts val="508"/>
              </a:spcAft>
              <a:defRPr/>
            </a:lvl1pPr>
            <a:lvl2pPr>
              <a:spcBef>
                <a:spcPts val="508"/>
              </a:spcBef>
              <a:spcAft>
                <a:spcPts val="508"/>
              </a:spcAft>
              <a:defRPr/>
            </a:lvl2pPr>
            <a:lvl3pPr marL="273902" indent="-273902">
              <a:spcBef>
                <a:spcPts val="508"/>
              </a:spcBef>
              <a:spcAft>
                <a:spcPts val="508"/>
              </a:spcAft>
              <a:defRPr/>
            </a:lvl3pPr>
            <a:lvl4pPr marL="454956" indent="-181054">
              <a:spcBef>
                <a:spcPts val="508"/>
              </a:spcBef>
              <a:spcAft>
                <a:spcPts val="508"/>
              </a:spcAft>
              <a:defRPr/>
            </a:lvl4pPr>
            <a:lvl5pPr marL="636010" indent="-181054">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467C0DD5-F979-DD44-B267-6C10AB7A3D7D}"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24325344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rm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9" name="Picture Placeholder 8">
            <a:extLst>
              <a:ext uri="{FF2B5EF4-FFF2-40B4-BE49-F238E27FC236}">
                <a16:creationId xmlns:a16="http://schemas.microsoft.com/office/drawing/2014/main" id="{9830BB7B-712F-47F2-A7F1-ED3B4B2A3277}"/>
              </a:ext>
            </a:extLst>
          </p:cNvPr>
          <p:cNvSpPr>
            <a:spLocks noGrp="1"/>
          </p:cNvSpPr>
          <p:nvPr>
            <p:ph type="pic" sz="quarter" idx="13"/>
          </p:nvPr>
        </p:nvSpPr>
        <p:spPr>
          <a:xfrm>
            <a:off x="504575" y="1944457"/>
            <a:ext cx="11687425" cy="4242087"/>
          </a:xfrm>
          <a:pattFill prst="dkHorz">
            <a:fgClr>
              <a:schemeClr val="bg1">
                <a:lumMod val="95000"/>
              </a:schemeClr>
            </a:fgClr>
            <a:bgClr>
              <a:schemeClr val="bg1"/>
            </a:bgClr>
          </a:pattFill>
        </p:spPr>
        <p:txBody>
          <a:bodyPr/>
          <a:lstStyle/>
          <a:p>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BD165996-B132-B045-A1B1-1E2EB1FB3788}"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13039993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rm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72DABF10-16AC-6942-8DDA-0EDAC2554F42}"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40976222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50092CF8-9CC8-1B4E-A564-06C1A623AAB3}"/>
              </a:ext>
              <a:ext uri="{C183D7F6-B498-43B3-948B-1728B52AA6E4}">
                <adec:decorative xmlns:adec="http://schemas.microsoft.com/office/drawing/2017/decorative" val="1"/>
              </a:ext>
            </a:extLst>
          </p:cNvPr>
          <p:cNvGrpSpPr/>
          <p:nvPr userDrawn="1"/>
        </p:nvGrpSpPr>
        <p:grpSpPr>
          <a:xfrm>
            <a:off x="10955551" y="538141"/>
            <a:ext cx="1238120" cy="5858680"/>
            <a:chOff x="21577300" y="1059091"/>
            <a:chExt cx="2438516" cy="11530208"/>
          </a:xfrm>
        </p:grpSpPr>
        <p:grpSp>
          <p:nvGrpSpPr>
            <p:cNvPr id="17" name="Gruppieren 16">
              <a:extLst>
                <a:ext uri="{FF2B5EF4-FFF2-40B4-BE49-F238E27FC236}">
                  <a16:creationId xmlns:a16="http://schemas.microsoft.com/office/drawing/2014/main" id="{CB616BCB-B972-D94F-87B6-625B461AB19A}"/>
                </a:ext>
              </a:extLst>
            </p:cNvPr>
            <p:cNvGrpSpPr/>
            <p:nvPr userDrawn="1"/>
          </p:nvGrpSpPr>
          <p:grpSpPr>
            <a:xfrm>
              <a:off x="21577300" y="6547504"/>
              <a:ext cx="2077199" cy="3727283"/>
              <a:chOff x="21577299" y="7607242"/>
              <a:chExt cx="2438516" cy="3727283"/>
            </a:xfrm>
          </p:grpSpPr>
          <p:sp>
            <p:nvSpPr>
              <p:cNvPr id="133" name="Rectangle 17">
                <a:extLst>
                  <a:ext uri="{FF2B5EF4-FFF2-40B4-BE49-F238E27FC236}">
                    <a16:creationId xmlns:a16="http://schemas.microsoft.com/office/drawing/2014/main" id="{63724D53-6AFC-48C6-9B70-F66F5AF3AEB1}"/>
                  </a:ext>
                </a:extLst>
              </p:cNvPr>
              <p:cNvSpPr>
                <a:spLocks noChangeArrowheads="1"/>
              </p:cNvSpPr>
              <p:nvPr userDrawn="1"/>
            </p:nvSpPr>
            <p:spPr bwMode="auto">
              <a:xfrm>
                <a:off x="21577299" y="1128546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5" name="Rectangle 19">
                <a:extLst>
                  <a:ext uri="{FF2B5EF4-FFF2-40B4-BE49-F238E27FC236}">
                    <a16:creationId xmlns:a16="http://schemas.microsoft.com/office/drawing/2014/main" id="{F45724BC-F0CE-4E94-91AA-34A0631E959E}"/>
                  </a:ext>
                </a:extLst>
              </p:cNvPr>
              <p:cNvSpPr>
                <a:spLocks noChangeArrowheads="1"/>
              </p:cNvSpPr>
              <p:nvPr userDrawn="1"/>
            </p:nvSpPr>
            <p:spPr bwMode="auto">
              <a:xfrm>
                <a:off x="21577299" y="1113826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7" name="Rectangle 21">
                <a:extLst>
                  <a:ext uri="{FF2B5EF4-FFF2-40B4-BE49-F238E27FC236}">
                    <a16:creationId xmlns:a16="http://schemas.microsoft.com/office/drawing/2014/main" id="{FBAA7001-B3DB-4A2E-9D5C-27185A009D8A}"/>
                  </a:ext>
                </a:extLst>
              </p:cNvPr>
              <p:cNvSpPr>
                <a:spLocks noChangeArrowheads="1"/>
              </p:cNvSpPr>
              <p:nvPr userDrawn="1"/>
            </p:nvSpPr>
            <p:spPr bwMode="auto">
              <a:xfrm>
                <a:off x="21577299" y="1099107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9" name="Rectangle 23">
                <a:extLst>
                  <a:ext uri="{FF2B5EF4-FFF2-40B4-BE49-F238E27FC236}">
                    <a16:creationId xmlns:a16="http://schemas.microsoft.com/office/drawing/2014/main" id="{DE9DAB56-C6FF-478B-9B85-E3E7B392E0E4}"/>
                  </a:ext>
                </a:extLst>
              </p:cNvPr>
              <p:cNvSpPr>
                <a:spLocks noChangeArrowheads="1"/>
              </p:cNvSpPr>
              <p:nvPr userDrawn="1"/>
            </p:nvSpPr>
            <p:spPr bwMode="auto">
              <a:xfrm>
                <a:off x="21577299" y="10843878"/>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1" name="Rectangle 25">
                <a:extLst>
                  <a:ext uri="{FF2B5EF4-FFF2-40B4-BE49-F238E27FC236}">
                    <a16:creationId xmlns:a16="http://schemas.microsoft.com/office/drawing/2014/main" id="{EA36F041-1104-4D3E-8FA8-677287FB8350}"/>
                  </a:ext>
                </a:extLst>
              </p:cNvPr>
              <p:cNvSpPr>
                <a:spLocks noChangeArrowheads="1"/>
              </p:cNvSpPr>
              <p:nvPr userDrawn="1"/>
            </p:nvSpPr>
            <p:spPr bwMode="auto">
              <a:xfrm>
                <a:off x="21577299" y="1069832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3" name="Rectangle 27">
                <a:extLst>
                  <a:ext uri="{FF2B5EF4-FFF2-40B4-BE49-F238E27FC236}">
                    <a16:creationId xmlns:a16="http://schemas.microsoft.com/office/drawing/2014/main" id="{55E025F1-3CE6-4274-AF9D-AB6FAE5915F9}"/>
                  </a:ext>
                </a:extLst>
              </p:cNvPr>
              <p:cNvSpPr>
                <a:spLocks noChangeArrowheads="1"/>
              </p:cNvSpPr>
              <p:nvPr userDrawn="1"/>
            </p:nvSpPr>
            <p:spPr bwMode="auto">
              <a:xfrm>
                <a:off x="21577299" y="1055112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5" name="Rectangle 29">
                <a:extLst>
                  <a:ext uri="{FF2B5EF4-FFF2-40B4-BE49-F238E27FC236}">
                    <a16:creationId xmlns:a16="http://schemas.microsoft.com/office/drawing/2014/main" id="{0525A7C2-4186-4B04-A652-A035705A5F17}"/>
                  </a:ext>
                </a:extLst>
              </p:cNvPr>
              <p:cNvSpPr>
                <a:spLocks noChangeArrowheads="1"/>
              </p:cNvSpPr>
              <p:nvPr userDrawn="1"/>
            </p:nvSpPr>
            <p:spPr bwMode="auto">
              <a:xfrm>
                <a:off x="21577299" y="10403931"/>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7" name="Rectangle 31">
                <a:extLst>
                  <a:ext uri="{FF2B5EF4-FFF2-40B4-BE49-F238E27FC236}">
                    <a16:creationId xmlns:a16="http://schemas.microsoft.com/office/drawing/2014/main" id="{DC71D7D6-CD91-4B30-9284-A82FE989D009}"/>
                  </a:ext>
                </a:extLst>
              </p:cNvPr>
              <p:cNvSpPr>
                <a:spLocks noChangeArrowheads="1"/>
              </p:cNvSpPr>
              <p:nvPr userDrawn="1"/>
            </p:nvSpPr>
            <p:spPr bwMode="auto">
              <a:xfrm>
                <a:off x="21577299" y="1025673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9" name="Rectangle 33">
                <a:extLst>
                  <a:ext uri="{FF2B5EF4-FFF2-40B4-BE49-F238E27FC236}">
                    <a16:creationId xmlns:a16="http://schemas.microsoft.com/office/drawing/2014/main" id="{455F38A5-E776-4658-A7EE-F2083E02C4B5}"/>
                  </a:ext>
                </a:extLst>
              </p:cNvPr>
              <p:cNvSpPr>
                <a:spLocks noChangeArrowheads="1"/>
              </p:cNvSpPr>
              <p:nvPr userDrawn="1"/>
            </p:nvSpPr>
            <p:spPr bwMode="auto">
              <a:xfrm>
                <a:off x="21577299" y="10109543"/>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1" name="Rectangle 35">
                <a:extLst>
                  <a:ext uri="{FF2B5EF4-FFF2-40B4-BE49-F238E27FC236}">
                    <a16:creationId xmlns:a16="http://schemas.microsoft.com/office/drawing/2014/main" id="{8C96F61D-DECF-4B8D-BCBE-7F17D6607734}"/>
                  </a:ext>
                </a:extLst>
              </p:cNvPr>
              <p:cNvSpPr>
                <a:spLocks noChangeArrowheads="1"/>
              </p:cNvSpPr>
              <p:nvPr userDrawn="1"/>
            </p:nvSpPr>
            <p:spPr bwMode="auto">
              <a:xfrm>
                <a:off x="21577299" y="9962348"/>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3" name="Rectangle 37">
                <a:extLst>
                  <a:ext uri="{FF2B5EF4-FFF2-40B4-BE49-F238E27FC236}">
                    <a16:creationId xmlns:a16="http://schemas.microsoft.com/office/drawing/2014/main" id="{2BDD65E4-CBB9-4070-BF81-A7E3044A8F1E}"/>
                  </a:ext>
                </a:extLst>
              </p:cNvPr>
              <p:cNvSpPr>
                <a:spLocks noChangeArrowheads="1"/>
              </p:cNvSpPr>
              <p:nvPr userDrawn="1"/>
            </p:nvSpPr>
            <p:spPr bwMode="auto">
              <a:xfrm>
                <a:off x="21577299" y="981515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5" name="Rectangle 39">
                <a:extLst>
                  <a:ext uri="{FF2B5EF4-FFF2-40B4-BE49-F238E27FC236}">
                    <a16:creationId xmlns:a16="http://schemas.microsoft.com/office/drawing/2014/main" id="{4C7222DF-A9F1-456D-97DF-4AF7C49DAA82}"/>
                  </a:ext>
                </a:extLst>
              </p:cNvPr>
              <p:cNvSpPr>
                <a:spLocks noChangeArrowheads="1"/>
              </p:cNvSpPr>
              <p:nvPr userDrawn="1"/>
            </p:nvSpPr>
            <p:spPr bwMode="auto">
              <a:xfrm>
                <a:off x="21577299" y="966796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7" name="Rectangle 41">
                <a:extLst>
                  <a:ext uri="{FF2B5EF4-FFF2-40B4-BE49-F238E27FC236}">
                    <a16:creationId xmlns:a16="http://schemas.microsoft.com/office/drawing/2014/main" id="{111A929F-4349-4A15-AEB3-0C26BD19B0A0}"/>
                  </a:ext>
                </a:extLst>
              </p:cNvPr>
              <p:cNvSpPr>
                <a:spLocks noChangeArrowheads="1"/>
              </p:cNvSpPr>
              <p:nvPr userDrawn="1"/>
            </p:nvSpPr>
            <p:spPr bwMode="auto">
              <a:xfrm>
                <a:off x="21577299" y="952076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9" name="Rectangle 43">
                <a:extLst>
                  <a:ext uri="{FF2B5EF4-FFF2-40B4-BE49-F238E27FC236}">
                    <a16:creationId xmlns:a16="http://schemas.microsoft.com/office/drawing/2014/main" id="{BD27B98C-A4A5-4F8D-B161-2D5EE01C3E01}"/>
                  </a:ext>
                </a:extLst>
              </p:cNvPr>
              <p:cNvSpPr>
                <a:spLocks noChangeArrowheads="1"/>
              </p:cNvSpPr>
              <p:nvPr userDrawn="1"/>
            </p:nvSpPr>
            <p:spPr bwMode="auto">
              <a:xfrm>
                <a:off x="21577299" y="937357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1" name="Rectangle 45">
                <a:extLst>
                  <a:ext uri="{FF2B5EF4-FFF2-40B4-BE49-F238E27FC236}">
                    <a16:creationId xmlns:a16="http://schemas.microsoft.com/office/drawing/2014/main" id="{7B96C30B-9A64-46E7-A350-F6390494A46C}"/>
                  </a:ext>
                </a:extLst>
              </p:cNvPr>
              <p:cNvSpPr>
                <a:spLocks noChangeArrowheads="1"/>
              </p:cNvSpPr>
              <p:nvPr userDrawn="1"/>
            </p:nvSpPr>
            <p:spPr bwMode="auto">
              <a:xfrm>
                <a:off x="21577299" y="9226378"/>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3" name="Rectangle 47">
                <a:extLst>
                  <a:ext uri="{FF2B5EF4-FFF2-40B4-BE49-F238E27FC236}">
                    <a16:creationId xmlns:a16="http://schemas.microsoft.com/office/drawing/2014/main" id="{C47FE849-CD97-4005-867F-692A02654703}"/>
                  </a:ext>
                </a:extLst>
              </p:cNvPr>
              <p:cNvSpPr>
                <a:spLocks noChangeArrowheads="1"/>
              </p:cNvSpPr>
              <p:nvPr userDrawn="1"/>
            </p:nvSpPr>
            <p:spPr bwMode="auto">
              <a:xfrm>
                <a:off x="21577299" y="9079184"/>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5" name="Rectangle 49">
                <a:extLst>
                  <a:ext uri="{FF2B5EF4-FFF2-40B4-BE49-F238E27FC236}">
                    <a16:creationId xmlns:a16="http://schemas.microsoft.com/office/drawing/2014/main" id="{9D871B03-BFE7-4556-9141-F9C1DB362DBD}"/>
                  </a:ext>
                </a:extLst>
              </p:cNvPr>
              <p:cNvSpPr>
                <a:spLocks noChangeArrowheads="1"/>
              </p:cNvSpPr>
              <p:nvPr userDrawn="1"/>
            </p:nvSpPr>
            <p:spPr bwMode="auto">
              <a:xfrm>
                <a:off x="21577299" y="893199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7" name="Rectangle 51">
                <a:extLst>
                  <a:ext uri="{FF2B5EF4-FFF2-40B4-BE49-F238E27FC236}">
                    <a16:creationId xmlns:a16="http://schemas.microsoft.com/office/drawing/2014/main" id="{750DBC83-BF41-4119-B486-E3E7C417288C}"/>
                  </a:ext>
                </a:extLst>
              </p:cNvPr>
              <p:cNvSpPr>
                <a:spLocks noChangeArrowheads="1"/>
              </p:cNvSpPr>
              <p:nvPr userDrawn="1"/>
            </p:nvSpPr>
            <p:spPr bwMode="auto">
              <a:xfrm>
                <a:off x="21577299" y="878479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9" name="Rectangle 53">
                <a:extLst>
                  <a:ext uri="{FF2B5EF4-FFF2-40B4-BE49-F238E27FC236}">
                    <a16:creationId xmlns:a16="http://schemas.microsoft.com/office/drawing/2014/main" id="{E029E6C0-7E1B-4110-95D2-CFAF7BD3CB15}"/>
                  </a:ext>
                </a:extLst>
              </p:cNvPr>
              <p:cNvSpPr>
                <a:spLocks noChangeArrowheads="1"/>
              </p:cNvSpPr>
              <p:nvPr userDrawn="1"/>
            </p:nvSpPr>
            <p:spPr bwMode="auto">
              <a:xfrm>
                <a:off x="21577299" y="863760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2" name="Rectangle 56">
                <a:extLst>
                  <a:ext uri="{FF2B5EF4-FFF2-40B4-BE49-F238E27FC236}">
                    <a16:creationId xmlns:a16="http://schemas.microsoft.com/office/drawing/2014/main" id="{07B37212-CE23-422F-AF82-CDD61F5DA55C}"/>
                  </a:ext>
                </a:extLst>
              </p:cNvPr>
              <p:cNvSpPr>
                <a:spLocks noChangeArrowheads="1"/>
              </p:cNvSpPr>
              <p:nvPr userDrawn="1"/>
            </p:nvSpPr>
            <p:spPr bwMode="auto">
              <a:xfrm>
                <a:off x="21577299" y="849040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5" name="Rectangle 59">
                <a:extLst>
                  <a:ext uri="{FF2B5EF4-FFF2-40B4-BE49-F238E27FC236}">
                    <a16:creationId xmlns:a16="http://schemas.microsoft.com/office/drawing/2014/main" id="{7E02914E-D391-4A77-A9DE-43C025A6AD3D}"/>
                  </a:ext>
                </a:extLst>
              </p:cNvPr>
              <p:cNvSpPr>
                <a:spLocks noChangeArrowheads="1"/>
              </p:cNvSpPr>
              <p:nvPr userDrawn="1"/>
            </p:nvSpPr>
            <p:spPr bwMode="auto">
              <a:xfrm>
                <a:off x="21577299" y="8343213"/>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8" name="Rectangle 62">
                <a:extLst>
                  <a:ext uri="{FF2B5EF4-FFF2-40B4-BE49-F238E27FC236}">
                    <a16:creationId xmlns:a16="http://schemas.microsoft.com/office/drawing/2014/main" id="{8661B1BD-EAE4-42F3-9040-8D6FE6E0287A}"/>
                  </a:ext>
                </a:extLst>
              </p:cNvPr>
              <p:cNvSpPr>
                <a:spLocks noChangeArrowheads="1"/>
              </p:cNvSpPr>
              <p:nvPr userDrawn="1"/>
            </p:nvSpPr>
            <p:spPr bwMode="auto">
              <a:xfrm>
                <a:off x="21577299" y="8196019"/>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1" name="Rectangle 65">
                <a:extLst>
                  <a:ext uri="{FF2B5EF4-FFF2-40B4-BE49-F238E27FC236}">
                    <a16:creationId xmlns:a16="http://schemas.microsoft.com/office/drawing/2014/main" id="{08735DE8-3A8B-475C-8B1E-3207550D4F8C}"/>
                  </a:ext>
                </a:extLst>
              </p:cNvPr>
              <p:cNvSpPr>
                <a:spLocks noChangeArrowheads="1"/>
              </p:cNvSpPr>
              <p:nvPr userDrawn="1"/>
            </p:nvSpPr>
            <p:spPr bwMode="auto">
              <a:xfrm>
                <a:off x="21577299" y="804882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4" name="Rectangle 68">
                <a:extLst>
                  <a:ext uri="{FF2B5EF4-FFF2-40B4-BE49-F238E27FC236}">
                    <a16:creationId xmlns:a16="http://schemas.microsoft.com/office/drawing/2014/main" id="{D961A766-3310-4DC2-88B4-87AF43C43CB2}"/>
                  </a:ext>
                </a:extLst>
              </p:cNvPr>
              <p:cNvSpPr>
                <a:spLocks noChangeArrowheads="1"/>
              </p:cNvSpPr>
              <p:nvPr userDrawn="1"/>
            </p:nvSpPr>
            <p:spPr bwMode="auto">
              <a:xfrm>
                <a:off x="21577299" y="790163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7" name="Rectangle 71">
                <a:extLst>
                  <a:ext uri="{FF2B5EF4-FFF2-40B4-BE49-F238E27FC236}">
                    <a16:creationId xmlns:a16="http://schemas.microsoft.com/office/drawing/2014/main" id="{93C3E067-5BF0-4132-932A-DFA38A176D90}"/>
                  </a:ext>
                </a:extLst>
              </p:cNvPr>
              <p:cNvSpPr>
                <a:spLocks noChangeArrowheads="1"/>
              </p:cNvSpPr>
              <p:nvPr userDrawn="1"/>
            </p:nvSpPr>
            <p:spPr bwMode="auto">
              <a:xfrm>
                <a:off x="21577299" y="775443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0" name="Rectangle 74">
                <a:extLst>
                  <a:ext uri="{FF2B5EF4-FFF2-40B4-BE49-F238E27FC236}">
                    <a16:creationId xmlns:a16="http://schemas.microsoft.com/office/drawing/2014/main" id="{81218579-01E6-436D-A285-044B3DE999C3}"/>
                  </a:ext>
                </a:extLst>
              </p:cNvPr>
              <p:cNvSpPr>
                <a:spLocks noChangeArrowheads="1"/>
              </p:cNvSpPr>
              <p:nvPr userDrawn="1"/>
            </p:nvSpPr>
            <p:spPr bwMode="auto">
              <a:xfrm>
                <a:off x="21577299" y="760724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118" name="Gruppieren 117">
              <a:extLst>
                <a:ext uri="{FF2B5EF4-FFF2-40B4-BE49-F238E27FC236}">
                  <a16:creationId xmlns:a16="http://schemas.microsoft.com/office/drawing/2014/main" id="{A381994B-D501-3F47-BC58-158B13F7FE6F}"/>
                </a:ext>
              </a:extLst>
            </p:cNvPr>
            <p:cNvGrpSpPr/>
            <p:nvPr userDrawn="1"/>
          </p:nvGrpSpPr>
          <p:grpSpPr>
            <a:xfrm>
              <a:off x="23014896" y="1059091"/>
              <a:ext cx="1000920" cy="11530208"/>
              <a:chOff x="23014896" y="1053744"/>
              <a:chExt cx="1000920" cy="11530208"/>
            </a:xfrm>
          </p:grpSpPr>
          <p:sp>
            <p:nvSpPr>
              <p:cNvPr id="121" name="Rectangle 5">
                <a:extLst>
                  <a:ext uri="{FF2B5EF4-FFF2-40B4-BE49-F238E27FC236}">
                    <a16:creationId xmlns:a16="http://schemas.microsoft.com/office/drawing/2014/main" id="{EDF5E88F-F528-4195-932F-B02EA60115D9}"/>
                  </a:ext>
                </a:extLst>
              </p:cNvPr>
              <p:cNvSpPr>
                <a:spLocks noChangeArrowheads="1"/>
              </p:cNvSpPr>
              <p:nvPr userDrawn="1"/>
            </p:nvSpPr>
            <p:spPr bwMode="auto">
              <a:xfrm>
                <a:off x="23014896" y="1253488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2" name="Rectangle 6">
                <a:extLst>
                  <a:ext uri="{FF2B5EF4-FFF2-40B4-BE49-F238E27FC236}">
                    <a16:creationId xmlns:a16="http://schemas.microsoft.com/office/drawing/2014/main" id="{D2829851-B859-41C4-8570-E82A8B1AAAAF}"/>
                  </a:ext>
                </a:extLst>
              </p:cNvPr>
              <p:cNvSpPr>
                <a:spLocks noChangeArrowheads="1"/>
              </p:cNvSpPr>
              <p:nvPr userDrawn="1"/>
            </p:nvSpPr>
            <p:spPr bwMode="auto">
              <a:xfrm>
                <a:off x="23014896" y="12387693"/>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3" name="Rectangle 7">
                <a:extLst>
                  <a:ext uri="{FF2B5EF4-FFF2-40B4-BE49-F238E27FC236}">
                    <a16:creationId xmlns:a16="http://schemas.microsoft.com/office/drawing/2014/main" id="{A73F78E3-2EEC-470F-AE59-41AF40CBE1EE}"/>
                  </a:ext>
                </a:extLst>
              </p:cNvPr>
              <p:cNvSpPr>
                <a:spLocks noChangeArrowheads="1"/>
              </p:cNvSpPr>
              <p:nvPr userDrawn="1"/>
            </p:nvSpPr>
            <p:spPr bwMode="auto">
              <a:xfrm>
                <a:off x="23014896" y="1224049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4" name="Rectangle 8">
                <a:extLst>
                  <a:ext uri="{FF2B5EF4-FFF2-40B4-BE49-F238E27FC236}">
                    <a16:creationId xmlns:a16="http://schemas.microsoft.com/office/drawing/2014/main" id="{191FD791-466A-41E9-AF5E-7A13364D0582}"/>
                  </a:ext>
                </a:extLst>
              </p:cNvPr>
              <p:cNvSpPr>
                <a:spLocks noChangeArrowheads="1"/>
              </p:cNvSpPr>
              <p:nvPr userDrawn="1"/>
            </p:nvSpPr>
            <p:spPr bwMode="auto">
              <a:xfrm>
                <a:off x="23014896" y="1209330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5" name="Rectangle 9">
                <a:extLst>
                  <a:ext uri="{FF2B5EF4-FFF2-40B4-BE49-F238E27FC236}">
                    <a16:creationId xmlns:a16="http://schemas.microsoft.com/office/drawing/2014/main" id="{1375EF49-008E-489E-B507-46C0BF647B49}"/>
                  </a:ext>
                </a:extLst>
              </p:cNvPr>
              <p:cNvSpPr>
                <a:spLocks noChangeArrowheads="1"/>
              </p:cNvSpPr>
              <p:nvPr userDrawn="1"/>
            </p:nvSpPr>
            <p:spPr bwMode="auto">
              <a:xfrm>
                <a:off x="23014896" y="1194611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6" name="Rectangle 10">
                <a:extLst>
                  <a:ext uri="{FF2B5EF4-FFF2-40B4-BE49-F238E27FC236}">
                    <a16:creationId xmlns:a16="http://schemas.microsoft.com/office/drawing/2014/main" id="{3EB7F966-9180-4215-8D68-810002491D9C}"/>
                  </a:ext>
                </a:extLst>
              </p:cNvPr>
              <p:cNvSpPr>
                <a:spLocks noChangeArrowheads="1"/>
              </p:cNvSpPr>
              <p:nvPr userDrawn="1"/>
            </p:nvSpPr>
            <p:spPr bwMode="auto">
              <a:xfrm>
                <a:off x="23014896" y="1179891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7" name="Rectangle 11">
                <a:extLst>
                  <a:ext uri="{FF2B5EF4-FFF2-40B4-BE49-F238E27FC236}">
                    <a16:creationId xmlns:a16="http://schemas.microsoft.com/office/drawing/2014/main" id="{92484A36-3053-4438-BEC9-519DF9A5DB39}"/>
                  </a:ext>
                </a:extLst>
              </p:cNvPr>
              <p:cNvSpPr>
                <a:spLocks noChangeArrowheads="1"/>
              </p:cNvSpPr>
              <p:nvPr userDrawn="1"/>
            </p:nvSpPr>
            <p:spPr bwMode="auto">
              <a:xfrm>
                <a:off x="23014896" y="116517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8" name="Rectangle 12">
                <a:extLst>
                  <a:ext uri="{FF2B5EF4-FFF2-40B4-BE49-F238E27FC236}">
                    <a16:creationId xmlns:a16="http://schemas.microsoft.com/office/drawing/2014/main" id="{C612DFE0-0D99-495E-8310-C8E4C8143480}"/>
                  </a:ext>
                </a:extLst>
              </p:cNvPr>
              <p:cNvSpPr>
                <a:spLocks noChangeArrowheads="1"/>
              </p:cNvSpPr>
              <p:nvPr userDrawn="1"/>
            </p:nvSpPr>
            <p:spPr bwMode="auto">
              <a:xfrm>
                <a:off x="23014896" y="1150452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9" name="Rectangle 13">
                <a:extLst>
                  <a:ext uri="{FF2B5EF4-FFF2-40B4-BE49-F238E27FC236}">
                    <a16:creationId xmlns:a16="http://schemas.microsoft.com/office/drawing/2014/main" id="{99B3F9D8-A49A-4FE1-9522-2EEBD7FFDCA9}"/>
                  </a:ext>
                </a:extLst>
              </p:cNvPr>
              <p:cNvSpPr>
                <a:spLocks noChangeArrowheads="1"/>
              </p:cNvSpPr>
              <p:nvPr userDrawn="1"/>
            </p:nvSpPr>
            <p:spPr bwMode="auto">
              <a:xfrm>
                <a:off x="23014896" y="113573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0" name="Rectangle 14">
                <a:extLst>
                  <a:ext uri="{FF2B5EF4-FFF2-40B4-BE49-F238E27FC236}">
                    <a16:creationId xmlns:a16="http://schemas.microsoft.com/office/drawing/2014/main" id="{16694375-8A1B-4CA4-A85C-247D3F9CC6B0}"/>
                  </a:ext>
                </a:extLst>
              </p:cNvPr>
              <p:cNvSpPr>
                <a:spLocks noChangeArrowheads="1"/>
              </p:cNvSpPr>
              <p:nvPr userDrawn="1"/>
            </p:nvSpPr>
            <p:spPr bwMode="auto">
              <a:xfrm>
                <a:off x="23014896" y="1121014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1" name="Rectangle 15">
                <a:extLst>
                  <a:ext uri="{FF2B5EF4-FFF2-40B4-BE49-F238E27FC236}">
                    <a16:creationId xmlns:a16="http://schemas.microsoft.com/office/drawing/2014/main" id="{017BE174-F7FA-4111-8165-1A299101B113}"/>
                  </a:ext>
                </a:extLst>
              </p:cNvPr>
              <p:cNvSpPr>
                <a:spLocks noChangeArrowheads="1"/>
              </p:cNvSpPr>
              <p:nvPr userDrawn="1"/>
            </p:nvSpPr>
            <p:spPr bwMode="auto">
              <a:xfrm>
                <a:off x="23014896" y="1106294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2" name="Rectangle 16">
                <a:extLst>
                  <a:ext uri="{FF2B5EF4-FFF2-40B4-BE49-F238E27FC236}">
                    <a16:creationId xmlns:a16="http://schemas.microsoft.com/office/drawing/2014/main" id="{BB57C5C5-D09B-4C9B-B6E1-6E2D789D354D}"/>
                  </a:ext>
                </a:extLst>
              </p:cNvPr>
              <p:cNvSpPr>
                <a:spLocks noChangeArrowheads="1"/>
              </p:cNvSpPr>
              <p:nvPr userDrawn="1"/>
            </p:nvSpPr>
            <p:spPr bwMode="auto">
              <a:xfrm>
                <a:off x="23014896" y="1091575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4" name="Rectangle 18">
                <a:extLst>
                  <a:ext uri="{FF2B5EF4-FFF2-40B4-BE49-F238E27FC236}">
                    <a16:creationId xmlns:a16="http://schemas.microsoft.com/office/drawing/2014/main" id="{C24D936A-AC2E-4ABA-B489-CBE38321B33C}"/>
                  </a:ext>
                </a:extLst>
              </p:cNvPr>
              <p:cNvSpPr>
                <a:spLocks noChangeArrowheads="1"/>
              </p:cNvSpPr>
              <p:nvPr userDrawn="1"/>
            </p:nvSpPr>
            <p:spPr bwMode="auto">
              <a:xfrm>
                <a:off x="23014896" y="107685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6" name="Rectangle 20">
                <a:extLst>
                  <a:ext uri="{FF2B5EF4-FFF2-40B4-BE49-F238E27FC236}">
                    <a16:creationId xmlns:a16="http://schemas.microsoft.com/office/drawing/2014/main" id="{9DE022FC-AB81-4083-B3A8-7D4D0D86029E}"/>
                  </a:ext>
                </a:extLst>
              </p:cNvPr>
              <p:cNvSpPr>
                <a:spLocks noChangeArrowheads="1"/>
              </p:cNvSpPr>
              <p:nvPr userDrawn="1"/>
            </p:nvSpPr>
            <p:spPr bwMode="auto">
              <a:xfrm>
                <a:off x="23014896" y="1062136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8" name="Rectangle 22">
                <a:extLst>
                  <a:ext uri="{FF2B5EF4-FFF2-40B4-BE49-F238E27FC236}">
                    <a16:creationId xmlns:a16="http://schemas.microsoft.com/office/drawing/2014/main" id="{0E907AF2-479C-4D26-A54E-49F3AE8D6E01}"/>
                  </a:ext>
                </a:extLst>
              </p:cNvPr>
              <p:cNvSpPr>
                <a:spLocks noChangeArrowheads="1"/>
              </p:cNvSpPr>
              <p:nvPr userDrawn="1"/>
            </p:nvSpPr>
            <p:spPr bwMode="auto">
              <a:xfrm>
                <a:off x="23014896" y="104741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0" name="Rectangle 24">
                <a:extLst>
                  <a:ext uri="{FF2B5EF4-FFF2-40B4-BE49-F238E27FC236}">
                    <a16:creationId xmlns:a16="http://schemas.microsoft.com/office/drawing/2014/main" id="{8C67CB58-0334-46E7-9C0A-10804ABFC14A}"/>
                  </a:ext>
                </a:extLst>
              </p:cNvPr>
              <p:cNvSpPr>
                <a:spLocks noChangeArrowheads="1"/>
              </p:cNvSpPr>
              <p:nvPr userDrawn="1"/>
            </p:nvSpPr>
            <p:spPr bwMode="auto">
              <a:xfrm>
                <a:off x="23014896" y="1032697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2" name="Rectangle 26">
                <a:extLst>
                  <a:ext uri="{FF2B5EF4-FFF2-40B4-BE49-F238E27FC236}">
                    <a16:creationId xmlns:a16="http://schemas.microsoft.com/office/drawing/2014/main" id="{8ABA8A59-EF56-4449-B0D0-5586F32F8658}"/>
                  </a:ext>
                </a:extLst>
              </p:cNvPr>
              <p:cNvSpPr>
                <a:spLocks noChangeArrowheads="1"/>
              </p:cNvSpPr>
              <p:nvPr userDrawn="1"/>
            </p:nvSpPr>
            <p:spPr bwMode="auto">
              <a:xfrm>
                <a:off x="23014896" y="1018141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4" name="Rectangle 28">
                <a:extLst>
                  <a:ext uri="{FF2B5EF4-FFF2-40B4-BE49-F238E27FC236}">
                    <a16:creationId xmlns:a16="http://schemas.microsoft.com/office/drawing/2014/main" id="{EEA7CA3B-9A38-409F-869F-CD3B498F3F66}"/>
                  </a:ext>
                </a:extLst>
              </p:cNvPr>
              <p:cNvSpPr>
                <a:spLocks noChangeArrowheads="1"/>
              </p:cNvSpPr>
              <p:nvPr userDrawn="1"/>
            </p:nvSpPr>
            <p:spPr bwMode="auto">
              <a:xfrm>
                <a:off x="23014896" y="100342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6" name="Rectangle 30">
                <a:extLst>
                  <a:ext uri="{FF2B5EF4-FFF2-40B4-BE49-F238E27FC236}">
                    <a16:creationId xmlns:a16="http://schemas.microsoft.com/office/drawing/2014/main" id="{F5C17B38-B8B6-4264-8012-2C7141083920}"/>
                  </a:ext>
                </a:extLst>
              </p:cNvPr>
              <p:cNvSpPr>
                <a:spLocks noChangeArrowheads="1"/>
              </p:cNvSpPr>
              <p:nvPr userDrawn="1"/>
            </p:nvSpPr>
            <p:spPr bwMode="auto">
              <a:xfrm>
                <a:off x="23014896" y="9887028"/>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8" name="Rectangle 32">
                <a:extLst>
                  <a:ext uri="{FF2B5EF4-FFF2-40B4-BE49-F238E27FC236}">
                    <a16:creationId xmlns:a16="http://schemas.microsoft.com/office/drawing/2014/main" id="{E0C97351-C408-44E6-8661-E95A1E3AC397}"/>
                  </a:ext>
                </a:extLst>
              </p:cNvPr>
              <p:cNvSpPr>
                <a:spLocks noChangeArrowheads="1"/>
              </p:cNvSpPr>
              <p:nvPr userDrawn="1"/>
            </p:nvSpPr>
            <p:spPr bwMode="auto">
              <a:xfrm>
                <a:off x="23014896" y="97398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0" name="Rectangle 34">
                <a:extLst>
                  <a:ext uri="{FF2B5EF4-FFF2-40B4-BE49-F238E27FC236}">
                    <a16:creationId xmlns:a16="http://schemas.microsoft.com/office/drawing/2014/main" id="{23B80A68-96AF-400E-93B9-34886E1B2BF2}"/>
                  </a:ext>
                </a:extLst>
              </p:cNvPr>
              <p:cNvSpPr>
                <a:spLocks noChangeArrowheads="1"/>
              </p:cNvSpPr>
              <p:nvPr userDrawn="1"/>
            </p:nvSpPr>
            <p:spPr bwMode="auto">
              <a:xfrm>
                <a:off x="23014896" y="959264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2" name="Rectangle 36">
                <a:extLst>
                  <a:ext uri="{FF2B5EF4-FFF2-40B4-BE49-F238E27FC236}">
                    <a16:creationId xmlns:a16="http://schemas.microsoft.com/office/drawing/2014/main" id="{E8CDBB7F-08FD-48C5-9215-1BC3912CC214}"/>
                  </a:ext>
                </a:extLst>
              </p:cNvPr>
              <p:cNvSpPr>
                <a:spLocks noChangeArrowheads="1"/>
              </p:cNvSpPr>
              <p:nvPr userDrawn="1"/>
            </p:nvSpPr>
            <p:spPr bwMode="auto">
              <a:xfrm>
                <a:off x="23014896" y="944544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4" name="Rectangle 38">
                <a:extLst>
                  <a:ext uri="{FF2B5EF4-FFF2-40B4-BE49-F238E27FC236}">
                    <a16:creationId xmlns:a16="http://schemas.microsoft.com/office/drawing/2014/main" id="{1F1BA2BD-9C43-48F1-9938-071D849D24BC}"/>
                  </a:ext>
                </a:extLst>
              </p:cNvPr>
              <p:cNvSpPr>
                <a:spLocks noChangeArrowheads="1"/>
              </p:cNvSpPr>
              <p:nvPr userDrawn="1"/>
            </p:nvSpPr>
            <p:spPr bwMode="auto">
              <a:xfrm>
                <a:off x="23014896" y="929825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6" name="Rectangle 40">
                <a:extLst>
                  <a:ext uri="{FF2B5EF4-FFF2-40B4-BE49-F238E27FC236}">
                    <a16:creationId xmlns:a16="http://schemas.microsoft.com/office/drawing/2014/main" id="{3C56B171-C0C0-47B6-AA0E-C79669852D30}"/>
                  </a:ext>
                </a:extLst>
              </p:cNvPr>
              <p:cNvSpPr>
                <a:spLocks noChangeArrowheads="1"/>
              </p:cNvSpPr>
              <p:nvPr userDrawn="1"/>
            </p:nvSpPr>
            <p:spPr bwMode="auto">
              <a:xfrm>
                <a:off x="23014896" y="91510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8" name="Rectangle 42">
                <a:extLst>
                  <a:ext uri="{FF2B5EF4-FFF2-40B4-BE49-F238E27FC236}">
                    <a16:creationId xmlns:a16="http://schemas.microsoft.com/office/drawing/2014/main" id="{F2CBADF2-68AD-4028-A9B2-88976A585694}"/>
                  </a:ext>
                </a:extLst>
              </p:cNvPr>
              <p:cNvSpPr>
                <a:spLocks noChangeArrowheads="1"/>
              </p:cNvSpPr>
              <p:nvPr userDrawn="1"/>
            </p:nvSpPr>
            <p:spPr bwMode="auto">
              <a:xfrm>
                <a:off x="23014896" y="900386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0" name="Rectangle 44">
                <a:extLst>
                  <a:ext uri="{FF2B5EF4-FFF2-40B4-BE49-F238E27FC236}">
                    <a16:creationId xmlns:a16="http://schemas.microsoft.com/office/drawing/2014/main" id="{BBAA6269-E465-404B-B77B-FA5802FA7B50}"/>
                  </a:ext>
                </a:extLst>
              </p:cNvPr>
              <p:cNvSpPr>
                <a:spLocks noChangeArrowheads="1"/>
              </p:cNvSpPr>
              <p:nvPr userDrawn="1"/>
            </p:nvSpPr>
            <p:spPr bwMode="auto">
              <a:xfrm>
                <a:off x="23014896" y="88566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2" name="Rectangle 46">
                <a:extLst>
                  <a:ext uri="{FF2B5EF4-FFF2-40B4-BE49-F238E27FC236}">
                    <a16:creationId xmlns:a16="http://schemas.microsoft.com/office/drawing/2014/main" id="{235B2C1B-83A5-473B-8EF0-3CEB222CE3F1}"/>
                  </a:ext>
                </a:extLst>
              </p:cNvPr>
              <p:cNvSpPr>
                <a:spLocks noChangeArrowheads="1"/>
              </p:cNvSpPr>
              <p:nvPr userDrawn="1"/>
            </p:nvSpPr>
            <p:spPr bwMode="auto">
              <a:xfrm>
                <a:off x="23014896" y="870947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4" name="Rectangle 48">
                <a:extLst>
                  <a:ext uri="{FF2B5EF4-FFF2-40B4-BE49-F238E27FC236}">
                    <a16:creationId xmlns:a16="http://schemas.microsoft.com/office/drawing/2014/main" id="{50BB1D71-9EC8-4FF9-AFC7-F8B0B2A9C021}"/>
                  </a:ext>
                </a:extLst>
              </p:cNvPr>
              <p:cNvSpPr>
                <a:spLocks noChangeArrowheads="1"/>
              </p:cNvSpPr>
              <p:nvPr userDrawn="1"/>
            </p:nvSpPr>
            <p:spPr bwMode="auto">
              <a:xfrm>
                <a:off x="23014896" y="856228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6" name="Rectangle 50">
                <a:extLst>
                  <a:ext uri="{FF2B5EF4-FFF2-40B4-BE49-F238E27FC236}">
                    <a16:creationId xmlns:a16="http://schemas.microsoft.com/office/drawing/2014/main" id="{896B1927-218E-4FDD-B8BD-F29DFE01D60E}"/>
                  </a:ext>
                </a:extLst>
              </p:cNvPr>
              <p:cNvSpPr>
                <a:spLocks noChangeArrowheads="1"/>
              </p:cNvSpPr>
              <p:nvPr userDrawn="1"/>
            </p:nvSpPr>
            <p:spPr bwMode="auto">
              <a:xfrm>
                <a:off x="23014896" y="841508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8" name="Rectangle 52">
                <a:extLst>
                  <a:ext uri="{FF2B5EF4-FFF2-40B4-BE49-F238E27FC236}">
                    <a16:creationId xmlns:a16="http://schemas.microsoft.com/office/drawing/2014/main" id="{60CF3869-C39F-4C3E-9480-36B2AB8F5DED}"/>
                  </a:ext>
                </a:extLst>
              </p:cNvPr>
              <p:cNvSpPr>
                <a:spLocks noChangeArrowheads="1"/>
              </p:cNvSpPr>
              <p:nvPr userDrawn="1"/>
            </p:nvSpPr>
            <p:spPr bwMode="auto">
              <a:xfrm>
                <a:off x="23014896" y="826789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0" name="Rectangle 54">
                <a:extLst>
                  <a:ext uri="{FF2B5EF4-FFF2-40B4-BE49-F238E27FC236}">
                    <a16:creationId xmlns:a16="http://schemas.microsoft.com/office/drawing/2014/main" id="{A497E0EE-8EF6-4913-8785-D6000E04DCE0}"/>
                  </a:ext>
                </a:extLst>
              </p:cNvPr>
              <p:cNvSpPr>
                <a:spLocks noChangeArrowheads="1"/>
              </p:cNvSpPr>
              <p:nvPr userDrawn="1"/>
            </p:nvSpPr>
            <p:spPr bwMode="auto">
              <a:xfrm>
                <a:off x="23014896" y="812069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3" name="Rectangle 57">
                <a:extLst>
                  <a:ext uri="{FF2B5EF4-FFF2-40B4-BE49-F238E27FC236}">
                    <a16:creationId xmlns:a16="http://schemas.microsoft.com/office/drawing/2014/main" id="{C364744D-FFA0-41EE-B518-3E6B79AC510B}"/>
                  </a:ext>
                </a:extLst>
              </p:cNvPr>
              <p:cNvSpPr>
                <a:spLocks noChangeArrowheads="1"/>
              </p:cNvSpPr>
              <p:nvPr userDrawn="1"/>
            </p:nvSpPr>
            <p:spPr bwMode="auto">
              <a:xfrm>
                <a:off x="23014896" y="797350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6" name="Rectangle 60">
                <a:extLst>
                  <a:ext uri="{FF2B5EF4-FFF2-40B4-BE49-F238E27FC236}">
                    <a16:creationId xmlns:a16="http://schemas.microsoft.com/office/drawing/2014/main" id="{1854AF44-598B-47AC-BA1F-4366C7024241}"/>
                  </a:ext>
                </a:extLst>
              </p:cNvPr>
              <p:cNvSpPr>
                <a:spLocks noChangeArrowheads="1"/>
              </p:cNvSpPr>
              <p:nvPr userDrawn="1"/>
            </p:nvSpPr>
            <p:spPr bwMode="auto">
              <a:xfrm>
                <a:off x="23014896" y="782631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9" name="Rectangle 63">
                <a:extLst>
                  <a:ext uri="{FF2B5EF4-FFF2-40B4-BE49-F238E27FC236}">
                    <a16:creationId xmlns:a16="http://schemas.microsoft.com/office/drawing/2014/main" id="{AA8E9A84-8552-4A19-9016-87F4F368124C}"/>
                  </a:ext>
                </a:extLst>
              </p:cNvPr>
              <p:cNvSpPr>
                <a:spLocks noChangeArrowheads="1"/>
              </p:cNvSpPr>
              <p:nvPr userDrawn="1"/>
            </p:nvSpPr>
            <p:spPr bwMode="auto">
              <a:xfrm>
                <a:off x="23014896" y="767911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2" name="Rectangle 66">
                <a:extLst>
                  <a:ext uri="{FF2B5EF4-FFF2-40B4-BE49-F238E27FC236}">
                    <a16:creationId xmlns:a16="http://schemas.microsoft.com/office/drawing/2014/main" id="{6C55C251-26BD-486B-B88E-4C63EDF71F28}"/>
                  </a:ext>
                </a:extLst>
              </p:cNvPr>
              <p:cNvSpPr>
                <a:spLocks noChangeArrowheads="1"/>
              </p:cNvSpPr>
              <p:nvPr userDrawn="1"/>
            </p:nvSpPr>
            <p:spPr bwMode="auto">
              <a:xfrm>
                <a:off x="23014896" y="75319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5" name="Rectangle 69">
                <a:extLst>
                  <a:ext uri="{FF2B5EF4-FFF2-40B4-BE49-F238E27FC236}">
                    <a16:creationId xmlns:a16="http://schemas.microsoft.com/office/drawing/2014/main" id="{A6B97340-42D5-418C-9854-9D379EA2C1D3}"/>
                  </a:ext>
                </a:extLst>
              </p:cNvPr>
              <p:cNvSpPr>
                <a:spLocks noChangeArrowheads="1"/>
              </p:cNvSpPr>
              <p:nvPr userDrawn="1"/>
            </p:nvSpPr>
            <p:spPr bwMode="auto">
              <a:xfrm>
                <a:off x="23014896" y="7384728"/>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8" name="Rectangle 72">
                <a:extLst>
                  <a:ext uri="{FF2B5EF4-FFF2-40B4-BE49-F238E27FC236}">
                    <a16:creationId xmlns:a16="http://schemas.microsoft.com/office/drawing/2014/main" id="{6FB8B74B-EF22-44C3-9998-F457129D01CE}"/>
                  </a:ext>
                </a:extLst>
              </p:cNvPr>
              <p:cNvSpPr>
                <a:spLocks noChangeArrowheads="1"/>
              </p:cNvSpPr>
              <p:nvPr userDrawn="1"/>
            </p:nvSpPr>
            <p:spPr bwMode="auto">
              <a:xfrm>
                <a:off x="23014896" y="72375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1" name="Rectangle 75">
                <a:extLst>
                  <a:ext uri="{FF2B5EF4-FFF2-40B4-BE49-F238E27FC236}">
                    <a16:creationId xmlns:a16="http://schemas.microsoft.com/office/drawing/2014/main" id="{194EB017-4BF8-41C4-BD96-325180A92CF4}"/>
                  </a:ext>
                </a:extLst>
              </p:cNvPr>
              <p:cNvSpPr>
                <a:spLocks noChangeArrowheads="1"/>
              </p:cNvSpPr>
              <p:nvPr userDrawn="1"/>
            </p:nvSpPr>
            <p:spPr bwMode="auto">
              <a:xfrm>
                <a:off x="23014896" y="70903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4" name="Rectangle 78">
                <a:extLst>
                  <a:ext uri="{FF2B5EF4-FFF2-40B4-BE49-F238E27FC236}">
                    <a16:creationId xmlns:a16="http://schemas.microsoft.com/office/drawing/2014/main" id="{D4B77F6F-65BC-4E9A-8D6F-06202E813088}"/>
                  </a:ext>
                </a:extLst>
              </p:cNvPr>
              <p:cNvSpPr>
                <a:spLocks noChangeArrowheads="1"/>
              </p:cNvSpPr>
              <p:nvPr userDrawn="1"/>
            </p:nvSpPr>
            <p:spPr bwMode="auto">
              <a:xfrm>
                <a:off x="23014896" y="694314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7" name="Rectangle 81">
                <a:extLst>
                  <a:ext uri="{FF2B5EF4-FFF2-40B4-BE49-F238E27FC236}">
                    <a16:creationId xmlns:a16="http://schemas.microsoft.com/office/drawing/2014/main" id="{2B87554D-BEE7-40D4-BD70-50C672FDE928}"/>
                  </a:ext>
                </a:extLst>
              </p:cNvPr>
              <p:cNvSpPr>
                <a:spLocks noChangeArrowheads="1"/>
              </p:cNvSpPr>
              <p:nvPr userDrawn="1"/>
            </p:nvSpPr>
            <p:spPr bwMode="auto">
              <a:xfrm>
                <a:off x="23014896" y="679595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0" name="Rectangle 84">
                <a:extLst>
                  <a:ext uri="{FF2B5EF4-FFF2-40B4-BE49-F238E27FC236}">
                    <a16:creationId xmlns:a16="http://schemas.microsoft.com/office/drawing/2014/main" id="{46F9368F-DB6A-417B-8F47-6F8D29DDD58E}"/>
                  </a:ext>
                </a:extLst>
              </p:cNvPr>
              <p:cNvSpPr>
                <a:spLocks noChangeArrowheads="1"/>
              </p:cNvSpPr>
              <p:nvPr userDrawn="1"/>
            </p:nvSpPr>
            <p:spPr bwMode="auto">
              <a:xfrm>
                <a:off x="23014896" y="66487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3" name="Rectangle 87">
                <a:extLst>
                  <a:ext uri="{FF2B5EF4-FFF2-40B4-BE49-F238E27FC236}">
                    <a16:creationId xmlns:a16="http://schemas.microsoft.com/office/drawing/2014/main" id="{1C02266C-61BF-463D-A9FE-EFB474255752}"/>
                  </a:ext>
                </a:extLst>
              </p:cNvPr>
              <p:cNvSpPr>
                <a:spLocks noChangeArrowheads="1"/>
              </p:cNvSpPr>
              <p:nvPr userDrawn="1"/>
            </p:nvSpPr>
            <p:spPr bwMode="auto">
              <a:xfrm>
                <a:off x="23014896" y="6501563"/>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6" name="Rectangle 90">
                <a:extLst>
                  <a:ext uri="{FF2B5EF4-FFF2-40B4-BE49-F238E27FC236}">
                    <a16:creationId xmlns:a16="http://schemas.microsoft.com/office/drawing/2014/main" id="{704EC5B4-FD52-41F3-8954-EBE8CB13655C}"/>
                  </a:ext>
                </a:extLst>
              </p:cNvPr>
              <p:cNvSpPr>
                <a:spLocks noChangeArrowheads="1"/>
              </p:cNvSpPr>
              <p:nvPr userDrawn="1"/>
            </p:nvSpPr>
            <p:spPr bwMode="auto">
              <a:xfrm>
                <a:off x="23014896" y="63543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9" name="Rectangle 93">
                <a:extLst>
                  <a:ext uri="{FF2B5EF4-FFF2-40B4-BE49-F238E27FC236}">
                    <a16:creationId xmlns:a16="http://schemas.microsoft.com/office/drawing/2014/main" id="{072A3064-4EF9-426A-9AA3-F2A53BA68D84}"/>
                  </a:ext>
                </a:extLst>
              </p:cNvPr>
              <p:cNvSpPr>
                <a:spLocks noChangeArrowheads="1"/>
              </p:cNvSpPr>
              <p:nvPr userDrawn="1"/>
            </p:nvSpPr>
            <p:spPr bwMode="auto">
              <a:xfrm>
                <a:off x="23014896" y="620717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2" name="Rectangle 96">
                <a:extLst>
                  <a:ext uri="{FF2B5EF4-FFF2-40B4-BE49-F238E27FC236}">
                    <a16:creationId xmlns:a16="http://schemas.microsoft.com/office/drawing/2014/main" id="{33CB5F1B-E216-4C66-B872-D1E9B9E80882}"/>
                  </a:ext>
                </a:extLst>
              </p:cNvPr>
              <p:cNvSpPr>
                <a:spLocks noChangeArrowheads="1"/>
              </p:cNvSpPr>
              <p:nvPr userDrawn="1"/>
            </p:nvSpPr>
            <p:spPr bwMode="auto">
              <a:xfrm>
                <a:off x="23014896" y="605998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5" name="Rectangle 99">
                <a:extLst>
                  <a:ext uri="{FF2B5EF4-FFF2-40B4-BE49-F238E27FC236}">
                    <a16:creationId xmlns:a16="http://schemas.microsoft.com/office/drawing/2014/main" id="{26EA5FFD-5690-4535-974D-7B0BA38ABC26}"/>
                  </a:ext>
                </a:extLst>
              </p:cNvPr>
              <p:cNvSpPr>
                <a:spLocks noChangeArrowheads="1"/>
              </p:cNvSpPr>
              <p:nvPr userDrawn="1"/>
            </p:nvSpPr>
            <p:spPr bwMode="auto">
              <a:xfrm>
                <a:off x="23014896" y="591278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8" name="Rectangle 102">
                <a:extLst>
                  <a:ext uri="{FF2B5EF4-FFF2-40B4-BE49-F238E27FC236}">
                    <a16:creationId xmlns:a16="http://schemas.microsoft.com/office/drawing/2014/main" id="{DC3BC37A-7944-45E0-9E6E-C1515D2E7063}"/>
                  </a:ext>
                </a:extLst>
              </p:cNvPr>
              <p:cNvSpPr>
                <a:spLocks noChangeArrowheads="1"/>
              </p:cNvSpPr>
              <p:nvPr userDrawn="1"/>
            </p:nvSpPr>
            <p:spPr bwMode="auto">
              <a:xfrm>
                <a:off x="23014896" y="57623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1" name="Rectangle 105">
                <a:extLst>
                  <a:ext uri="{FF2B5EF4-FFF2-40B4-BE49-F238E27FC236}">
                    <a16:creationId xmlns:a16="http://schemas.microsoft.com/office/drawing/2014/main" id="{A7EA54EE-0C06-487B-996A-126C44415DF8}"/>
                  </a:ext>
                </a:extLst>
              </p:cNvPr>
              <p:cNvSpPr>
                <a:spLocks noChangeArrowheads="1"/>
              </p:cNvSpPr>
              <p:nvPr userDrawn="1"/>
            </p:nvSpPr>
            <p:spPr bwMode="auto">
              <a:xfrm>
                <a:off x="23014896" y="561512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4" name="Rectangle 108">
                <a:extLst>
                  <a:ext uri="{FF2B5EF4-FFF2-40B4-BE49-F238E27FC236}">
                    <a16:creationId xmlns:a16="http://schemas.microsoft.com/office/drawing/2014/main" id="{35686BC9-2479-4DCB-9831-19578AC98AEF}"/>
                  </a:ext>
                </a:extLst>
              </p:cNvPr>
              <p:cNvSpPr>
                <a:spLocks noChangeArrowheads="1"/>
              </p:cNvSpPr>
              <p:nvPr userDrawn="1"/>
            </p:nvSpPr>
            <p:spPr bwMode="auto">
              <a:xfrm>
                <a:off x="23014896" y="54679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7" name="Rectangle 111">
                <a:extLst>
                  <a:ext uri="{FF2B5EF4-FFF2-40B4-BE49-F238E27FC236}">
                    <a16:creationId xmlns:a16="http://schemas.microsoft.com/office/drawing/2014/main" id="{720A3CAE-F497-4610-BE2B-FED304D9B64E}"/>
                  </a:ext>
                </a:extLst>
              </p:cNvPr>
              <p:cNvSpPr>
                <a:spLocks noChangeArrowheads="1"/>
              </p:cNvSpPr>
              <p:nvPr userDrawn="1"/>
            </p:nvSpPr>
            <p:spPr bwMode="auto">
              <a:xfrm>
                <a:off x="23014896" y="53207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0" name="Rectangle 114">
                <a:extLst>
                  <a:ext uri="{FF2B5EF4-FFF2-40B4-BE49-F238E27FC236}">
                    <a16:creationId xmlns:a16="http://schemas.microsoft.com/office/drawing/2014/main" id="{1E106C33-1C4D-42E5-8999-5089C0FB73FC}"/>
                  </a:ext>
                </a:extLst>
              </p:cNvPr>
              <p:cNvSpPr>
                <a:spLocks noChangeArrowheads="1"/>
              </p:cNvSpPr>
              <p:nvPr userDrawn="1"/>
            </p:nvSpPr>
            <p:spPr bwMode="auto">
              <a:xfrm>
                <a:off x="23014896" y="517354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3" name="Rectangle 117">
                <a:extLst>
                  <a:ext uri="{FF2B5EF4-FFF2-40B4-BE49-F238E27FC236}">
                    <a16:creationId xmlns:a16="http://schemas.microsoft.com/office/drawing/2014/main" id="{41D9464E-AC43-4EF5-BBFF-334F2BCB3AAB}"/>
                  </a:ext>
                </a:extLst>
              </p:cNvPr>
              <p:cNvSpPr>
                <a:spLocks noChangeArrowheads="1"/>
              </p:cNvSpPr>
              <p:nvPr userDrawn="1"/>
            </p:nvSpPr>
            <p:spPr bwMode="auto">
              <a:xfrm>
                <a:off x="23014896" y="502635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6" name="Rectangle 120">
                <a:extLst>
                  <a:ext uri="{FF2B5EF4-FFF2-40B4-BE49-F238E27FC236}">
                    <a16:creationId xmlns:a16="http://schemas.microsoft.com/office/drawing/2014/main" id="{6C1295C4-21B2-4EDE-B2B5-34368160BB56}"/>
                  </a:ext>
                </a:extLst>
              </p:cNvPr>
              <p:cNvSpPr>
                <a:spLocks noChangeArrowheads="1"/>
              </p:cNvSpPr>
              <p:nvPr userDrawn="1"/>
            </p:nvSpPr>
            <p:spPr bwMode="auto">
              <a:xfrm>
                <a:off x="23014896" y="48791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9" name="Rectangle 123">
                <a:extLst>
                  <a:ext uri="{FF2B5EF4-FFF2-40B4-BE49-F238E27FC236}">
                    <a16:creationId xmlns:a16="http://schemas.microsoft.com/office/drawing/2014/main" id="{3235FC67-59B7-47FE-8215-D9894A215936}"/>
                  </a:ext>
                </a:extLst>
              </p:cNvPr>
              <p:cNvSpPr>
                <a:spLocks noChangeArrowheads="1"/>
              </p:cNvSpPr>
              <p:nvPr userDrawn="1"/>
            </p:nvSpPr>
            <p:spPr bwMode="auto">
              <a:xfrm>
                <a:off x="23014896" y="473196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2" name="Rectangle 126">
                <a:extLst>
                  <a:ext uri="{FF2B5EF4-FFF2-40B4-BE49-F238E27FC236}">
                    <a16:creationId xmlns:a16="http://schemas.microsoft.com/office/drawing/2014/main" id="{48336B00-3817-49A5-BC97-12E94B3D87AA}"/>
                  </a:ext>
                </a:extLst>
              </p:cNvPr>
              <p:cNvSpPr>
                <a:spLocks noChangeArrowheads="1"/>
              </p:cNvSpPr>
              <p:nvPr userDrawn="1"/>
            </p:nvSpPr>
            <p:spPr bwMode="auto">
              <a:xfrm>
                <a:off x="23014896" y="45847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5" name="Rectangle 129">
                <a:extLst>
                  <a:ext uri="{FF2B5EF4-FFF2-40B4-BE49-F238E27FC236}">
                    <a16:creationId xmlns:a16="http://schemas.microsoft.com/office/drawing/2014/main" id="{C752D80B-4F85-439A-9384-FAD59BCF915E}"/>
                  </a:ext>
                </a:extLst>
              </p:cNvPr>
              <p:cNvSpPr>
                <a:spLocks noChangeArrowheads="1"/>
              </p:cNvSpPr>
              <p:nvPr userDrawn="1"/>
            </p:nvSpPr>
            <p:spPr bwMode="auto">
              <a:xfrm>
                <a:off x="23014896" y="443757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8" name="Rectangle 132">
                <a:extLst>
                  <a:ext uri="{FF2B5EF4-FFF2-40B4-BE49-F238E27FC236}">
                    <a16:creationId xmlns:a16="http://schemas.microsoft.com/office/drawing/2014/main" id="{7D79B32B-C916-42A6-B124-11726359F640}"/>
                  </a:ext>
                </a:extLst>
              </p:cNvPr>
              <p:cNvSpPr>
                <a:spLocks noChangeArrowheads="1"/>
              </p:cNvSpPr>
              <p:nvPr userDrawn="1"/>
            </p:nvSpPr>
            <p:spPr bwMode="auto">
              <a:xfrm>
                <a:off x="23014896" y="4292015"/>
                <a:ext cx="1000920" cy="47429"/>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1" name="Rectangle 135">
                <a:extLst>
                  <a:ext uri="{FF2B5EF4-FFF2-40B4-BE49-F238E27FC236}">
                    <a16:creationId xmlns:a16="http://schemas.microsoft.com/office/drawing/2014/main" id="{EF4D7820-ACC9-4E0A-9C8E-D12859018295}"/>
                  </a:ext>
                </a:extLst>
              </p:cNvPr>
              <p:cNvSpPr>
                <a:spLocks noChangeArrowheads="1"/>
              </p:cNvSpPr>
              <p:nvPr userDrawn="1"/>
            </p:nvSpPr>
            <p:spPr bwMode="auto">
              <a:xfrm>
                <a:off x="23014896" y="41448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3" name="Rectangle 137">
                <a:extLst>
                  <a:ext uri="{FF2B5EF4-FFF2-40B4-BE49-F238E27FC236}">
                    <a16:creationId xmlns:a16="http://schemas.microsoft.com/office/drawing/2014/main" id="{27C589B3-DB00-43CA-9618-432A629D5841}"/>
                  </a:ext>
                </a:extLst>
              </p:cNvPr>
              <p:cNvSpPr>
                <a:spLocks noChangeArrowheads="1"/>
              </p:cNvSpPr>
              <p:nvPr userDrawn="1"/>
            </p:nvSpPr>
            <p:spPr bwMode="auto">
              <a:xfrm>
                <a:off x="23014896" y="399762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6" name="Rectangle 140">
                <a:extLst>
                  <a:ext uri="{FF2B5EF4-FFF2-40B4-BE49-F238E27FC236}">
                    <a16:creationId xmlns:a16="http://schemas.microsoft.com/office/drawing/2014/main" id="{293C1131-CFBB-4063-9C98-3B9C8006177C}"/>
                  </a:ext>
                </a:extLst>
              </p:cNvPr>
              <p:cNvSpPr>
                <a:spLocks noChangeArrowheads="1"/>
              </p:cNvSpPr>
              <p:nvPr userDrawn="1"/>
            </p:nvSpPr>
            <p:spPr bwMode="auto">
              <a:xfrm>
                <a:off x="23014896" y="3850433"/>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9" name="Rectangle 143">
                <a:extLst>
                  <a:ext uri="{FF2B5EF4-FFF2-40B4-BE49-F238E27FC236}">
                    <a16:creationId xmlns:a16="http://schemas.microsoft.com/office/drawing/2014/main" id="{E5F76DB3-53F7-437E-B971-07EB00C11FD3}"/>
                  </a:ext>
                </a:extLst>
              </p:cNvPr>
              <p:cNvSpPr>
                <a:spLocks noChangeArrowheads="1"/>
              </p:cNvSpPr>
              <p:nvPr userDrawn="1"/>
            </p:nvSpPr>
            <p:spPr bwMode="auto">
              <a:xfrm>
                <a:off x="23014896" y="37032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2" name="Rectangle 146">
                <a:extLst>
                  <a:ext uri="{FF2B5EF4-FFF2-40B4-BE49-F238E27FC236}">
                    <a16:creationId xmlns:a16="http://schemas.microsoft.com/office/drawing/2014/main" id="{60BF1951-C773-4770-A247-54E89D2C6E0C}"/>
                  </a:ext>
                </a:extLst>
              </p:cNvPr>
              <p:cNvSpPr>
                <a:spLocks noChangeArrowheads="1"/>
              </p:cNvSpPr>
              <p:nvPr userDrawn="1"/>
            </p:nvSpPr>
            <p:spPr bwMode="auto">
              <a:xfrm>
                <a:off x="23014896" y="355604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5" name="Rectangle 149">
                <a:extLst>
                  <a:ext uri="{FF2B5EF4-FFF2-40B4-BE49-F238E27FC236}">
                    <a16:creationId xmlns:a16="http://schemas.microsoft.com/office/drawing/2014/main" id="{4B6A3AC0-47E4-4591-9A70-F8ED2E498763}"/>
                  </a:ext>
                </a:extLst>
              </p:cNvPr>
              <p:cNvSpPr>
                <a:spLocks noChangeArrowheads="1"/>
              </p:cNvSpPr>
              <p:nvPr userDrawn="1"/>
            </p:nvSpPr>
            <p:spPr bwMode="auto">
              <a:xfrm>
                <a:off x="23014896" y="340885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7" name="Rectangle 151">
                <a:extLst>
                  <a:ext uri="{FF2B5EF4-FFF2-40B4-BE49-F238E27FC236}">
                    <a16:creationId xmlns:a16="http://schemas.microsoft.com/office/drawing/2014/main" id="{5E6E5512-A5D8-4F77-9AFA-E3B86A1FCE36}"/>
                  </a:ext>
                </a:extLst>
              </p:cNvPr>
              <p:cNvSpPr>
                <a:spLocks noChangeArrowheads="1"/>
              </p:cNvSpPr>
              <p:nvPr userDrawn="1"/>
            </p:nvSpPr>
            <p:spPr bwMode="auto">
              <a:xfrm>
                <a:off x="23014896" y="32616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9" name="Rectangle 153">
                <a:extLst>
                  <a:ext uri="{FF2B5EF4-FFF2-40B4-BE49-F238E27FC236}">
                    <a16:creationId xmlns:a16="http://schemas.microsoft.com/office/drawing/2014/main" id="{6D2DFC8D-64FB-48CB-88D9-6D0B432346D3}"/>
                  </a:ext>
                </a:extLst>
              </p:cNvPr>
              <p:cNvSpPr>
                <a:spLocks noChangeArrowheads="1"/>
              </p:cNvSpPr>
              <p:nvPr userDrawn="1"/>
            </p:nvSpPr>
            <p:spPr bwMode="auto">
              <a:xfrm>
                <a:off x="23014896" y="311446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1" name="Rectangle 155">
                <a:extLst>
                  <a:ext uri="{FF2B5EF4-FFF2-40B4-BE49-F238E27FC236}">
                    <a16:creationId xmlns:a16="http://schemas.microsoft.com/office/drawing/2014/main" id="{9D1C8492-A64C-4219-8413-81B68042823C}"/>
                  </a:ext>
                </a:extLst>
              </p:cNvPr>
              <p:cNvSpPr>
                <a:spLocks noChangeArrowheads="1"/>
              </p:cNvSpPr>
              <p:nvPr userDrawn="1"/>
            </p:nvSpPr>
            <p:spPr bwMode="auto">
              <a:xfrm>
                <a:off x="23014896" y="29672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3" name="Rectangle 157">
                <a:extLst>
                  <a:ext uri="{FF2B5EF4-FFF2-40B4-BE49-F238E27FC236}">
                    <a16:creationId xmlns:a16="http://schemas.microsoft.com/office/drawing/2014/main" id="{C1CBAE5A-2DCA-43A5-B578-41859F271022}"/>
                  </a:ext>
                </a:extLst>
              </p:cNvPr>
              <p:cNvSpPr>
                <a:spLocks noChangeArrowheads="1"/>
              </p:cNvSpPr>
              <p:nvPr userDrawn="1"/>
            </p:nvSpPr>
            <p:spPr bwMode="auto">
              <a:xfrm>
                <a:off x="23014896" y="282007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5" name="Rectangle 159">
                <a:extLst>
                  <a:ext uri="{FF2B5EF4-FFF2-40B4-BE49-F238E27FC236}">
                    <a16:creationId xmlns:a16="http://schemas.microsoft.com/office/drawing/2014/main" id="{A4BE0BC1-8C48-4288-A6BF-5F11E659F983}"/>
                  </a:ext>
                </a:extLst>
              </p:cNvPr>
              <p:cNvSpPr>
                <a:spLocks noChangeArrowheads="1"/>
              </p:cNvSpPr>
              <p:nvPr userDrawn="1"/>
            </p:nvSpPr>
            <p:spPr bwMode="auto">
              <a:xfrm>
                <a:off x="23014896" y="267288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7" name="Rectangle 161">
                <a:extLst>
                  <a:ext uri="{FF2B5EF4-FFF2-40B4-BE49-F238E27FC236}">
                    <a16:creationId xmlns:a16="http://schemas.microsoft.com/office/drawing/2014/main" id="{88FDEF1F-1BB8-4E85-8A32-B6CD5141801A}"/>
                  </a:ext>
                </a:extLst>
              </p:cNvPr>
              <p:cNvSpPr>
                <a:spLocks noChangeArrowheads="1"/>
              </p:cNvSpPr>
              <p:nvPr userDrawn="1"/>
            </p:nvSpPr>
            <p:spPr bwMode="auto">
              <a:xfrm>
                <a:off x="23014896" y="252568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9" name="Rectangle 163">
                <a:extLst>
                  <a:ext uri="{FF2B5EF4-FFF2-40B4-BE49-F238E27FC236}">
                    <a16:creationId xmlns:a16="http://schemas.microsoft.com/office/drawing/2014/main" id="{2A031A57-0C73-4375-8381-167216A51235}"/>
                  </a:ext>
                </a:extLst>
              </p:cNvPr>
              <p:cNvSpPr>
                <a:spLocks noChangeArrowheads="1"/>
              </p:cNvSpPr>
              <p:nvPr userDrawn="1"/>
            </p:nvSpPr>
            <p:spPr bwMode="auto">
              <a:xfrm>
                <a:off x="23014896" y="237849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1" name="Rectangle 165">
                <a:extLst>
                  <a:ext uri="{FF2B5EF4-FFF2-40B4-BE49-F238E27FC236}">
                    <a16:creationId xmlns:a16="http://schemas.microsoft.com/office/drawing/2014/main" id="{EA3E0E8C-E966-427E-9198-08DA1F4FBB94}"/>
                  </a:ext>
                </a:extLst>
              </p:cNvPr>
              <p:cNvSpPr>
                <a:spLocks noChangeArrowheads="1"/>
              </p:cNvSpPr>
              <p:nvPr userDrawn="1"/>
            </p:nvSpPr>
            <p:spPr bwMode="auto">
              <a:xfrm>
                <a:off x="23014896" y="223129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3" name="Rectangle 167">
                <a:extLst>
                  <a:ext uri="{FF2B5EF4-FFF2-40B4-BE49-F238E27FC236}">
                    <a16:creationId xmlns:a16="http://schemas.microsoft.com/office/drawing/2014/main" id="{41D93608-6E20-426B-B63E-6A07597EDED8}"/>
                  </a:ext>
                </a:extLst>
              </p:cNvPr>
              <p:cNvSpPr>
                <a:spLocks noChangeArrowheads="1"/>
              </p:cNvSpPr>
              <p:nvPr userDrawn="1"/>
            </p:nvSpPr>
            <p:spPr bwMode="auto">
              <a:xfrm>
                <a:off x="23014896" y="208410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5" name="Rectangle 169">
                <a:extLst>
                  <a:ext uri="{FF2B5EF4-FFF2-40B4-BE49-F238E27FC236}">
                    <a16:creationId xmlns:a16="http://schemas.microsoft.com/office/drawing/2014/main" id="{1EF803AC-1C84-483B-99CF-CDDE23DCA98D}"/>
                  </a:ext>
                </a:extLst>
              </p:cNvPr>
              <p:cNvSpPr>
                <a:spLocks noChangeArrowheads="1"/>
              </p:cNvSpPr>
              <p:nvPr userDrawn="1"/>
            </p:nvSpPr>
            <p:spPr bwMode="auto">
              <a:xfrm>
                <a:off x="23014896" y="193690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7" name="Rectangle 171">
                <a:extLst>
                  <a:ext uri="{FF2B5EF4-FFF2-40B4-BE49-F238E27FC236}">
                    <a16:creationId xmlns:a16="http://schemas.microsoft.com/office/drawing/2014/main" id="{B9785870-FC6C-45B6-B76F-1D137EE10743}"/>
                  </a:ext>
                </a:extLst>
              </p:cNvPr>
              <p:cNvSpPr>
                <a:spLocks noChangeArrowheads="1"/>
              </p:cNvSpPr>
              <p:nvPr userDrawn="1"/>
            </p:nvSpPr>
            <p:spPr bwMode="auto">
              <a:xfrm>
                <a:off x="23014896" y="178971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9" name="Rectangle 173">
                <a:extLst>
                  <a:ext uri="{FF2B5EF4-FFF2-40B4-BE49-F238E27FC236}">
                    <a16:creationId xmlns:a16="http://schemas.microsoft.com/office/drawing/2014/main" id="{E455835C-8641-4A24-8549-41F8A831EA37}"/>
                  </a:ext>
                </a:extLst>
              </p:cNvPr>
              <p:cNvSpPr>
                <a:spLocks noChangeArrowheads="1"/>
              </p:cNvSpPr>
              <p:nvPr userDrawn="1"/>
            </p:nvSpPr>
            <p:spPr bwMode="auto">
              <a:xfrm>
                <a:off x="23014896" y="164252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1" name="Rectangle 175">
                <a:extLst>
                  <a:ext uri="{FF2B5EF4-FFF2-40B4-BE49-F238E27FC236}">
                    <a16:creationId xmlns:a16="http://schemas.microsoft.com/office/drawing/2014/main" id="{9E8F1C8E-0E4A-4029-BD5D-78519E352456}"/>
                  </a:ext>
                </a:extLst>
              </p:cNvPr>
              <p:cNvSpPr>
                <a:spLocks noChangeArrowheads="1"/>
              </p:cNvSpPr>
              <p:nvPr userDrawn="1"/>
            </p:nvSpPr>
            <p:spPr bwMode="auto">
              <a:xfrm>
                <a:off x="23014896" y="149532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3" name="Rectangle 177">
                <a:extLst>
                  <a:ext uri="{FF2B5EF4-FFF2-40B4-BE49-F238E27FC236}">
                    <a16:creationId xmlns:a16="http://schemas.microsoft.com/office/drawing/2014/main" id="{4C44F08A-5F6E-4474-904E-F061EA98BEA1}"/>
                  </a:ext>
                </a:extLst>
              </p:cNvPr>
              <p:cNvSpPr>
                <a:spLocks noChangeArrowheads="1"/>
              </p:cNvSpPr>
              <p:nvPr userDrawn="1"/>
            </p:nvSpPr>
            <p:spPr bwMode="auto">
              <a:xfrm>
                <a:off x="23014896" y="134813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5" name="Rectangle 179">
                <a:extLst>
                  <a:ext uri="{FF2B5EF4-FFF2-40B4-BE49-F238E27FC236}">
                    <a16:creationId xmlns:a16="http://schemas.microsoft.com/office/drawing/2014/main" id="{C6778146-3901-4778-8E00-49F111478C96}"/>
                  </a:ext>
                </a:extLst>
              </p:cNvPr>
              <p:cNvSpPr>
                <a:spLocks noChangeArrowheads="1"/>
              </p:cNvSpPr>
              <p:nvPr userDrawn="1"/>
            </p:nvSpPr>
            <p:spPr bwMode="auto">
              <a:xfrm>
                <a:off x="23014896" y="12009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7" name="Rectangle 181">
                <a:extLst>
                  <a:ext uri="{FF2B5EF4-FFF2-40B4-BE49-F238E27FC236}">
                    <a16:creationId xmlns:a16="http://schemas.microsoft.com/office/drawing/2014/main" id="{28614E1F-15D8-4BCB-AE25-7722C351AA74}"/>
                  </a:ext>
                </a:extLst>
              </p:cNvPr>
              <p:cNvSpPr>
                <a:spLocks noChangeArrowheads="1"/>
              </p:cNvSpPr>
              <p:nvPr userDrawn="1"/>
            </p:nvSpPr>
            <p:spPr bwMode="auto">
              <a:xfrm>
                <a:off x="23014896" y="105374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12" name="Gruppieren 11">
            <a:extLst>
              <a:ext uri="{FF2B5EF4-FFF2-40B4-BE49-F238E27FC236}">
                <a16:creationId xmlns:a16="http://schemas.microsoft.com/office/drawing/2014/main" id="{33F1A240-B903-E345-897B-AAB47FB5559A}"/>
              </a:ext>
              <a:ext uri="{C183D7F6-B498-43B3-948B-1728B52AA6E4}">
                <adec:decorative xmlns:adec="http://schemas.microsoft.com/office/drawing/2017/decorative" val="1"/>
              </a:ext>
            </a:extLst>
          </p:cNvPr>
          <p:cNvGrpSpPr/>
          <p:nvPr userDrawn="1"/>
        </p:nvGrpSpPr>
        <p:grpSpPr>
          <a:xfrm>
            <a:off x="0" y="548765"/>
            <a:ext cx="1363573" cy="3167011"/>
            <a:chOff x="0" y="1080000"/>
            <a:chExt cx="2685600" cy="6232854"/>
          </a:xfrm>
        </p:grpSpPr>
        <p:grpSp>
          <p:nvGrpSpPr>
            <p:cNvPr id="11" name="Gruppieren 10">
              <a:extLst>
                <a:ext uri="{FF2B5EF4-FFF2-40B4-BE49-F238E27FC236}">
                  <a16:creationId xmlns:a16="http://schemas.microsoft.com/office/drawing/2014/main" id="{511F315A-1066-0D42-B54F-6CD312527D5A}"/>
                </a:ext>
              </a:extLst>
            </p:cNvPr>
            <p:cNvGrpSpPr/>
            <p:nvPr userDrawn="1"/>
          </p:nvGrpSpPr>
          <p:grpSpPr>
            <a:xfrm>
              <a:off x="720000" y="3778000"/>
              <a:ext cx="1965600" cy="1960953"/>
              <a:chOff x="720000" y="3924026"/>
              <a:chExt cx="1965600" cy="1960953"/>
            </a:xfrm>
          </p:grpSpPr>
          <p:sp>
            <p:nvSpPr>
              <p:cNvPr id="225" name="Rectangle 109">
                <a:extLst>
                  <a:ext uri="{FF2B5EF4-FFF2-40B4-BE49-F238E27FC236}">
                    <a16:creationId xmlns:a16="http://schemas.microsoft.com/office/drawing/2014/main" id="{2EDF92EA-67CB-4A53-8C18-A97AEC7AC647}"/>
                  </a:ext>
                </a:extLst>
              </p:cNvPr>
              <p:cNvSpPr>
                <a:spLocks noChangeArrowheads="1"/>
              </p:cNvSpPr>
              <p:nvPr userDrawn="1"/>
            </p:nvSpPr>
            <p:spPr bwMode="auto">
              <a:xfrm>
                <a:off x="720000" y="5835914"/>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8" name="Rectangle 112">
                <a:extLst>
                  <a:ext uri="{FF2B5EF4-FFF2-40B4-BE49-F238E27FC236}">
                    <a16:creationId xmlns:a16="http://schemas.microsoft.com/office/drawing/2014/main" id="{0499F2F0-9370-4342-A6BF-83D5174B7610}"/>
                  </a:ext>
                </a:extLst>
              </p:cNvPr>
              <p:cNvSpPr>
                <a:spLocks noChangeArrowheads="1"/>
              </p:cNvSpPr>
              <p:nvPr userDrawn="1"/>
            </p:nvSpPr>
            <p:spPr bwMode="auto">
              <a:xfrm>
                <a:off x="720000" y="5688720"/>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1" name="Rectangle 115">
                <a:extLst>
                  <a:ext uri="{FF2B5EF4-FFF2-40B4-BE49-F238E27FC236}">
                    <a16:creationId xmlns:a16="http://schemas.microsoft.com/office/drawing/2014/main" id="{582AEA53-2D89-4AAB-AD3A-8B7AFEA2C8B1}"/>
                  </a:ext>
                </a:extLst>
              </p:cNvPr>
              <p:cNvSpPr>
                <a:spLocks noChangeArrowheads="1"/>
              </p:cNvSpPr>
              <p:nvPr userDrawn="1"/>
            </p:nvSpPr>
            <p:spPr bwMode="auto">
              <a:xfrm>
                <a:off x="720000" y="5541526"/>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4" name="Rectangle 118">
                <a:extLst>
                  <a:ext uri="{FF2B5EF4-FFF2-40B4-BE49-F238E27FC236}">
                    <a16:creationId xmlns:a16="http://schemas.microsoft.com/office/drawing/2014/main" id="{9C09C06B-55D2-4EA1-A407-130B2AD8A0C5}"/>
                  </a:ext>
                </a:extLst>
              </p:cNvPr>
              <p:cNvSpPr>
                <a:spLocks noChangeArrowheads="1"/>
              </p:cNvSpPr>
              <p:nvPr userDrawn="1"/>
            </p:nvSpPr>
            <p:spPr bwMode="auto">
              <a:xfrm>
                <a:off x="720000" y="5394332"/>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7" name="Rectangle 121">
                <a:extLst>
                  <a:ext uri="{FF2B5EF4-FFF2-40B4-BE49-F238E27FC236}">
                    <a16:creationId xmlns:a16="http://schemas.microsoft.com/office/drawing/2014/main" id="{58AF87C0-EACC-4144-A032-C51C60154191}"/>
                  </a:ext>
                </a:extLst>
              </p:cNvPr>
              <p:cNvSpPr>
                <a:spLocks noChangeArrowheads="1"/>
              </p:cNvSpPr>
              <p:nvPr userDrawn="1"/>
            </p:nvSpPr>
            <p:spPr bwMode="auto">
              <a:xfrm>
                <a:off x="720000" y="5247138"/>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0" name="Rectangle 124">
                <a:extLst>
                  <a:ext uri="{FF2B5EF4-FFF2-40B4-BE49-F238E27FC236}">
                    <a16:creationId xmlns:a16="http://schemas.microsoft.com/office/drawing/2014/main" id="{218945D3-178B-4D8B-A65E-22AD4CE53221}"/>
                  </a:ext>
                </a:extLst>
              </p:cNvPr>
              <p:cNvSpPr>
                <a:spLocks noChangeArrowheads="1"/>
              </p:cNvSpPr>
              <p:nvPr userDrawn="1"/>
            </p:nvSpPr>
            <p:spPr bwMode="auto">
              <a:xfrm>
                <a:off x="720000" y="5099943"/>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3" name="Rectangle 127">
                <a:extLst>
                  <a:ext uri="{FF2B5EF4-FFF2-40B4-BE49-F238E27FC236}">
                    <a16:creationId xmlns:a16="http://schemas.microsoft.com/office/drawing/2014/main" id="{69A0A420-C535-4273-8609-EDCB5BD6B98D}"/>
                  </a:ext>
                </a:extLst>
              </p:cNvPr>
              <p:cNvSpPr>
                <a:spLocks noChangeArrowheads="1"/>
              </p:cNvSpPr>
              <p:nvPr userDrawn="1"/>
            </p:nvSpPr>
            <p:spPr bwMode="auto">
              <a:xfrm>
                <a:off x="720000" y="4952750"/>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6" name="Rectangle 130">
                <a:extLst>
                  <a:ext uri="{FF2B5EF4-FFF2-40B4-BE49-F238E27FC236}">
                    <a16:creationId xmlns:a16="http://schemas.microsoft.com/office/drawing/2014/main" id="{097CEC47-3BB4-4EDB-A098-554C987BA868}"/>
                  </a:ext>
                </a:extLst>
              </p:cNvPr>
              <p:cNvSpPr>
                <a:spLocks noChangeArrowheads="1"/>
              </p:cNvSpPr>
              <p:nvPr userDrawn="1"/>
            </p:nvSpPr>
            <p:spPr bwMode="auto">
              <a:xfrm>
                <a:off x="720000" y="4805555"/>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9" name="Rectangle 133">
                <a:extLst>
                  <a:ext uri="{FF2B5EF4-FFF2-40B4-BE49-F238E27FC236}">
                    <a16:creationId xmlns:a16="http://schemas.microsoft.com/office/drawing/2014/main" id="{B48F9E79-F442-459C-87D2-978C32F52667}"/>
                  </a:ext>
                </a:extLst>
              </p:cNvPr>
              <p:cNvSpPr>
                <a:spLocks noChangeArrowheads="1"/>
              </p:cNvSpPr>
              <p:nvPr userDrawn="1"/>
            </p:nvSpPr>
            <p:spPr bwMode="auto">
              <a:xfrm>
                <a:off x="720000" y="4659997"/>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2" name="Rectangle 136">
                <a:extLst>
                  <a:ext uri="{FF2B5EF4-FFF2-40B4-BE49-F238E27FC236}">
                    <a16:creationId xmlns:a16="http://schemas.microsoft.com/office/drawing/2014/main" id="{0743CE9C-CD90-4E1B-9992-DD8AE7D6188E}"/>
                  </a:ext>
                </a:extLst>
              </p:cNvPr>
              <p:cNvSpPr>
                <a:spLocks noChangeArrowheads="1"/>
              </p:cNvSpPr>
              <p:nvPr userDrawn="1"/>
            </p:nvSpPr>
            <p:spPr bwMode="auto">
              <a:xfrm>
                <a:off x="720000" y="4512803"/>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5" name="Rectangle 139">
                <a:extLst>
                  <a:ext uri="{FF2B5EF4-FFF2-40B4-BE49-F238E27FC236}">
                    <a16:creationId xmlns:a16="http://schemas.microsoft.com/office/drawing/2014/main" id="{6989337F-9C7E-4AF3-B31B-C12348FFA7CD}"/>
                  </a:ext>
                </a:extLst>
              </p:cNvPr>
              <p:cNvSpPr>
                <a:spLocks noChangeArrowheads="1"/>
              </p:cNvSpPr>
              <p:nvPr userDrawn="1"/>
            </p:nvSpPr>
            <p:spPr bwMode="auto">
              <a:xfrm>
                <a:off x="720000" y="4365609"/>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8" name="Rectangle 142">
                <a:extLst>
                  <a:ext uri="{FF2B5EF4-FFF2-40B4-BE49-F238E27FC236}">
                    <a16:creationId xmlns:a16="http://schemas.microsoft.com/office/drawing/2014/main" id="{20AF33B9-C876-4BEC-BCDD-1185BFB19C51}"/>
                  </a:ext>
                </a:extLst>
              </p:cNvPr>
              <p:cNvSpPr>
                <a:spLocks noChangeArrowheads="1"/>
              </p:cNvSpPr>
              <p:nvPr userDrawn="1"/>
            </p:nvSpPr>
            <p:spPr bwMode="auto">
              <a:xfrm>
                <a:off x="720000" y="4218414"/>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1" name="Rectangle 145">
                <a:extLst>
                  <a:ext uri="{FF2B5EF4-FFF2-40B4-BE49-F238E27FC236}">
                    <a16:creationId xmlns:a16="http://schemas.microsoft.com/office/drawing/2014/main" id="{02711B59-FE20-42A3-8904-FE3095BC5071}"/>
                  </a:ext>
                </a:extLst>
              </p:cNvPr>
              <p:cNvSpPr>
                <a:spLocks noChangeArrowheads="1"/>
              </p:cNvSpPr>
              <p:nvPr userDrawn="1"/>
            </p:nvSpPr>
            <p:spPr bwMode="auto">
              <a:xfrm>
                <a:off x="720000" y="4071221"/>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4" name="Rectangle 148">
                <a:extLst>
                  <a:ext uri="{FF2B5EF4-FFF2-40B4-BE49-F238E27FC236}">
                    <a16:creationId xmlns:a16="http://schemas.microsoft.com/office/drawing/2014/main" id="{2D17C787-8691-4992-A284-00A59105CB0B}"/>
                  </a:ext>
                </a:extLst>
              </p:cNvPr>
              <p:cNvSpPr>
                <a:spLocks noChangeArrowheads="1"/>
              </p:cNvSpPr>
              <p:nvPr userDrawn="1"/>
            </p:nvSpPr>
            <p:spPr bwMode="auto">
              <a:xfrm>
                <a:off x="720000" y="3924026"/>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10" name="Gruppieren 9">
              <a:extLst>
                <a:ext uri="{FF2B5EF4-FFF2-40B4-BE49-F238E27FC236}">
                  <a16:creationId xmlns:a16="http://schemas.microsoft.com/office/drawing/2014/main" id="{FD2D6087-5C5C-A247-9D31-14016F8B806E}"/>
                </a:ext>
              </a:extLst>
            </p:cNvPr>
            <p:cNvGrpSpPr/>
            <p:nvPr userDrawn="1"/>
          </p:nvGrpSpPr>
          <p:grpSpPr>
            <a:xfrm>
              <a:off x="0" y="1080000"/>
              <a:ext cx="1285495" cy="6232854"/>
              <a:chOff x="0" y="1080000"/>
              <a:chExt cx="1285495" cy="6232854"/>
            </a:xfrm>
          </p:grpSpPr>
          <p:sp>
            <p:nvSpPr>
              <p:cNvPr id="196" name="Rectangle 80">
                <a:extLst>
                  <a:ext uri="{FF2B5EF4-FFF2-40B4-BE49-F238E27FC236}">
                    <a16:creationId xmlns:a16="http://schemas.microsoft.com/office/drawing/2014/main" id="{5A8AD08C-09C8-4A83-94C4-90D5EE30ADA1}"/>
                  </a:ext>
                </a:extLst>
              </p:cNvPr>
              <p:cNvSpPr>
                <a:spLocks noChangeArrowheads="1"/>
              </p:cNvSpPr>
              <p:nvPr userDrawn="1"/>
            </p:nvSpPr>
            <p:spPr bwMode="auto">
              <a:xfrm>
                <a:off x="0" y="726378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9" name="Rectangle 83">
                <a:extLst>
                  <a:ext uri="{FF2B5EF4-FFF2-40B4-BE49-F238E27FC236}">
                    <a16:creationId xmlns:a16="http://schemas.microsoft.com/office/drawing/2014/main" id="{5F89F95A-B273-49B8-975B-9CCB19AB8D5A}"/>
                  </a:ext>
                </a:extLst>
              </p:cNvPr>
              <p:cNvSpPr>
                <a:spLocks noChangeArrowheads="1"/>
              </p:cNvSpPr>
              <p:nvPr userDrawn="1"/>
            </p:nvSpPr>
            <p:spPr bwMode="auto">
              <a:xfrm>
                <a:off x="0" y="711659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2" name="Rectangle 86">
                <a:extLst>
                  <a:ext uri="{FF2B5EF4-FFF2-40B4-BE49-F238E27FC236}">
                    <a16:creationId xmlns:a16="http://schemas.microsoft.com/office/drawing/2014/main" id="{DE846079-8318-4802-AA81-94CEFCD72933}"/>
                  </a:ext>
                </a:extLst>
              </p:cNvPr>
              <p:cNvSpPr>
                <a:spLocks noChangeArrowheads="1"/>
              </p:cNvSpPr>
              <p:nvPr userDrawn="1"/>
            </p:nvSpPr>
            <p:spPr bwMode="auto">
              <a:xfrm>
                <a:off x="0" y="6969401"/>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5" name="Rectangle 89">
                <a:extLst>
                  <a:ext uri="{FF2B5EF4-FFF2-40B4-BE49-F238E27FC236}">
                    <a16:creationId xmlns:a16="http://schemas.microsoft.com/office/drawing/2014/main" id="{1D4BA573-F77D-4FA1-AED6-8CF63398FEEF}"/>
                  </a:ext>
                </a:extLst>
              </p:cNvPr>
              <p:cNvSpPr>
                <a:spLocks noChangeArrowheads="1"/>
              </p:cNvSpPr>
              <p:nvPr userDrawn="1"/>
            </p:nvSpPr>
            <p:spPr bwMode="auto">
              <a:xfrm>
                <a:off x="0" y="6822206"/>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8" name="Rectangle 92">
                <a:extLst>
                  <a:ext uri="{FF2B5EF4-FFF2-40B4-BE49-F238E27FC236}">
                    <a16:creationId xmlns:a16="http://schemas.microsoft.com/office/drawing/2014/main" id="{79777617-BA16-490B-9A7A-373EB28E3CB9}"/>
                  </a:ext>
                </a:extLst>
              </p:cNvPr>
              <p:cNvSpPr>
                <a:spLocks noChangeArrowheads="1"/>
              </p:cNvSpPr>
              <p:nvPr userDrawn="1"/>
            </p:nvSpPr>
            <p:spPr bwMode="auto">
              <a:xfrm>
                <a:off x="0" y="667501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1" name="Rectangle 95">
                <a:extLst>
                  <a:ext uri="{FF2B5EF4-FFF2-40B4-BE49-F238E27FC236}">
                    <a16:creationId xmlns:a16="http://schemas.microsoft.com/office/drawing/2014/main" id="{5A39367A-8491-4E48-9F48-A81B00851F0F}"/>
                  </a:ext>
                </a:extLst>
              </p:cNvPr>
              <p:cNvSpPr>
                <a:spLocks noChangeArrowheads="1"/>
              </p:cNvSpPr>
              <p:nvPr userDrawn="1"/>
            </p:nvSpPr>
            <p:spPr bwMode="auto">
              <a:xfrm>
                <a:off x="0" y="6527818"/>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4" name="Rectangle 98">
                <a:extLst>
                  <a:ext uri="{FF2B5EF4-FFF2-40B4-BE49-F238E27FC236}">
                    <a16:creationId xmlns:a16="http://schemas.microsoft.com/office/drawing/2014/main" id="{4C6DE318-8A54-412C-B4A7-3B129DD22C47}"/>
                  </a:ext>
                </a:extLst>
              </p:cNvPr>
              <p:cNvSpPr>
                <a:spLocks noChangeArrowheads="1"/>
              </p:cNvSpPr>
              <p:nvPr userDrawn="1"/>
            </p:nvSpPr>
            <p:spPr bwMode="auto">
              <a:xfrm>
                <a:off x="0" y="638062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7" name="Rectangle 101">
                <a:extLst>
                  <a:ext uri="{FF2B5EF4-FFF2-40B4-BE49-F238E27FC236}">
                    <a16:creationId xmlns:a16="http://schemas.microsoft.com/office/drawing/2014/main" id="{F94FE7A0-BD7E-4BAA-B8DE-B0BC28608507}"/>
                  </a:ext>
                </a:extLst>
              </p:cNvPr>
              <p:cNvSpPr>
                <a:spLocks noChangeArrowheads="1"/>
              </p:cNvSpPr>
              <p:nvPr userDrawn="1"/>
            </p:nvSpPr>
            <p:spPr bwMode="auto">
              <a:xfrm>
                <a:off x="0" y="623343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0" name="Rectangle 104">
                <a:extLst>
                  <a:ext uri="{FF2B5EF4-FFF2-40B4-BE49-F238E27FC236}">
                    <a16:creationId xmlns:a16="http://schemas.microsoft.com/office/drawing/2014/main" id="{62E81FDD-7312-4434-B128-13D212DF58C6}"/>
                  </a:ext>
                </a:extLst>
              </p:cNvPr>
              <p:cNvSpPr>
                <a:spLocks noChangeArrowheads="1"/>
              </p:cNvSpPr>
              <p:nvPr userDrawn="1"/>
            </p:nvSpPr>
            <p:spPr bwMode="auto">
              <a:xfrm>
                <a:off x="0" y="6086236"/>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3" name="Rectangle 107">
                <a:extLst>
                  <a:ext uri="{FF2B5EF4-FFF2-40B4-BE49-F238E27FC236}">
                    <a16:creationId xmlns:a16="http://schemas.microsoft.com/office/drawing/2014/main" id="{559EB8DF-ED6B-4D19-870B-A6AC27335D5B}"/>
                  </a:ext>
                </a:extLst>
              </p:cNvPr>
              <p:cNvSpPr>
                <a:spLocks noChangeArrowheads="1"/>
              </p:cNvSpPr>
              <p:nvPr userDrawn="1"/>
            </p:nvSpPr>
            <p:spPr bwMode="auto">
              <a:xfrm>
                <a:off x="0" y="593904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6" name="Rectangle 110">
                <a:extLst>
                  <a:ext uri="{FF2B5EF4-FFF2-40B4-BE49-F238E27FC236}">
                    <a16:creationId xmlns:a16="http://schemas.microsoft.com/office/drawing/2014/main" id="{F516E254-6F64-4231-B164-95252F3E7935}"/>
                  </a:ext>
                </a:extLst>
              </p:cNvPr>
              <p:cNvSpPr>
                <a:spLocks noChangeArrowheads="1"/>
              </p:cNvSpPr>
              <p:nvPr userDrawn="1"/>
            </p:nvSpPr>
            <p:spPr bwMode="auto">
              <a:xfrm>
                <a:off x="0" y="578857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9" name="Rectangle 113">
                <a:extLst>
                  <a:ext uri="{FF2B5EF4-FFF2-40B4-BE49-F238E27FC236}">
                    <a16:creationId xmlns:a16="http://schemas.microsoft.com/office/drawing/2014/main" id="{3A5D8D7F-8E59-4C22-8F44-64B82C2FF354}"/>
                  </a:ext>
                </a:extLst>
              </p:cNvPr>
              <p:cNvSpPr>
                <a:spLocks noChangeArrowheads="1"/>
              </p:cNvSpPr>
              <p:nvPr userDrawn="1"/>
            </p:nvSpPr>
            <p:spPr bwMode="auto">
              <a:xfrm>
                <a:off x="0" y="564138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2" name="Rectangle 116">
                <a:extLst>
                  <a:ext uri="{FF2B5EF4-FFF2-40B4-BE49-F238E27FC236}">
                    <a16:creationId xmlns:a16="http://schemas.microsoft.com/office/drawing/2014/main" id="{FDF8CED3-1062-4F4C-AD6E-E557FD59DE71}"/>
                  </a:ext>
                </a:extLst>
              </p:cNvPr>
              <p:cNvSpPr>
                <a:spLocks noChangeArrowheads="1"/>
              </p:cNvSpPr>
              <p:nvPr userDrawn="1"/>
            </p:nvSpPr>
            <p:spPr bwMode="auto">
              <a:xfrm>
                <a:off x="0" y="549418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5" name="Rectangle 119">
                <a:extLst>
                  <a:ext uri="{FF2B5EF4-FFF2-40B4-BE49-F238E27FC236}">
                    <a16:creationId xmlns:a16="http://schemas.microsoft.com/office/drawing/2014/main" id="{C21EBA30-AEE9-4E42-A255-13B10B7AE84F}"/>
                  </a:ext>
                </a:extLst>
              </p:cNvPr>
              <p:cNvSpPr>
                <a:spLocks noChangeArrowheads="1"/>
              </p:cNvSpPr>
              <p:nvPr userDrawn="1"/>
            </p:nvSpPr>
            <p:spPr bwMode="auto">
              <a:xfrm>
                <a:off x="0" y="534699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8" name="Rectangle 122">
                <a:extLst>
                  <a:ext uri="{FF2B5EF4-FFF2-40B4-BE49-F238E27FC236}">
                    <a16:creationId xmlns:a16="http://schemas.microsoft.com/office/drawing/2014/main" id="{A02DCD85-D450-4A6E-A327-1DB9EDBD241E}"/>
                  </a:ext>
                </a:extLst>
              </p:cNvPr>
              <p:cNvSpPr>
                <a:spLocks noChangeArrowheads="1"/>
              </p:cNvSpPr>
              <p:nvPr userDrawn="1"/>
            </p:nvSpPr>
            <p:spPr bwMode="auto">
              <a:xfrm>
                <a:off x="0" y="519980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1" name="Rectangle 125">
                <a:extLst>
                  <a:ext uri="{FF2B5EF4-FFF2-40B4-BE49-F238E27FC236}">
                    <a16:creationId xmlns:a16="http://schemas.microsoft.com/office/drawing/2014/main" id="{D69E093F-7AEA-431A-A53C-3BBF22B34394}"/>
                  </a:ext>
                </a:extLst>
              </p:cNvPr>
              <p:cNvSpPr>
                <a:spLocks noChangeArrowheads="1"/>
              </p:cNvSpPr>
              <p:nvPr userDrawn="1"/>
            </p:nvSpPr>
            <p:spPr bwMode="auto">
              <a:xfrm>
                <a:off x="0" y="5052606"/>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4" name="Rectangle 128">
                <a:extLst>
                  <a:ext uri="{FF2B5EF4-FFF2-40B4-BE49-F238E27FC236}">
                    <a16:creationId xmlns:a16="http://schemas.microsoft.com/office/drawing/2014/main" id="{276867B2-7D00-4C21-9FDF-A5A11F1BDD2B}"/>
                  </a:ext>
                </a:extLst>
              </p:cNvPr>
              <p:cNvSpPr>
                <a:spLocks noChangeArrowheads="1"/>
              </p:cNvSpPr>
              <p:nvPr userDrawn="1"/>
            </p:nvSpPr>
            <p:spPr bwMode="auto">
              <a:xfrm>
                <a:off x="0" y="490541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7" name="Rectangle 131">
                <a:extLst>
                  <a:ext uri="{FF2B5EF4-FFF2-40B4-BE49-F238E27FC236}">
                    <a16:creationId xmlns:a16="http://schemas.microsoft.com/office/drawing/2014/main" id="{6D781FA9-FBBA-45B6-9F41-0104813DD624}"/>
                  </a:ext>
                </a:extLst>
              </p:cNvPr>
              <p:cNvSpPr>
                <a:spLocks noChangeArrowheads="1"/>
              </p:cNvSpPr>
              <p:nvPr userDrawn="1"/>
            </p:nvSpPr>
            <p:spPr bwMode="auto">
              <a:xfrm>
                <a:off x="0" y="4759853"/>
                <a:ext cx="1285495" cy="47429"/>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0" name="Rectangle 134">
                <a:extLst>
                  <a:ext uri="{FF2B5EF4-FFF2-40B4-BE49-F238E27FC236}">
                    <a16:creationId xmlns:a16="http://schemas.microsoft.com/office/drawing/2014/main" id="{4AE3CCA7-605B-470A-8450-C6F6FA4BADD8}"/>
                  </a:ext>
                </a:extLst>
              </p:cNvPr>
              <p:cNvSpPr>
                <a:spLocks noChangeArrowheads="1"/>
              </p:cNvSpPr>
              <p:nvPr userDrawn="1"/>
            </p:nvSpPr>
            <p:spPr bwMode="auto">
              <a:xfrm>
                <a:off x="0" y="461266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4" name="Rectangle 138">
                <a:extLst>
                  <a:ext uri="{FF2B5EF4-FFF2-40B4-BE49-F238E27FC236}">
                    <a16:creationId xmlns:a16="http://schemas.microsoft.com/office/drawing/2014/main" id="{12218D7B-A5D7-4E9E-BD43-1510702A26FC}"/>
                  </a:ext>
                </a:extLst>
              </p:cNvPr>
              <p:cNvSpPr>
                <a:spLocks noChangeArrowheads="1"/>
              </p:cNvSpPr>
              <p:nvPr userDrawn="1"/>
            </p:nvSpPr>
            <p:spPr bwMode="auto">
              <a:xfrm>
                <a:off x="0" y="446546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7" name="Rectangle 141">
                <a:extLst>
                  <a:ext uri="{FF2B5EF4-FFF2-40B4-BE49-F238E27FC236}">
                    <a16:creationId xmlns:a16="http://schemas.microsoft.com/office/drawing/2014/main" id="{93A96C1E-A127-437E-96EE-9CDEDBF9EAEE}"/>
                  </a:ext>
                </a:extLst>
              </p:cNvPr>
              <p:cNvSpPr>
                <a:spLocks noChangeArrowheads="1"/>
              </p:cNvSpPr>
              <p:nvPr userDrawn="1"/>
            </p:nvSpPr>
            <p:spPr bwMode="auto">
              <a:xfrm>
                <a:off x="0" y="4318271"/>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0" name="Rectangle 144">
                <a:extLst>
                  <a:ext uri="{FF2B5EF4-FFF2-40B4-BE49-F238E27FC236}">
                    <a16:creationId xmlns:a16="http://schemas.microsoft.com/office/drawing/2014/main" id="{0B99150C-034A-4901-97C1-B656CA42D5B3}"/>
                  </a:ext>
                </a:extLst>
              </p:cNvPr>
              <p:cNvSpPr>
                <a:spLocks noChangeArrowheads="1"/>
              </p:cNvSpPr>
              <p:nvPr userDrawn="1"/>
            </p:nvSpPr>
            <p:spPr bwMode="auto">
              <a:xfrm>
                <a:off x="0" y="417107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3" name="Rectangle 147">
                <a:extLst>
                  <a:ext uri="{FF2B5EF4-FFF2-40B4-BE49-F238E27FC236}">
                    <a16:creationId xmlns:a16="http://schemas.microsoft.com/office/drawing/2014/main" id="{1FB53FBB-4EAD-46BF-9855-7E9F1525EF76}"/>
                  </a:ext>
                </a:extLst>
              </p:cNvPr>
              <p:cNvSpPr>
                <a:spLocks noChangeArrowheads="1"/>
              </p:cNvSpPr>
              <p:nvPr userDrawn="1"/>
            </p:nvSpPr>
            <p:spPr bwMode="auto">
              <a:xfrm>
                <a:off x="0" y="4023883"/>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6" name="Rectangle 150">
                <a:extLst>
                  <a:ext uri="{FF2B5EF4-FFF2-40B4-BE49-F238E27FC236}">
                    <a16:creationId xmlns:a16="http://schemas.microsoft.com/office/drawing/2014/main" id="{6D0DB363-15AF-4F2B-BF9C-1605111E99C9}"/>
                  </a:ext>
                </a:extLst>
              </p:cNvPr>
              <p:cNvSpPr>
                <a:spLocks noChangeArrowheads="1"/>
              </p:cNvSpPr>
              <p:nvPr userDrawn="1"/>
            </p:nvSpPr>
            <p:spPr bwMode="auto">
              <a:xfrm>
                <a:off x="0" y="3876688"/>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8" name="Rectangle 152">
                <a:extLst>
                  <a:ext uri="{FF2B5EF4-FFF2-40B4-BE49-F238E27FC236}">
                    <a16:creationId xmlns:a16="http://schemas.microsoft.com/office/drawing/2014/main" id="{B8A6200E-2D69-4D33-88D4-7FDB7835274F}"/>
                  </a:ext>
                </a:extLst>
              </p:cNvPr>
              <p:cNvSpPr>
                <a:spLocks noChangeArrowheads="1"/>
              </p:cNvSpPr>
              <p:nvPr userDrawn="1"/>
            </p:nvSpPr>
            <p:spPr bwMode="auto">
              <a:xfrm>
                <a:off x="0" y="372949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0" name="Rectangle 154">
                <a:extLst>
                  <a:ext uri="{FF2B5EF4-FFF2-40B4-BE49-F238E27FC236}">
                    <a16:creationId xmlns:a16="http://schemas.microsoft.com/office/drawing/2014/main" id="{9E06BB7D-A3A1-46ED-B770-D7288B130339}"/>
                  </a:ext>
                </a:extLst>
              </p:cNvPr>
              <p:cNvSpPr>
                <a:spLocks noChangeArrowheads="1"/>
              </p:cNvSpPr>
              <p:nvPr userDrawn="1"/>
            </p:nvSpPr>
            <p:spPr bwMode="auto">
              <a:xfrm>
                <a:off x="0" y="358230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2" name="Rectangle 156">
                <a:extLst>
                  <a:ext uri="{FF2B5EF4-FFF2-40B4-BE49-F238E27FC236}">
                    <a16:creationId xmlns:a16="http://schemas.microsoft.com/office/drawing/2014/main" id="{49E5B4BF-379D-45BF-ABED-42876F0FDFF0}"/>
                  </a:ext>
                </a:extLst>
              </p:cNvPr>
              <p:cNvSpPr>
                <a:spLocks noChangeArrowheads="1"/>
              </p:cNvSpPr>
              <p:nvPr userDrawn="1"/>
            </p:nvSpPr>
            <p:spPr bwMode="auto">
              <a:xfrm>
                <a:off x="0" y="343510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4" name="Rectangle 158">
                <a:extLst>
                  <a:ext uri="{FF2B5EF4-FFF2-40B4-BE49-F238E27FC236}">
                    <a16:creationId xmlns:a16="http://schemas.microsoft.com/office/drawing/2014/main" id="{D4AF17C9-E554-4C55-ABDB-9FDAD1863AF0}"/>
                  </a:ext>
                </a:extLst>
              </p:cNvPr>
              <p:cNvSpPr>
                <a:spLocks noChangeArrowheads="1"/>
              </p:cNvSpPr>
              <p:nvPr userDrawn="1"/>
            </p:nvSpPr>
            <p:spPr bwMode="auto">
              <a:xfrm>
                <a:off x="0" y="328791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6" name="Rectangle 160">
                <a:extLst>
                  <a:ext uri="{FF2B5EF4-FFF2-40B4-BE49-F238E27FC236}">
                    <a16:creationId xmlns:a16="http://schemas.microsoft.com/office/drawing/2014/main" id="{3DBFE9A5-E396-49CB-A29E-3E646E450128}"/>
                  </a:ext>
                </a:extLst>
              </p:cNvPr>
              <p:cNvSpPr>
                <a:spLocks noChangeArrowheads="1"/>
              </p:cNvSpPr>
              <p:nvPr userDrawn="1"/>
            </p:nvSpPr>
            <p:spPr bwMode="auto">
              <a:xfrm>
                <a:off x="0" y="3140718"/>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8" name="Rectangle 162">
                <a:extLst>
                  <a:ext uri="{FF2B5EF4-FFF2-40B4-BE49-F238E27FC236}">
                    <a16:creationId xmlns:a16="http://schemas.microsoft.com/office/drawing/2014/main" id="{2D4AB5A3-F26D-402B-91E5-7F7472D019AA}"/>
                  </a:ext>
                </a:extLst>
              </p:cNvPr>
              <p:cNvSpPr>
                <a:spLocks noChangeArrowheads="1"/>
              </p:cNvSpPr>
              <p:nvPr userDrawn="1"/>
            </p:nvSpPr>
            <p:spPr bwMode="auto">
              <a:xfrm>
                <a:off x="0" y="299352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0" name="Rectangle 164">
                <a:extLst>
                  <a:ext uri="{FF2B5EF4-FFF2-40B4-BE49-F238E27FC236}">
                    <a16:creationId xmlns:a16="http://schemas.microsoft.com/office/drawing/2014/main" id="{939FC4EC-3640-4111-ACB8-07529EA90FC9}"/>
                  </a:ext>
                </a:extLst>
              </p:cNvPr>
              <p:cNvSpPr>
                <a:spLocks noChangeArrowheads="1"/>
              </p:cNvSpPr>
              <p:nvPr userDrawn="1"/>
            </p:nvSpPr>
            <p:spPr bwMode="auto">
              <a:xfrm>
                <a:off x="0" y="284633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2" name="Rectangle 166">
                <a:extLst>
                  <a:ext uri="{FF2B5EF4-FFF2-40B4-BE49-F238E27FC236}">
                    <a16:creationId xmlns:a16="http://schemas.microsoft.com/office/drawing/2014/main" id="{194D41D2-3FDC-48BC-9813-1A48F536301D}"/>
                  </a:ext>
                </a:extLst>
              </p:cNvPr>
              <p:cNvSpPr>
                <a:spLocks noChangeArrowheads="1"/>
              </p:cNvSpPr>
              <p:nvPr userDrawn="1"/>
            </p:nvSpPr>
            <p:spPr bwMode="auto">
              <a:xfrm>
                <a:off x="0" y="269913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4" name="Rectangle 168">
                <a:extLst>
                  <a:ext uri="{FF2B5EF4-FFF2-40B4-BE49-F238E27FC236}">
                    <a16:creationId xmlns:a16="http://schemas.microsoft.com/office/drawing/2014/main" id="{D50F2C42-0305-4273-820A-EC96422E892C}"/>
                  </a:ext>
                </a:extLst>
              </p:cNvPr>
              <p:cNvSpPr>
                <a:spLocks noChangeArrowheads="1"/>
              </p:cNvSpPr>
              <p:nvPr userDrawn="1"/>
            </p:nvSpPr>
            <p:spPr bwMode="auto">
              <a:xfrm>
                <a:off x="0" y="255194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6" name="Rectangle 170">
                <a:extLst>
                  <a:ext uri="{FF2B5EF4-FFF2-40B4-BE49-F238E27FC236}">
                    <a16:creationId xmlns:a16="http://schemas.microsoft.com/office/drawing/2014/main" id="{B82A9293-671A-4E0C-9AAB-3E29203AB2C6}"/>
                  </a:ext>
                </a:extLst>
              </p:cNvPr>
              <p:cNvSpPr>
                <a:spLocks noChangeArrowheads="1"/>
              </p:cNvSpPr>
              <p:nvPr userDrawn="1"/>
            </p:nvSpPr>
            <p:spPr bwMode="auto">
              <a:xfrm>
                <a:off x="0" y="240474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8" name="Rectangle 172">
                <a:extLst>
                  <a:ext uri="{FF2B5EF4-FFF2-40B4-BE49-F238E27FC236}">
                    <a16:creationId xmlns:a16="http://schemas.microsoft.com/office/drawing/2014/main" id="{E92873BD-D7C3-4302-8698-0A155404F193}"/>
                  </a:ext>
                </a:extLst>
              </p:cNvPr>
              <p:cNvSpPr>
                <a:spLocks noChangeArrowheads="1"/>
              </p:cNvSpPr>
              <p:nvPr userDrawn="1"/>
            </p:nvSpPr>
            <p:spPr bwMode="auto">
              <a:xfrm>
                <a:off x="0" y="2257553"/>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0" name="Rectangle 174">
                <a:extLst>
                  <a:ext uri="{FF2B5EF4-FFF2-40B4-BE49-F238E27FC236}">
                    <a16:creationId xmlns:a16="http://schemas.microsoft.com/office/drawing/2014/main" id="{1EC6659F-17FB-4A77-8ED0-86124FD863C9}"/>
                  </a:ext>
                </a:extLst>
              </p:cNvPr>
              <p:cNvSpPr>
                <a:spLocks noChangeArrowheads="1"/>
              </p:cNvSpPr>
              <p:nvPr userDrawn="1"/>
            </p:nvSpPr>
            <p:spPr bwMode="auto">
              <a:xfrm>
                <a:off x="0" y="211035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2" name="Rectangle 176">
                <a:extLst>
                  <a:ext uri="{FF2B5EF4-FFF2-40B4-BE49-F238E27FC236}">
                    <a16:creationId xmlns:a16="http://schemas.microsoft.com/office/drawing/2014/main" id="{20F9C6BD-29AB-4FC8-AF58-6E6EF1769A9F}"/>
                  </a:ext>
                </a:extLst>
              </p:cNvPr>
              <p:cNvSpPr>
                <a:spLocks noChangeArrowheads="1"/>
              </p:cNvSpPr>
              <p:nvPr userDrawn="1"/>
            </p:nvSpPr>
            <p:spPr bwMode="auto">
              <a:xfrm>
                <a:off x="0" y="196316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4" name="Rectangle 178">
                <a:extLst>
                  <a:ext uri="{FF2B5EF4-FFF2-40B4-BE49-F238E27FC236}">
                    <a16:creationId xmlns:a16="http://schemas.microsoft.com/office/drawing/2014/main" id="{D546AD3B-B725-419D-9539-0B8148011833}"/>
                  </a:ext>
                </a:extLst>
              </p:cNvPr>
              <p:cNvSpPr>
                <a:spLocks noChangeArrowheads="1"/>
              </p:cNvSpPr>
              <p:nvPr userDrawn="1"/>
            </p:nvSpPr>
            <p:spPr bwMode="auto">
              <a:xfrm>
                <a:off x="0" y="181597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6" name="Rectangle 180">
                <a:extLst>
                  <a:ext uri="{FF2B5EF4-FFF2-40B4-BE49-F238E27FC236}">
                    <a16:creationId xmlns:a16="http://schemas.microsoft.com/office/drawing/2014/main" id="{F51F90AD-9E90-49BA-B4FC-30958907551F}"/>
                  </a:ext>
                </a:extLst>
              </p:cNvPr>
              <p:cNvSpPr>
                <a:spLocks noChangeArrowheads="1"/>
              </p:cNvSpPr>
              <p:nvPr userDrawn="1"/>
            </p:nvSpPr>
            <p:spPr bwMode="auto">
              <a:xfrm>
                <a:off x="0" y="166877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8" name="Rectangle 182">
                <a:extLst>
                  <a:ext uri="{FF2B5EF4-FFF2-40B4-BE49-F238E27FC236}">
                    <a16:creationId xmlns:a16="http://schemas.microsoft.com/office/drawing/2014/main" id="{E8E448BC-7771-4576-82C2-032221C97D1B}"/>
                  </a:ext>
                </a:extLst>
              </p:cNvPr>
              <p:cNvSpPr>
                <a:spLocks noChangeArrowheads="1"/>
              </p:cNvSpPr>
              <p:nvPr userDrawn="1"/>
            </p:nvSpPr>
            <p:spPr bwMode="auto">
              <a:xfrm>
                <a:off x="0" y="152158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0" name="Rectangle 184">
                <a:extLst>
                  <a:ext uri="{FF2B5EF4-FFF2-40B4-BE49-F238E27FC236}">
                    <a16:creationId xmlns:a16="http://schemas.microsoft.com/office/drawing/2014/main" id="{64A7D7C1-C0A1-4DDD-98BE-6E2C8F4323A4}"/>
                  </a:ext>
                </a:extLst>
              </p:cNvPr>
              <p:cNvSpPr>
                <a:spLocks noChangeArrowheads="1"/>
              </p:cNvSpPr>
              <p:nvPr userDrawn="1"/>
            </p:nvSpPr>
            <p:spPr bwMode="auto">
              <a:xfrm>
                <a:off x="0" y="137438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2" name="Rectangle 186">
                <a:extLst>
                  <a:ext uri="{FF2B5EF4-FFF2-40B4-BE49-F238E27FC236}">
                    <a16:creationId xmlns:a16="http://schemas.microsoft.com/office/drawing/2014/main" id="{1FF90127-0974-474F-BA50-04C61D54659B}"/>
                  </a:ext>
                </a:extLst>
              </p:cNvPr>
              <p:cNvSpPr>
                <a:spLocks noChangeArrowheads="1"/>
              </p:cNvSpPr>
              <p:nvPr userDrawn="1"/>
            </p:nvSpPr>
            <p:spPr bwMode="auto">
              <a:xfrm>
                <a:off x="0" y="122719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4" name="Rectangle 188">
                <a:extLst>
                  <a:ext uri="{FF2B5EF4-FFF2-40B4-BE49-F238E27FC236}">
                    <a16:creationId xmlns:a16="http://schemas.microsoft.com/office/drawing/2014/main" id="{79D946C2-EDEB-4ACF-A5DB-100AA5C11540}"/>
                  </a:ext>
                </a:extLst>
              </p:cNvPr>
              <p:cNvSpPr>
                <a:spLocks noChangeArrowheads="1"/>
              </p:cNvSpPr>
              <p:nvPr userDrawn="1"/>
            </p:nvSpPr>
            <p:spPr bwMode="auto">
              <a:xfrm>
                <a:off x="0" y="108000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7" name="Rectangle 125">
                <a:extLst>
                  <a:ext uri="{FF2B5EF4-FFF2-40B4-BE49-F238E27FC236}">
                    <a16:creationId xmlns:a16="http://schemas.microsoft.com/office/drawing/2014/main" id="{B7EC0A76-4F2D-0748-8880-34418E499B8F}"/>
                  </a:ext>
                </a:extLst>
              </p:cNvPr>
              <p:cNvSpPr>
                <a:spLocks noChangeArrowheads="1"/>
              </p:cNvSpPr>
              <p:nvPr userDrawn="1"/>
            </p:nvSpPr>
            <p:spPr bwMode="auto">
              <a:xfrm>
                <a:off x="0" y="505670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9" name="Grafik 7">
            <a:extLst>
              <a:ext uri="{FF2B5EF4-FFF2-40B4-BE49-F238E27FC236}">
                <a16:creationId xmlns:a16="http://schemas.microsoft.com/office/drawing/2014/main" id="{AEAD54F9-F005-4495-AEAE-767A5EB10839}"/>
              </a:ext>
              <a:ext uri="{C183D7F6-B498-43B3-948B-1728B52AA6E4}">
                <adec:decorative xmlns:adec="http://schemas.microsoft.com/office/drawing/2017/decorative" val="1"/>
              </a:ext>
            </a:extLst>
          </p:cNvPr>
          <p:cNvGrpSpPr/>
          <p:nvPr userDrawn="1"/>
        </p:nvGrpSpPr>
        <p:grpSpPr>
          <a:xfrm>
            <a:off x="455277" y="4947177"/>
            <a:ext cx="7939475" cy="2191870"/>
            <a:chOff x="2743199" y="9737263"/>
            <a:chExt cx="15637044" cy="4313721"/>
          </a:xfrm>
        </p:grpSpPr>
        <p:sp>
          <p:nvSpPr>
            <p:cNvPr id="13" name="Freihandform: Form 12">
              <a:extLst>
                <a:ext uri="{FF2B5EF4-FFF2-40B4-BE49-F238E27FC236}">
                  <a16:creationId xmlns:a16="http://schemas.microsoft.com/office/drawing/2014/main" id="{FA374150-2989-4A51-B2BA-0D0FBD88C9AB}"/>
                </a:ext>
              </a:extLst>
            </p:cNvPr>
            <p:cNvSpPr/>
            <p:nvPr/>
          </p:nvSpPr>
          <p:spPr>
            <a:xfrm>
              <a:off x="2743199" y="9737263"/>
              <a:ext cx="15637044" cy="4313721"/>
            </a:xfrm>
            <a:custGeom>
              <a:avLst/>
              <a:gdLst>
                <a:gd name="connsiteX0" fmla="*/ 0 w 15637044"/>
                <a:gd name="connsiteY0" fmla="*/ 0 h 4313720"/>
                <a:gd name="connsiteX1" fmla="*/ 15644340 w 15637044"/>
                <a:gd name="connsiteY1" fmla="*/ 0 h 4313720"/>
                <a:gd name="connsiteX2" fmla="*/ 15644340 w 15637044"/>
                <a:gd name="connsiteY2" fmla="*/ 4333704 h 4313720"/>
                <a:gd name="connsiteX3" fmla="*/ 0 w 15637044"/>
                <a:gd name="connsiteY3" fmla="*/ 4333704 h 4313720"/>
              </a:gdLst>
              <a:ahLst/>
              <a:cxnLst>
                <a:cxn ang="0">
                  <a:pos x="connsiteX0" y="connsiteY0"/>
                </a:cxn>
                <a:cxn ang="0">
                  <a:pos x="connsiteX1" y="connsiteY1"/>
                </a:cxn>
                <a:cxn ang="0">
                  <a:pos x="connsiteX2" y="connsiteY2"/>
                </a:cxn>
                <a:cxn ang="0">
                  <a:pos x="connsiteX3" y="connsiteY3"/>
                </a:cxn>
              </a:cxnLst>
              <a:rect l="l" t="t" r="r" b="b"/>
              <a:pathLst>
                <a:path w="15637044" h="4313720">
                  <a:moveTo>
                    <a:pt x="0" y="0"/>
                  </a:moveTo>
                  <a:lnTo>
                    <a:pt x="15644340" y="0"/>
                  </a:lnTo>
                  <a:lnTo>
                    <a:pt x="15644340" y="4333704"/>
                  </a:lnTo>
                  <a:lnTo>
                    <a:pt x="0" y="4333704"/>
                  </a:lnTo>
                  <a:close/>
                </a:path>
              </a:pathLst>
            </a:custGeom>
            <a:noFill/>
            <a:ln w="27976" cap="flat">
              <a:noFill/>
              <a:prstDash val="solid"/>
              <a:miter/>
            </a:ln>
          </p:spPr>
          <p:txBody>
            <a:bodyPr rtlCol="0" anchor="ctr"/>
            <a:lstStyle/>
            <a:p>
              <a:endParaRPr lang="de-CH" sz="914"/>
            </a:p>
          </p:txBody>
        </p:sp>
        <p:sp>
          <p:nvSpPr>
            <p:cNvPr id="14" name="Freihandform: Form 13">
              <a:extLst>
                <a:ext uri="{FF2B5EF4-FFF2-40B4-BE49-F238E27FC236}">
                  <a16:creationId xmlns:a16="http://schemas.microsoft.com/office/drawing/2014/main" id="{1D78CA23-CFC7-4405-A57F-3A94DF457484}"/>
                </a:ext>
              </a:extLst>
            </p:cNvPr>
            <p:cNvSpPr/>
            <p:nvPr/>
          </p:nvSpPr>
          <p:spPr>
            <a:xfrm>
              <a:off x="3646849" y="10096951"/>
              <a:ext cx="253745" cy="602652"/>
            </a:xfrm>
            <a:custGeom>
              <a:avLst/>
              <a:gdLst>
                <a:gd name="connsiteX0" fmla="*/ 101498 w 253745"/>
                <a:gd name="connsiteY0" fmla="*/ 46626 h 602652"/>
                <a:gd name="connsiteX1" fmla="*/ 83736 w 253745"/>
                <a:gd name="connsiteY1" fmla="*/ 148126 h 602652"/>
                <a:gd name="connsiteX2" fmla="*/ 83736 w 253745"/>
                <a:gd name="connsiteY2" fmla="*/ 272779 h 602652"/>
                <a:gd name="connsiteX3" fmla="*/ 15859 w 253745"/>
                <a:gd name="connsiteY3" fmla="*/ 272779 h 602652"/>
                <a:gd name="connsiteX4" fmla="*/ 0 w 253745"/>
                <a:gd name="connsiteY4" fmla="*/ 288639 h 602652"/>
                <a:gd name="connsiteX5" fmla="*/ 0 w 253745"/>
                <a:gd name="connsiteY5" fmla="*/ 328604 h 602652"/>
                <a:gd name="connsiteX6" fmla="*/ 15859 w 253745"/>
                <a:gd name="connsiteY6" fmla="*/ 344463 h 602652"/>
                <a:gd name="connsiteX7" fmla="*/ 83736 w 253745"/>
                <a:gd name="connsiteY7" fmla="*/ 344463 h 602652"/>
                <a:gd name="connsiteX8" fmla="*/ 83736 w 253745"/>
                <a:gd name="connsiteY8" fmla="*/ 605507 h 602652"/>
                <a:gd name="connsiteX9" fmla="*/ 99595 w 253745"/>
                <a:gd name="connsiteY9" fmla="*/ 621366 h 602652"/>
                <a:gd name="connsiteX10" fmla="*/ 146538 w 253745"/>
                <a:gd name="connsiteY10" fmla="*/ 621366 h 602652"/>
                <a:gd name="connsiteX11" fmla="*/ 162397 w 253745"/>
                <a:gd name="connsiteY11" fmla="*/ 605507 h 602652"/>
                <a:gd name="connsiteX12" fmla="*/ 162397 w 253745"/>
                <a:gd name="connsiteY12" fmla="*/ 344463 h 602652"/>
                <a:gd name="connsiteX13" fmla="*/ 245498 w 253745"/>
                <a:gd name="connsiteY13" fmla="*/ 344463 h 602652"/>
                <a:gd name="connsiteX14" fmla="*/ 261357 w 253745"/>
                <a:gd name="connsiteY14" fmla="*/ 328604 h 602652"/>
                <a:gd name="connsiteX15" fmla="*/ 261357 w 253745"/>
                <a:gd name="connsiteY15" fmla="*/ 288639 h 602652"/>
                <a:gd name="connsiteX16" fmla="*/ 245498 w 253745"/>
                <a:gd name="connsiteY16" fmla="*/ 272779 h 602652"/>
                <a:gd name="connsiteX17" fmla="*/ 162397 w 253745"/>
                <a:gd name="connsiteY17" fmla="*/ 272779 h 602652"/>
                <a:gd name="connsiteX18" fmla="*/ 162397 w 253745"/>
                <a:gd name="connsiteY18" fmla="*/ 129412 h 602652"/>
                <a:gd name="connsiteX19" fmla="*/ 226785 w 253745"/>
                <a:gd name="connsiteY19" fmla="*/ 67560 h 602652"/>
                <a:gd name="connsiteX20" fmla="*/ 256283 w 253745"/>
                <a:gd name="connsiteY20" fmla="*/ 68512 h 602652"/>
                <a:gd name="connsiteX21" fmla="*/ 257551 w 253745"/>
                <a:gd name="connsiteY21" fmla="*/ 68512 h 602652"/>
                <a:gd name="connsiteX22" fmla="*/ 257868 w 253745"/>
                <a:gd name="connsiteY22" fmla="*/ 68512 h 602652"/>
                <a:gd name="connsiteX23" fmla="*/ 273410 w 253745"/>
                <a:gd name="connsiteY23" fmla="*/ 52653 h 602652"/>
                <a:gd name="connsiteX24" fmla="*/ 273410 w 253745"/>
                <a:gd name="connsiteY24" fmla="*/ 19983 h 602652"/>
                <a:gd name="connsiteX25" fmla="*/ 273410 w 253745"/>
                <a:gd name="connsiteY25" fmla="*/ 6027 h 602652"/>
                <a:gd name="connsiteX26" fmla="*/ 208071 w 253745"/>
                <a:gd name="connsiteY26" fmla="*/ 0 h 602652"/>
                <a:gd name="connsiteX27" fmla="*/ 101498 w 253745"/>
                <a:gd name="connsiteY27" fmla="*/ 46626 h 60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3745" h="602652">
                  <a:moveTo>
                    <a:pt x="101498" y="46626"/>
                  </a:moveTo>
                  <a:cubicBezTo>
                    <a:pt x="86908" y="68512"/>
                    <a:pt x="83736" y="89763"/>
                    <a:pt x="83736" y="148126"/>
                  </a:cubicBezTo>
                  <a:lnTo>
                    <a:pt x="83736" y="272779"/>
                  </a:lnTo>
                  <a:lnTo>
                    <a:pt x="15859" y="272779"/>
                  </a:lnTo>
                  <a:cubicBezTo>
                    <a:pt x="6978" y="272779"/>
                    <a:pt x="0" y="279757"/>
                    <a:pt x="0" y="288639"/>
                  </a:cubicBezTo>
                  <a:lnTo>
                    <a:pt x="0" y="328604"/>
                  </a:lnTo>
                  <a:cubicBezTo>
                    <a:pt x="0" y="337485"/>
                    <a:pt x="7295" y="344463"/>
                    <a:pt x="15859" y="344463"/>
                  </a:cubicBezTo>
                  <a:lnTo>
                    <a:pt x="83736" y="344463"/>
                  </a:lnTo>
                  <a:lnTo>
                    <a:pt x="83736" y="605507"/>
                  </a:lnTo>
                  <a:cubicBezTo>
                    <a:pt x="83736" y="614388"/>
                    <a:pt x="91031" y="621366"/>
                    <a:pt x="99595" y="621366"/>
                  </a:cubicBezTo>
                  <a:lnTo>
                    <a:pt x="146538" y="621366"/>
                  </a:lnTo>
                  <a:cubicBezTo>
                    <a:pt x="155419" y="621366"/>
                    <a:pt x="162397" y="614071"/>
                    <a:pt x="162397" y="605507"/>
                  </a:cubicBezTo>
                  <a:lnTo>
                    <a:pt x="162397" y="344463"/>
                  </a:lnTo>
                  <a:lnTo>
                    <a:pt x="245498" y="344463"/>
                  </a:lnTo>
                  <a:cubicBezTo>
                    <a:pt x="254379" y="344463"/>
                    <a:pt x="261357" y="337168"/>
                    <a:pt x="261357" y="328604"/>
                  </a:cubicBezTo>
                  <a:lnTo>
                    <a:pt x="261357" y="288639"/>
                  </a:lnTo>
                  <a:cubicBezTo>
                    <a:pt x="261357" y="279757"/>
                    <a:pt x="254062" y="272779"/>
                    <a:pt x="245498" y="272779"/>
                  </a:cubicBezTo>
                  <a:lnTo>
                    <a:pt x="162397" y="272779"/>
                  </a:lnTo>
                  <a:lnTo>
                    <a:pt x="162397" y="129412"/>
                  </a:lnTo>
                  <a:cubicBezTo>
                    <a:pt x="162397" y="99913"/>
                    <a:pt x="162397" y="67560"/>
                    <a:pt x="226785" y="67560"/>
                  </a:cubicBezTo>
                  <a:cubicBezTo>
                    <a:pt x="236617" y="67560"/>
                    <a:pt x="246767" y="67878"/>
                    <a:pt x="256283" y="68512"/>
                  </a:cubicBezTo>
                  <a:cubicBezTo>
                    <a:pt x="256600" y="68512"/>
                    <a:pt x="256917" y="68512"/>
                    <a:pt x="257551" y="68512"/>
                  </a:cubicBezTo>
                  <a:cubicBezTo>
                    <a:pt x="257551" y="68512"/>
                    <a:pt x="257868" y="68512"/>
                    <a:pt x="257868" y="68512"/>
                  </a:cubicBezTo>
                  <a:cubicBezTo>
                    <a:pt x="266432" y="68195"/>
                    <a:pt x="273410" y="61217"/>
                    <a:pt x="273410" y="52653"/>
                  </a:cubicBezTo>
                  <a:lnTo>
                    <a:pt x="273410" y="19983"/>
                  </a:lnTo>
                  <a:lnTo>
                    <a:pt x="273410" y="6027"/>
                  </a:lnTo>
                  <a:cubicBezTo>
                    <a:pt x="256600" y="3489"/>
                    <a:pt x="230908" y="0"/>
                    <a:pt x="208071" y="0"/>
                  </a:cubicBezTo>
                  <a:cubicBezTo>
                    <a:pt x="153199" y="0"/>
                    <a:pt x="119577" y="19348"/>
                    <a:pt x="101498" y="46626"/>
                  </a:cubicBezTo>
                </a:path>
              </a:pathLst>
            </a:custGeom>
            <a:solidFill>
              <a:srgbClr val="E7492A"/>
            </a:solidFill>
            <a:ln w="27976" cap="flat">
              <a:noFill/>
              <a:prstDash val="solid"/>
              <a:miter/>
            </a:ln>
          </p:spPr>
          <p:txBody>
            <a:bodyPr rtlCol="0" anchor="ctr"/>
            <a:lstStyle/>
            <a:p>
              <a:endParaRPr lang="de-CH" sz="914"/>
            </a:p>
          </p:txBody>
        </p:sp>
        <p:sp>
          <p:nvSpPr>
            <p:cNvPr id="15" name="Freihandform: Form 14">
              <a:extLst>
                <a:ext uri="{FF2B5EF4-FFF2-40B4-BE49-F238E27FC236}">
                  <a16:creationId xmlns:a16="http://schemas.microsoft.com/office/drawing/2014/main" id="{C17942F5-DED3-41F0-91AF-CC2A47BE5DCC}"/>
                </a:ext>
              </a:extLst>
            </p:cNvPr>
            <p:cNvSpPr/>
            <p:nvPr/>
          </p:nvSpPr>
          <p:spPr>
            <a:xfrm>
              <a:off x="3103200" y="10106467"/>
              <a:ext cx="444054" cy="602652"/>
            </a:xfrm>
            <a:custGeom>
              <a:avLst/>
              <a:gdLst>
                <a:gd name="connsiteX0" fmla="*/ 443420 w 444053"/>
                <a:gd name="connsiteY0" fmla="*/ 634 h 602652"/>
                <a:gd name="connsiteX1" fmla="*/ 390768 w 444053"/>
                <a:gd name="connsiteY1" fmla="*/ 634 h 602652"/>
                <a:gd name="connsiteX2" fmla="*/ 374908 w 444053"/>
                <a:gd name="connsiteY2" fmla="*/ 16494 h 602652"/>
                <a:gd name="connsiteX3" fmla="*/ 374908 w 444053"/>
                <a:gd name="connsiteY3" fmla="*/ 16494 h 602652"/>
                <a:gd name="connsiteX4" fmla="*/ 374908 w 444053"/>
                <a:gd name="connsiteY4" fmla="*/ 16494 h 602652"/>
                <a:gd name="connsiteX5" fmla="*/ 374908 w 444053"/>
                <a:gd name="connsiteY5" fmla="*/ 262947 h 602652"/>
                <a:gd name="connsiteX6" fmla="*/ 84370 w 444053"/>
                <a:gd name="connsiteY6" fmla="*/ 262947 h 602652"/>
                <a:gd name="connsiteX7" fmla="*/ 84370 w 444053"/>
                <a:gd name="connsiteY7" fmla="*/ 16176 h 602652"/>
                <a:gd name="connsiteX8" fmla="*/ 68511 w 444053"/>
                <a:gd name="connsiteY8" fmla="*/ 0 h 602652"/>
                <a:gd name="connsiteX9" fmla="*/ 15859 w 444053"/>
                <a:gd name="connsiteY9" fmla="*/ 0 h 602652"/>
                <a:gd name="connsiteX10" fmla="*/ 0 w 444053"/>
                <a:gd name="connsiteY10" fmla="*/ 16176 h 602652"/>
                <a:gd name="connsiteX11" fmla="*/ 0 w 444053"/>
                <a:gd name="connsiteY11" fmla="*/ 595674 h 602652"/>
                <a:gd name="connsiteX12" fmla="*/ 15859 w 444053"/>
                <a:gd name="connsiteY12" fmla="*/ 611533 h 602652"/>
                <a:gd name="connsiteX13" fmla="*/ 68511 w 444053"/>
                <a:gd name="connsiteY13" fmla="*/ 611533 h 602652"/>
                <a:gd name="connsiteX14" fmla="*/ 84370 w 444053"/>
                <a:gd name="connsiteY14" fmla="*/ 595674 h 602652"/>
                <a:gd name="connsiteX15" fmla="*/ 84370 w 444053"/>
                <a:gd name="connsiteY15" fmla="*/ 335582 h 602652"/>
                <a:gd name="connsiteX16" fmla="*/ 374908 w 444053"/>
                <a:gd name="connsiteY16" fmla="*/ 335582 h 602652"/>
                <a:gd name="connsiteX17" fmla="*/ 374908 w 444053"/>
                <a:gd name="connsiteY17" fmla="*/ 595674 h 602652"/>
                <a:gd name="connsiteX18" fmla="*/ 374908 w 444053"/>
                <a:gd name="connsiteY18" fmla="*/ 595674 h 602652"/>
                <a:gd name="connsiteX19" fmla="*/ 374908 w 444053"/>
                <a:gd name="connsiteY19" fmla="*/ 595674 h 602652"/>
                <a:gd name="connsiteX20" fmla="*/ 390768 w 444053"/>
                <a:gd name="connsiteY20" fmla="*/ 611533 h 602652"/>
                <a:gd name="connsiteX21" fmla="*/ 443420 w 444053"/>
                <a:gd name="connsiteY21" fmla="*/ 611533 h 602652"/>
                <a:gd name="connsiteX22" fmla="*/ 459279 w 444053"/>
                <a:gd name="connsiteY22" fmla="*/ 595674 h 602652"/>
                <a:gd name="connsiteX23" fmla="*/ 459279 w 444053"/>
                <a:gd name="connsiteY23" fmla="*/ 16494 h 602652"/>
                <a:gd name="connsiteX24" fmla="*/ 443420 w 444053"/>
                <a:gd name="connsiteY24" fmla="*/ 634 h 60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053" h="602652">
                  <a:moveTo>
                    <a:pt x="443420" y="634"/>
                  </a:moveTo>
                  <a:lnTo>
                    <a:pt x="390768" y="634"/>
                  </a:lnTo>
                  <a:cubicBezTo>
                    <a:pt x="381886" y="634"/>
                    <a:pt x="374908" y="7930"/>
                    <a:pt x="374908" y="16494"/>
                  </a:cubicBezTo>
                  <a:lnTo>
                    <a:pt x="374908" y="16494"/>
                  </a:lnTo>
                  <a:lnTo>
                    <a:pt x="374908" y="16494"/>
                  </a:lnTo>
                  <a:lnTo>
                    <a:pt x="374908" y="262947"/>
                  </a:lnTo>
                  <a:lnTo>
                    <a:pt x="84370" y="262947"/>
                  </a:lnTo>
                  <a:lnTo>
                    <a:pt x="84370" y="16176"/>
                  </a:lnTo>
                  <a:cubicBezTo>
                    <a:pt x="84370" y="7295"/>
                    <a:pt x="77075" y="0"/>
                    <a:pt x="68511" y="0"/>
                  </a:cubicBezTo>
                  <a:lnTo>
                    <a:pt x="15859" y="0"/>
                  </a:lnTo>
                  <a:cubicBezTo>
                    <a:pt x="6978" y="0"/>
                    <a:pt x="0" y="7295"/>
                    <a:pt x="0" y="16176"/>
                  </a:cubicBezTo>
                  <a:lnTo>
                    <a:pt x="0" y="595674"/>
                  </a:lnTo>
                  <a:cubicBezTo>
                    <a:pt x="0" y="604555"/>
                    <a:pt x="7295" y="611533"/>
                    <a:pt x="15859" y="611533"/>
                  </a:cubicBezTo>
                  <a:lnTo>
                    <a:pt x="68511" y="611533"/>
                  </a:lnTo>
                  <a:cubicBezTo>
                    <a:pt x="77392" y="611533"/>
                    <a:pt x="84370" y="604238"/>
                    <a:pt x="84370" y="595674"/>
                  </a:cubicBezTo>
                  <a:lnTo>
                    <a:pt x="84370" y="335582"/>
                  </a:lnTo>
                  <a:lnTo>
                    <a:pt x="374908" y="335582"/>
                  </a:lnTo>
                  <a:lnTo>
                    <a:pt x="374908" y="595674"/>
                  </a:lnTo>
                  <a:lnTo>
                    <a:pt x="374908" y="595674"/>
                  </a:lnTo>
                  <a:lnTo>
                    <a:pt x="374908" y="595674"/>
                  </a:lnTo>
                  <a:cubicBezTo>
                    <a:pt x="374908" y="604555"/>
                    <a:pt x="382204" y="611533"/>
                    <a:pt x="390768" y="611533"/>
                  </a:cubicBezTo>
                  <a:lnTo>
                    <a:pt x="443420" y="611533"/>
                  </a:lnTo>
                  <a:cubicBezTo>
                    <a:pt x="452301" y="611533"/>
                    <a:pt x="459279" y="604238"/>
                    <a:pt x="459279" y="595674"/>
                  </a:cubicBezTo>
                  <a:lnTo>
                    <a:pt x="459279" y="16494"/>
                  </a:lnTo>
                  <a:cubicBezTo>
                    <a:pt x="459596" y="7612"/>
                    <a:pt x="452301" y="634"/>
                    <a:pt x="443420" y="634"/>
                  </a:cubicBezTo>
                </a:path>
              </a:pathLst>
            </a:custGeom>
            <a:solidFill>
              <a:srgbClr val="E7492A"/>
            </a:solidFill>
            <a:ln w="27976" cap="flat">
              <a:noFill/>
              <a:prstDash val="solid"/>
              <a:miter/>
            </a:ln>
          </p:spPr>
          <p:txBody>
            <a:bodyPr rtlCol="0" anchor="ctr"/>
            <a:lstStyle/>
            <a:p>
              <a:endParaRPr lang="de-CH" sz="914"/>
            </a:p>
          </p:txBody>
        </p:sp>
        <p:sp>
          <p:nvSpPr>
            <p:cNvPr id="16" name="Freihandform: Form 15">
              <a:extLst>
                <a:ext uri="{FF2B5EF4-FFF2-40B4-BE49-F238E27FC236}">
                  <a16:creationId xmlns:a16="http://schemas.microsoft.com/office/drawing/2014/main" id="{D878C61A-CC41-4383-89A0-E7EEE3090821}"/>
                </a:ext>
              </a:extLst>
            </p:cNvPr>
            <p:cNvSpPr/>
            <p:nvPr/>
          </p:nvSpPr>
          <p:spPr>
            <a:xfrm>
              <a:off x="4003361" y="10106784"/>
              <a:ext cx="444054" cy="602652"/>
            </a:xfrm>
            <a:custGeom>
              <a:avLst/>
              <a:gdLst>
                <a:gd name="connsiteX0" fmla="*/ 459596 w 444053"/>
                <a:gd name="connsiteY0" fmla="*/ 16176 h 602652"/>
                <a:gd name="connsiteX1" fmla="*/ 459596 w 444053"/>
                <a:gd name="connsiteY1" fmla="*/ 16176 h 602652"/>
                <a:gd name="connsiteX2" fmla="*/ 459596 w 444053"/>
                <a:gd name="connsiteY2" fmla="*/ 16176 h 602652"/>
                <a:gd name="connsiteX3" fmla="*/ 443737 w 444053"/>
                <a:gd name="connsiteY3" fmla="*/ 0 h 602652"/>
                <a:gd name="connsiteX4" fmla="*/ 391085 w 444053"/>
                <a:gd name="connsiteY4" fmla="*/ 0 h 602652"/>
                <a:gd name="connsiteX5" fmla="*/ 375226 w 444053"/>
                <a:gd name="connsiteY5" fmla="*/ 15859 h 602652"/>
                <a:gd name="connsiteX6" fmla="*/ 375226 w 444053"/>
                <a:gd name="connsiteY6" fmla="*/ 15859 h 602652"/>
                <a:gd name="connsiteX7" fmla="*/ 375226 w 444053"/>
                <a:gd name="connsiteY7" fmla="*/ 15859 h 602652"/>
                <a:gd name="connsiteX8" fmla="*/ 375226 w 444053"/>
                <a:gd name="connsiteY8" fmla="*/ 262312 h 602652"/>
                <a:gd name="connsiteX9" fmla="*/ 84688 w 444053"/>
                <a:gd name="connsiteY9" fmla="*/ 262312 h 602652"/>
                <a:gd name="connsiteX10" fmla="*/ 84688 w 444053"/>
                <a:gd name="connsiteY10" fmla="*/ 15859 h 602652"/>
                <a:gd name="connsiteX11" fmla="*/ 84688 w 444053"/>
                <a:gd name="connsiteY11" fmla="*/ 15859 h 602652"/>
                <a:gd name="connsiteX12" fmla="*/ 84688 w 444053"/>
                <a:gd name="connsiteY12" fmla="*/ 15859 h 602652"/>
                <a:gd name="connsiteX13" fmla="*/ 68828 w 444053"/>
                <a:gd name="connsiteY13" fmla="*/ 0 h 602652"/>
                <a:gd name="connsiteX14" fmla="*/ 16176 w 444053"/>
                <a:gd name="connsiteY14" fmla="*/ 0 h 602652"/>
                <a:gd name="connsiteX15" fmla="*/ 0 w 444053"/>
                <a:gd name="connsiteY15" fmla="*/ 16176 h 602652"/>
                <a:gd name="connsiteX16" fmla="*/ 0 w 444053"/>
                <a:gd name="connsiteY16" fmla="*/ 16176 h 602652"/>
                <a:gd name="connsiteX17" fmla="*/ 0 w 444053"/>
                <a:gd name="connsiteY17" fmla="*/ 595674 h 602652"/>
                <a:gd name="connsiteX18" fmla="*/ 16176 w 444053"/>
                <a:gd name="connsiteY18" fmla="*/ 611533 h 602652"/>
                <a:gd name="connsiteX19" fmla="*/ 68828 w 444053"/>
                <a:gd name="connsiteY19" fmla="*/ 611533 h 602652"/>
                <a:gd name="connsiteX20" fmla="*/ 84688 w 444053"/>
                <a:gd name="connsiteY20" fmla="*/ 595674 h 602652"/>
                <a:gd name="connsiteX21" fmla="*/ 84688 w 444053"/>
                <a:gd name="connsiteY21" fmla="*/ 595674 h 602652"/>
                <a:gd name="connsiteX22" fmla="*/ 84688 w 444053"/>
                <a:gd name="connsiteY22" fmla="*/ 595674 h 602652"/>
                <a:gd name="connsiteX23" fmla="*/ 84688 w 444053"/>
                <a:gd name="connsiteY23" fmla="*/ 335582 h 602652"/>
                <a:gd name="connsiteX24" fmla="*/ 375226 w 444053"/>
                <a:gd name="connsiteY24" fmla="*/ 335582 h 602652"/>
                <a:gd name="connsiteX25" fmla="*/ 375226 w 444053"/>
                <a:gd name="connsiteY25" fmla="*/ 595674 h 602652"/>
                <a:gd name="connsiteX26" fmla="*/ 375226 w 444053"/>
                <a:gd name="connsiteY26" fmla="*/ 595674 h 602652"/>
                <a:gd name="connsiteX27" fmla="*/ 375226 w 444053"/>
                <a:gd name="connsiteY27" fmla="*/ 595674 h 602652"/>
                <a:gd name="connsiteX28" fmla="*/ 391085 w 444053"/>
                <a:gd name="connsiteY28" fmla="*/ 611533 h 602652"/>
                <a:gd name="connsiteX29" fmla="*/ 443737 w 444053"/>
                <a:gd name="connsiteY29" fmla="*/ 611533 h 602652"/>
                <a:gd name="connsiteX30" fmla="*/ 459596 w 444053"/>
                <a:gd name="connsiteY30" fmla="*/ 595674 h 602652"/>
                <a:gd name="connsiteX31" fmla="*/ 459596 w 444053"/>
                <a:gd name="connsiteY31" fmla="*/ 16176 h 60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4053" h="602652">
                  <a:moveTo>
                    <a:pt x="459596" y="16176"/>
                  </a:moveTo>
                  <a:lnTo>
                    <a:pt x="459596" y="16176"/>
                  </a:lnTo>
                  <a:lnTo>
                    <a:pt x="459596" y="16176"/>
                  </a:lnTo>
                  <a:cubicBezTo>
                    <a:pt x="459596" y="7295"/>
                    <a:pt x="452301" y="0"/>
                    <a:pt x="443737" y="0"/>
                  </a:cubicBezTo>
                  <a:lnTo>
                    <a:pt x="391085" y="0"/>
                  </a:lnTo>
                  <a:cubicBezTo>
                    <a:pt x="382204" y="0"/>
                    <a:pt x="375226" y="7295"/>
                    <a:pt x="375226" y="15859"/>
                  </a:cubicBezTo>
                  <a:cubicBezTo>
                    <a:pt x="375226" y="15859"/>
                    <a:pt x="375226" y="15859"/>
                    <a:pt x="375226" y="15859"/>
                  </a:cubicBezTo>
                  <a:lnTo>
                    <a:pt x="375226" y="15859"/>
                  </a:lnTo>
                  <a:lnTo>
                    <a:pt x="375226" y="262312"/>
                  </a:lnTo>
                  <a:lnTo>
                    <a:pt x="84688" y="262312"/>
                  </a:lnTo>
                  <a:lnTo>
                    <a:pt x="84688" y="15859"/>
                  </a:lnTo>
                  <a:lnTo>
                    <a:pt x="84688" y="15859"/>
                  </a:lnTo>
                  <a:lnTo>
                    <a:pt x="84688" y="15859"/>
                  </a:lnTo>
                  <a:cubicBezTo>
                    <a:pt x="84688" y="6978"/>
                    <a:pt x="77392" y="0"/>
                    <a:pt x="68828" y="0"/>
                  </a:cubicBezTo>
                  <a:lnTo>
                    <a:pt x="16176" y="0"/>
                  </a:lnTo>
                  <a:cubicBezTo>
                    <a:pt x="7295" y="0"/>
                    <a:pt x="0" y="7295"/>
                    <a:pt x="0" y="16176"/>
                  </a:cubicBezTo>
                  <a:lnTo>
                    <a:pt x="0" y="16176"/>
                  </a:lnTo>
                  <a:lnTo>
                    <a:pt x="0" y="595674"/>
                  </a:lnTo>
                  <a:cubicBezTo>
                    <a:pt x="0" y="604555"/>
                    <a:pt x="7295" y="611533"/>
                    <a:pt x="16176" y="611533"/>
                  </a:cubicBezTo>
                  <a:lnTo>
                    <a:pt x="68828" y="611533"/>
                  </a:lnTo>
                  <a:cubicBezTo>
                    <a:pt x="77709" y="611533"/>
                    <a:pt x="84688" y="604238"/>
                    <a:pt x="84688" y="595674"/>
                  </a:cubicBezTo>
                  <a:lnTo>
                    <a:pt x="84688" y="595674"/>
                  </a:lnTo>
                  <a:lnTo>
                    <a:pt x="84688" y="595674"/>
                  </a:lnTo>
                  <a:lnTo>
                    <a:pt x="84688" y="335582"/>
                  </a:lnTo>
                  <a:lnTo>
                    <a:pt x="375226" y="335582"/>
                  </a:lnTo>
                  <a:lnTo>
                    <a:pt x="375226" y="595674"/>
                  </a:lnTo>
                  <a:lnTo>
                    <a:pt x="375226" y="595674"/>
                  </a:lnTo>
                  <a:lnTo>
                    <a:pt x="375226" y="595674"/>
                  </a:lnTo>
                  <a:cubicBezTo>
                    <a:pt x="375226" y="604555"/>
                    <a:pt x="382521" y="611533"/>
                    <a:pt x="391085" y="611533"/>
                  </a:cubicBezTo>
                  <a:lnTo>
                    <a:pt x="443737" y="611533"/>
                  </a:lnTo>
                  <a:cubicBezTo>
                    <a:pt x="452618" y="611533"/>
                    <a:pt x="459596" y="604238"/>
                    <a:pt x="459596" y="595674"/>
                  </a:cubicBezTo>
                  <a:lnTo>
                    <a:pt x="459596" y="16176"/>
                  </a:lnTo>
                  <a:close/>
                </a:path>
              </a:pathLst>
            </a:custGeom>
            <a:solidFill>
              <a:srgbClr val="E7492A"/>
            </a:solidFill>
            <a:ln w="27976" cap="flat">
              <a:noFill/>
              <a:prstDash val="solid"/>
              <a:miter/>
            </a:ln>
          </p:spPr>
          <p:txBody>
            <a:bodyPr rtlCol="0" anchor="ctr"/>
            <a:lstStyle/>
            <a:p>
              <a:endParaRPr lang="de-CH" sz="914"/>
            </a:p>
          </p:txBody>
        </p:sp>
        <p:sp>
          <p:nvSpPr>
            <p:cNvPr id="18" name="Freihandform: Form 17">
              <a:extLst>
                <a:ext uri="{FF2B5EF4-FFF2-40B4-BE49-F238E27FC236}">
                  <a16:creationId xmlns:a16="http://schemas.microsoft.com/office/drawing/2014/main" id="{DC4B33D4-F1E0-494F-A574-9904F30A23FC}"/>
                </a:ext>
              </a:extLst>
            </p:cNvPr>
            <p:cNvSpPr/>
            <p:nvPr/>
          </p:nvSpPr>
          <p:spPr>
            <a:xfrm>
              <a:off x="4718922" y="10109004"/>
              <a:ext cx="31718" cy="222030"/>
            </a:xfrm>
            <a:custGeom>
              <a:avLst/>
              <a:gdLst>
                <a:gd name="connsiteX0" fmla="*/ 0 w 0"/>
                <a:gd name="connsiteY0" fmla="*/ 235034 h 222029"/>
                <a:gd name="connsiteX1" fmla="*/ 0 w 0"/>
                <a:gd name="connsiteY1" fmla="*/ 0 h 222029"/>
                <a:gd name="connsiteX2" fmla="*/ 20934 w 0"/>
                <a:gd name="connsiteY2" fmla="*/ 0 h 222029"/>
                <a:gd name="connsiteX3" fmla="*/ 20934 w 0"/>
                <a:gd name="connsiteY3" fmla="*/ 235034 h 222029"/>
                <a:gd name="connsiteX4" fmla="*/ 0 w 0"/>
                <a:gd name="connsiteY4" fmla="*/ 235034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0" y="235034"/>
                  </a:moveTo>
                  <a:lnTo>
                    <a:pt x="0" y="0"/>
                  </a:lnTo>
                  <a:lnTo>
                    <a:pt x="20934" y="0"/>
                  </a:lnTo>
                  <a:lnTo>
                    <a:pt x="20934" y="235034"/>
                  </a:lnTo>
                  <a:lnTo>
                    <a:pt x="0" y="235034"/>
                  </a:lnTo>
                  <a:close/>
                </a:path>
              </a:pathLst>
            </a:custGeom>
            <a:solidFill>
              <a:srgbClr val="000000"/>
            </a:solidFill>
            <a:ln w="27976" cap="flat">
              <a:noFill/>
              <a:prstDash val="solid"/>
              <a:miter/>
            </a:ln>
          </p:spPr>
          <p:txBody>
            <a:bodyPr rtlCol="0" anchor="ctr"/>
            <a:lstStyle/>
            <a:p>
              <a:endParaRPr lang="de-CH" sz="914"/>
            </a:p>
          </p:txBody>
        </p:sp>
        <p:sp>
          <p:nvSpPr>
            <p:cNvPr id="19" name="Freihandform: Form 18">
              <a:extLst>
                <a:ext uri="{FF2B5EF4-FFF2-40B4-BE49-F238E27FC236}">
                  <a16:creationId xmlns:a16="http://schemas.microsoft.com/office/drawing/2014/main" id="{CD1C081D-8499-4EB2-83AB-96E44B8B04DB}"/>
                </a:ext>
              </a:extLst>
            </p:cNvPr>
            <p:cNvSpPr/>
            <p:nvPr/>
          </p:nvSpPr>
          <p:spPr>
            <a:xfrm>
              <a:off x="4799169" y="10176248"/>
              <a:ext cx="126873" cy="158593"/>
            </a:xfrm>
            <a:custGeom>
              <a:avLst/>
              <a:gdLst>
                <a:gd name="connsiteX0" fmla="*/ 20934 w 126872"/>
                <a:gd name="connsiteY0" fmla="*/ 167791 h 158592"/>
                <a:gd name="connsiteX1" fmla="*/ 1586 w 126872"/>
                <a:gd name="connsiteY1" fmla="*/ 167791 h 158592"/>
                <a:gd name="connsiteX2" fmla="*/ 1586 w 126872"/>
                <a:gd name="connsiteY2" fmla="*/ 41551 h 158592"/>
                <a:gd name="connsiteX3" fmla="*/ 0 w 126872"/>
                <a:gd name="connsiteY3" fmla="*/ 4758 h 158592"/>
                <a:gd name="connsiteX4" fmla="*/ 19982 w 126872"/>
                <a:gd name="connsiteY4" fmla="*/ 4758 h 158592"/>
                <a:gd name="connsiteX5" fmla="*/ 20934 w 126872"/>
                <a:gd name="connsiteY5" fmla="*/ 28864 h 158592"/>
                <a:gd name="connsiteX6" fmla="*/ 21568 w 126872"/>
                <a:gd name="connsiteY6" fmla="*/ 29498 h 158592"/>
                <a:gd name="connsiteX7" fmla="*/ 72317 w 126872"/>
                <a:gd name="connsiteY7" fmla="*/ 0 h 158592"/>
                <a:gd name="connsiteX8" fmla="*/ 129727 w 126872"/>
                <a:gd name="connsiteY8" fmla="*/ 65975 h 158592"/>
                <a:gd name="connsiteX9" fmla="*/ 129727 w 126872"/>
                <a:gd name="connsiteY9" fmla="*/ 167791 h 158592"/>
                <a:gd name="connsiteX10" fmla="*/ 110379 w 126872"/>
                <a:gd name="connsiteY10" fmla="*/ 167791 h 158592"/>
                <a:gd name="connsiteX11" fmla="*/ 110379 w 126872"/>
                <a:gd name="connsiteY11" fmla="*/ 62803 h 158592"/>
                <a:gd name="connsiteX12" fmla="*/ 67560 w 126872"/>
                <a:gd name="connsiteY12" fmla="*/ 18080 h 158592"/>
                <a:gd name="connsiteX13" fmla="*/ 20934 w 126872"/>
                <a:gd name="connsiteY13" fmla="*/ 74221 h 158592"/>
                <a:gd name="connsiteX14" fmla="*/ 20934 w 126872"/>
                <a:gd name="connsiteY14" fmla="*/ 167791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20934" y="167791"/>
                  </a:moveTo>
                  <a:lnTo>
                    <a:pt x="1586" y="167791"/>
                  </a:lnTo>
                  <a:lnTo>
                    <a:pt x="1586" y="41551"/>
                  </a:lnTo>
                  <a:cubicBezTo>
                    <a:pt x="1586" y="28864"/>
                    <a:pt x="634" y="15859"/>
                    <a:pt x="0" y="4758"/>
                  </a:cubicBezTo>
                  <a:lnTo>
                    <a:pt x="19982" y="4758"/>
                  </a:lnTo>
                  <a:lnTo>
                    <a:pt x="20934" y="28864"/>
                  </a:lnTo>
                  <a:lnTo>
                    <a:pt x="21568" y="29498"/>
                  </a:lnTo>
                  <a:cubicBezTo>
                    <a:pt x="32987" y="9516"/>
                    <a:pt x="51383" y="0"/>
                    <a:pt x="72317" y="0"/>
                  </a:cubicBezTo>
                  <a:cubicBezTo>
                    <a:pt x="125604" y="0"/>
                    <a:pt x="129727" y="46943"/>
                    <a:pt x="129727" y="65975"/>
                  </a:cubicBezTo>
                  <a:lnTo>
                    <a:pt x="129727" y="167791"/>
                  </a:lnTo>
                  <a:lnTo>
                    <a:pt x="110379" y="167791"/>
                  </a:lnTo>
                  <a:lnTo>
                    <a:pt x="110379" y="62803"/>
                  </a:lnTo>
                  <a:cubicBezTo>
                    <a:pt x="110379" y="34573"/>
                    <a:pt x="94203" y="18080"/>
                    <a:pt x="67560" y="18080"/>
                  </a:cubicBezTo>
                  <a:cubicBezTo>
                    <a:pt x="35524" y="18080"/>
                    <a:pt x="20934" y="45040"/>
                    <a:pt x="20934" y="74221"/>
                  </a:cubicBezTo>
                  <a:lnTo>
                    <a:pt x="20934" y="167791"/>
                  </a:lnTo>
                  <a:close/>
                </a:path>
              </a:pathLst>
            </a:custGeom>
            <a:solidFill>
              <a:srgbClr val="000000"/>
            </a:solidFill>
            <a:ln w="27976" cap="flat">
              <a:noFill/>
              <a:prstDash val="solid"/>
              <a:miter/>
            </a:ln>
          </p:spPr>
          <p:txBody>
            <a:bodyPr rtlCol="0" anchor="ctr"/>
            <a:lstStyle/>
            <a:p>
              <a:endParaRPr lang="de-CH" sz="914"/>
            </a:p>
          </p:txBody>
        </p:sp>
        <p:sp>
          <p:nvSpPr>
            <p:cNvPr id="20" name="Freihandform: Form 19">
              <a:extLst>
                <a:ext uri="{FF2B5EF4-FFF2-40B4-BE49-F238E27FC236}">
                  <a16:creationId xmlns:a16="http://schemas.microsoft.com/office/drawing/2014/main" id="{71377BF3-4339-4EAA-B208-AEF3E15DC551}"/>
                </a:ext>
              </a:extLst>
            </p:cNvPr>
            <p:cNvSpPr/>
            <p:nvPr/>
          </p:nvSpPr>
          <p:spPr>
            <a:xfrm>
              <a:off x="4962835" y="10137868"/>
              <a:ext cx="63436" cy="190311"/>
            </a:xfrm>
            <a:custGeom>
              <a:avLst/>
              <a:gdLst>
                <a:gd name="connsiteX0" fmla="*/ 32352 w 63436"/>
                <a:gd name="connsiteY0" fmla="*/ 61217 h 190311"/>
                <a:gd name="connsiteX1" fmla="*/ 0 w 63436"/>
                <a:gd name="connsiteY1" fmla="*/ 61217 h 190311"/>
                <a:gd name="connsiteX2" fmla="*/ 0 w 63436"/>
                <a:gd name="connsiteY2" fmla="*/ 43454 h 190311"/>
                <a:gd name="connsiteX3" fmla="*/ 32352 w 63436"/>
                <a:gd name="connsiteY3" fmla="*/ 43454 h 190311"/>
                <a:gd name="connsiteX4" fmla="*/ 32352 w 63436"/>
                <a:gd name="connsiteY4" fmla="*/ 8564 h 190311"/>
                <a:gd name="connsiteX5" fmla="*/ 51700 w 63436"/>
                <a:gd name="connsiteY5" fmla="*/ 0 h 190311"/>
                <a:gd name="connsiteX6" fmla="*/ 51700 w 63436"/>
                <a:gd name="connsiteY6" fmla="*/ 43454 h 190311"/>
                <a:gd name="connsiteX7" fmla="*/ 88811 w 63436"/>
                <a:gd name="connsiteY7" fmla="*/ 43454 h 190311"/>
                <a:gd name="connsiteX8" fmla="*/ 88811 w 63436"/>
                <a:gd name="connsiteY8" fmla="*/ 61217 h 190311"/>
                <a:gd name="connsiteX9" fmla="*/ 51700 w 63436"/>
                <a:gd name="connsiteY9" fmla="*/ 61217 h 190311"/>
                <a:gd name="connsiteX10" fmla="*/ 51700 w 63436"/>
                <a:gd name="connsiteY10" fmla="*/ 170329 h 190311"/>
                <a:gd name="connsiteX11" fmla="*/ 74220 w 63436"/>
                <a:gd name="connsiteY11" fmla="*/ 193483 h 190311"/>
                <a:gd name="connsiteX12" fmla="*/ 91031 w 63436"/>
                <a:gd name="connsiteY12" fmla="*/ 191580 h 190311"/>
                <a:gd name="connsiteX13" fmla="*/ 91031 w 63436"/>
                <a:gd name="connsiteY13" fmla="*/ 208391 h 190311"/>
                <a:gd name="connsiteX14" fmla="*/ 71366 w 63436"/>
                <a:gd name="connsiteY14" fmla="*/ 211245 h 190311"/>
                <a:gd name="connsiteX15" fmla="*/ 32352 w 63436"/>
                <a:gd name="connsiteY15" fmla="*/ 163033 h 190311"/>
                <a:gd name="connsiteX16" fmla="*/ 32352 w 63436"/>
                <a:gd name="connsiteY16" fmla="*/ 61217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2" y="61217"/>
                  </a:moveTo>
                  <a:lnTo>
                    <a:pt x="0" y="61217"/>
                  </a:lnTo>
                  <a:lnTo>
                    <a:pt x="0" y="43454"/>
                  </a:lnTo>
                  <a:lnTo>
                    <a:pt x="32352" y="43454"/>
                  </a:lnTo>
                  <a:lnTo>
                    <a:pt x="32352" y="8564"/>
                  </a:lnTo>
                  <a:lnTo>
                    <a:pt x="51700" y="0"/>
                  </a:lnTo>
                  <a:lnTo>
                    <a:pt x="51700" y="43454"/>
                  </a:lnTo>
                  <a:lnTo>
                    <a:pt x="88811" y="43454"/>
                  </a:lnTo>
                  <a:lnTo>
                    <a:pt x="88811" y="61217"/>
                  </a:lnTo>
                  <a:lnTo>
                    <a:pt x="51700" y="61217"/>
                  </a:lnTo>
                  <a:lnTo>
                    <a:pt x="51700" y="170329"/>
                  </a:lnTo>
                  <a:cubicBezTo>
                    <a:pt x="51383" y="185236"/>
                    <a:pt x="58996" y="193483"/>
                    <a:pt x="74220" y="193483"/>
                  </a:cubicBezTo>
                  <a:cubicBezTo>
                    <a:pt x="79930" y="193483"/>
                    <a:pt x="85956" y="193166"/>
                    <a:pt x="91031" y="191580"/>
                  </a:cubicBezTo>
                  <a:lnTo>
                    <a:pt x="91031" y="208391"/>
                  </a:lnTo>
                  <a:cubicBezTo>
                    <a:pt x="85005" y="209977"/>
                    <a:pt x="77709" y="211245"/>
                    <a:pt x="71366" y="211245"/>
                  </a:cubicBezTo>
                  <a:cubicBezTo>
                    <a:pt x="30132" y="211245"/>
                    <a:pt x="32352" y="184919"/>
                    <a:pt x="32352" y="163033"/>
                  </a:cubicBezTo>
                  <a:lnTo>
                    <a:pt x="32352" y="61217"/>
                  </a:lnTo>
                  <a:close/>
                </a:path>
              </a:pathLst>
            </a:custGeom>
            <a:solidFill>
              <a:srgbClr val="000000"/>
            </a:solidFill>
            <a:ln w="27976" cap="flat">
              <a:noFill/>
              <a:prstDash val="solid"/>
              <a:miter/>
            </a:ln>
          </p:spPr>
          <p:txBody>
            <a:bodyPr rtlCol="0" anchor="ctr"/>
            <a:lstStyle/>
            <a:p>
              <a:endParaRPr lang="de-CH" sz="914"/>
            </a:p>
          </p:txBody>
        </p:sp>
        <p:sp>
          <p:nvSpPr>
            <p:cNvPr id="21" name="Freihandform: Form 20">
              <a:extLst>
                <a:ext uri="{FF2B5EF4-FFF2-40B4-BE49-F238E27FC236}">
                  <a16:creationId xmlns:a16="http://schemas.microsoft.com/office/drawing/2014/main" id="{C74195E8-457F-48E7-838E-FC6B8B09E56F}"/>
                </a:ext>
              </a:extLst>
            </p:cNvPr>
            <p:cNvSpPr/>
            <p:nvPr/>
          </p:nvSpPr>
          <p:spPr>
            <a:xfrm>
              <a:off x="5075117" y="10176248"/>
              <a:ext cx="126873" cy="158593"/>
            </a:xfrm>
            <a:custGeom>
              <a:avLst/>
              <a:gdLst>
                <a:gd name="connsiteX0" fmla="*/ 21251 w 126872"/>
                <a:gd name="connsiteY0" fmla="*/ 91032 h 158592"/>
                <a:gd name="connsiteX1" fmla="*/ 77710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5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8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6" y="125605"/>
                    <a:pt x="37745" y="154786"/>
                    <a:pt x="77710" y="154786"/>
                  </a:cubicBezTo>
                  <a:cubicBezTo>
                    <a:pt x="100864"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5" y="0"/>
                  </a:cubicBezTo>
                  <a:cubicBezTo>
                    <a:pt x="127190" y="0"/>
                    <a:pt x="146855" y="39965"/>
                    <a:pt x="146855" y="90715"/>
                  </a:cubicBezTo>
                  <a:lnTo>
                    <a:pt x="21251" y="90715"/>
                  </a:lnTo>
                  <a:close/>
                  <a:moveTo>
                    <a:pt x="125921" y="72953"/>
                  </a:moveTo>
                  <a:cubicBezTo>
                    <a:pt x="123701" y="41551"/>
                    <a:pt x="106890" y="17762"/>
                    <a:pt x="72952" y="17762"/>
                  </a:cubicBezTo>
                  <a:cubicBezTo>
                    <a:pt x="41234" y="17762"/>
                    <a:pt x="24423" y="44406"/>
                    <a:pt x="21568"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22" name="Freihandform: Form 21">
              <a:extLst>
                <a:ext uri="{FF2B5EF4-FFF2-40B4-BE49-F238E27FC236}">
                  <a16:creationId xmlns:a16="http://schemas.microsoft.com/office/drawing/2014/main" id="{6A2E7136-BEE8-4431-89C2-284394B3CCD5}"/>
                </a:ext>
              </a:extLst>
            </p:cNvPr>
            <p:cNvSpPr/>
            <p:nvPr/>
          </p:nvSpPr>
          <p:spPr>
            <a:xfrm>
              <a:off x="5264157" y="10176116"/>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2 w 63436"/>
                <a:gd name="connsiteY4" fmla="*/ 4889 h 158592"/>
                <a:gd name="connsiteX5" fmla="*/ 20934 w 63436"/>
                <a:gd name="connsiteY5" fmla="*/ 28995 h 158592"/>
                <a:gd name="connsiteX6" fmla="*/ 21568 w 63436"/>
                <a:gd name="connsiteY6" fmla="*/ 28995 h 158592"/>
                <a:gd name="connsiteX7" fmla="*/ 58361 w 63436"/>
                <a:gd name="connsiteY7" fmla="*/ 131 h 158592"/>
                <a:gd name="connsiteX8" fmla="*/ 77709 w 63436"/>
                <a:gd name="connsiteY8" fmla="*/ 449 h 158592"/>
                <a:gd name="connsiteX9" fmla="*/ 77709 w 63436"/>
                <a:gd name="connsiteY9" fmla="*/ 19162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2" y="4889"/>
                  </a:lnTo>
                  <a:lnTo>
                    <a:pt x="20934" y="28995"/>
                  </a:lnTo>
                  <a:lnTo>
                    <a:pt x="21568" y="28995"/>
                  </a:lnTo>
                  <a:cubicBezTo>
                    <a:pt x="27277" y="12502"/>
                    <a:pt x="41868" y="766"/>
                    <a:pt x="58361" y="131"/>
                  </a:cubicBezTo>
                  <a:cubicBezTo>
                    <a:pt x="64705" y="-186"/>
                    <a:pt x="71366" y="131"/>
                    <a:pt x="77709" y="449"/>
                  </a:cubicBezTo>
                  <a:lnTo>
                    <a:pt x="77709" y="19162"/>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23" name="Freihandform: Form 22">
              <a:extLst>
                <a:ext uri="{FF2B5EF4-FFF2-40B4-BE49-F238E27FC236}">
                  <a16:creationId xmlns:a16="http://schemas.microsoft.com/office/drawing/2014/main" id="{52F85FFE-2821-4200-9A9D-C7340D0BF63D}"/>
                </a:ext>
              </a:extLst>
            </p:cNvPr>
            <p:cNvSpPr/>
            <p:nvPr/>
          </p:nvSpPr>
          <p:spPr>
            <a:xfrm>
              <a:off x="5375805" y="10109956"/>
              <a:ext cx="126873" cy="222030"/>
            </a:xfrm>
            <a:custGeom>
              <a:avLst/>
              <a:gdLst>
                <a:gd name="connsiteX0" fmla="*/ 19665 w 126872"/>
                <a:gd name="connsiteY0" fmla="*/ 137658 h 222029"/>
                <a:gd name="connsiteX1" fmla="*/ 98326 w 126872"/>
                <a:gd name="connsiteY1" fmla="*/ 71367 h 222029"/>
                <a:gd name="connsiteX2" fmla="*/ 123384 w 126872"/>
                <a:gd name="connsiteY2" fmla="*/ 71367 h 222029"/>
                <a:gd name="connsiteX3" fmla="*/ 40916 w 126872"/>
                <a:gd name="connsiteY3" fmla="*/ 141782 h 222029"/>
                <a:gd name="connsiteX4" fmla="*/ 129727 w 126872"/>
                <a:gd name="connsiteY4" fmla="*/ 234083 h 222029"/>
                <a:gd name="connsiteX5" fmla="*/ 104987 w 126872"/>
                <a:gd name="connsiteY5" fmla="*/ 234083 h 222029"/>
                <a:gd name="connsiteX6" fmla="*/ 19348 w 126872"/>
                <a:gd name="connsiteY6" fmla="*/ 145905 h 222029"/>
                <a:gd name="connsiteX7" fmla="*/ 19348 w 126872"/>
                <a:gd name="connsiteY7" fmla="*/ 234083 h 222029"/>
                <a:gd name="connsiteX8" fmla="*/ 0 w 126872"/>
                <a:gd name="connsiteY8" fmla="*/ 234083 h 222029"/>
                <a:gd name="connsiteX9" fmla="*/ 0 w 126872"/>
                <a:gd name="connsiteY9" fmla="*/ 0 h 222029"/>
                <a:gd name="connsiteX10" fmla="*/ 19348 w 126872"/>
                <a:gd name="connsiteY10" fmla="*/ 0 h 222029"/>
                <a:gd name="connsiteX11" fmla="*/ 19348 w 126872"/>
                <a:gd name="connsiteY11" fmla="*/ 137658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 h="222029">
                  <a:moveTo>
                    <a:pt x="19665" y="137658"/>
                  </a:moveTo>
                  <a:lnTo>
                    <a:pt x="98326" y="71367"/>
                  </a:lnTo>
                  <a:lnTo>
                    <a:pt x="123384" y="71367"/>
                  </a:lnTo>
                  <a:lnTo>
                    <a:pt x="40916" y="141782"/>
                  </a:lnTo>
                  <a:lnTo>
                    <a:pt x="129727" y="234083"/>
                  </a:lnTo>
                  <a:lnTo>
                    <a:pt x="104987" y="234083"/>
                  </a:lnTo>
                  <a:lnTo>
                    <a:pt x="19348" y="145905"/>
                  </a:lnTo>
                  <a:lnTo>
                    <a:pt x="19348" y="234083"/>
                  </a:lnTo>
                  <a:lnTo>
                    <a:pt x="0" y="234083"/>
                  </a:lnTo>
                  <a:lnTo>
                    <a:pt x="0" y="0"/>
                  </a:lnTo>
                  <a:lnTo>
                    <a:pt x="19348" y="0"/>
                  </a:lnTo>
                  <a:lnTo>
                    <a:pt x="19348" y="137658"/>
                  </a:lnTo>
                  <a:close/>
                </a:path>
              </a:pathLst>
            </a:custGeom>
            <a:solidFill>
              <a:srgbClr val="000000"/>
            </a:solidFill>
            <a:ln w="27976" cap="flat">
              <a:noFill/>
              <a:prstDash val="solid"/>
              <a:miter/>
            </a:ln>
          </p:spPr>
          <p:txBody>
            <a:bodyPr rtlCol="0" anchor="ctr"/>
            <a:lstStyle/>
            <a:p>
              <a:endParaRPr lang="de-CH" sz="914"/>
            </a:p>
          </p:txBody>
        </p:sp>
        <p:sp>
          <p:nvSpPr>
            <p:cNvPr id="24" name="Freihandform: Form 23">
              <a:extLst>
                <a:ext uri="{FF2B5EF4-FFF2-40B4-BE49-F238E27FC236}">
                  <a16:creationId xmlns:a16="http://schemas.microsoft.com/office/drawing/2014/main" id="{C0D6BD34-A521-425D-AFE9-64A4883C9C40}"/>
                </a:ext>
              </a:extLst>
            </p:cNvPr>
            <p:cNvSpPr/>
            <p:nvPr/>
          </p:nvSpPr>
          <p:spPr>
            <a:xfrm>
              <a:off x="5522343" y="10176565"/>
              <a:ext cx="126873" cy="158593"/>
            </a:xfrm>
            <a:custGeom>
              <a:avLst/>
              <a:gdLst>
                <a:gd name="connsiteX0" fmla="*/ 106256 w 126872"/>
                <a:gd name="connsiteY0" fmla="*/ 52653 h 158592"/>
                <a:gd name="connsiteX1" fmla="*/ 67560 w 126872"/>
                <a:gd name="connsiteY1" fmla="*/ 17762 h 158592"/>
                <a:gd name="connsiteX2" fmla="*/ 27595 w 126872"/>
                <a:gd name="connsiteY2" fmla="*/ 45992 h 158592"/>
                <a:gd name="connsiteX3" fmla="*/ 6978 w 126872"/>
                <a:gd name="connsiteY3" fmla="*/ 45992 h 158592"/>
                <a:gd name="connsiteX4" fmla="*/ 67877 w 126872"/>
                <a:gd name="connsiteY4" fmla="*/ 0 h 158592"/>
                <a:gd name="connsiteX5" fmla="*/ 125604 w 126872"/>
                <a:gd name="connsiteY5" fmla="*/ 53922 h 158592"/>
                <a:gd name="connsiteX6" fmla="*/ 125604 w 126872"/>
                <a:gd name="connsiteY6" fmla="*/ 130998 h 158592"/>
                <a:gd name="connsiteX7" fmla="*/ 127190 w 126872"/>
                <a:gd name="connsiteY7" fmla="*/ 167791 h 158592"/>
                <a:gd name="connsiteX8" fmla="*/ 107207 w 126872"/>
                <a:gd name="connsiteY8" fmla="*/ 167791 h 158592"/>
                <a:gd name="connsiteX9" fmla="*/ 106573 w 126872"/>
                <a:gd name="connsiteY9" fmla="*/ 143685 h 158592"/>
                <a:gd name="connsiteX10" fmla="*/ 105938 w 126872"/>
                <a:gd name="connsiteY10" fmla="*/ 143685 h 158592"/>
                <a:gd name="connsiteX11" fmla="*/ 104987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727 w 126872"/>
                <a:gd name="connsiteY17" fmla="*/ 154469 h 158592"/>
                <a:gd name="connsiteX18" fmla="*/ 106256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256" y="52653"/>
                  </a:moveTo>
                  <a:cubicBezTo>
                    <a:pt x="104353" y="26009"/>
                    <a:pt x="90714" y="17762"/>
                    <a:pt x="67560" y="17762"/>
                  </a:cubicBezTo>
                  <a:cubicBezTo>
                    <a:pt x="47260" y="17762"/>
                    <a:pt x="30132" y="23789"/>
                    <a:pt x="27595" y="45992"/>
                  </a:cubicBezTo>
                  <a:lnTo>
                    <a:pt x="6978" y="45992"/>
                  </a:lnTo>
                  <a:cubicBezTo>
                    <a:pt x="11736" y="12687"/>
                    <a:pt x="36793" y="0"/>
                    <a:pt x="67877" y="0"/>
                  </a:cubicBezTo>
                  <a:cubicBezTo>
                    <a:pt x="103718" y="0"/>
                    <a:pt x="126238" y="16494"/>
                    <a:pt x="125604" y="53922"/>
                  </a:cubicBezTo>
                  <a:lnTo>
                    <a:pt x="125604" y="130998"/>
                  </a:lnTo>
                  <a:cubicBezTo>
                    <a:pt x="125287" y="143685"/>
                    <a:pt x="126555" y="156690"/>
                    <a:pt x="127190" y="167791"/>
                  </a:cubicBezTo>
                  <a:lnTo>
                    <a:pt x="107207" y="167791"/>
                  </a:lnTo>
                  <a:lnTo>
                    <a:pt x="106573" y="143685"/>
                  </a:lnTo>
                  <a:lnTo>
                    <a:pt x="105938" y="143685"/>
                  </a:lnTo>
                  <a:lnTo>
                    <a:pt x="104987" y="145905"/>
                  </a:lnTo>
                  <a:cubicBezTo>
                    <a:pt x="98009" y="159544"/>
                    <a:pt x="76123" y="172549"/>
                    <a:pt x="54238" y="172549"/>
                  </a:cubicBezTo>
                  <a:cubicBezTo>
                    <a:pt x="24106" y="172549"/>
                    <a:pt x="0" y="154152"/>
                    <a:pt x="0" y="122434"/>
                  </a:cubicBezTo>
                  <a:cubicBezTo>
                    <a:pt x="0" y="100231"/>
                    <a:pt x="13322" y="83420"/>
                    <a:pt x="32670" y="75490"/>
                  </a:cubicBezTo>
                  <a:cubicBezTo>
                    <a:pt x="54555" y="65975"/>
                    <a:pt x="82467" y="69464"/>
                    <a:pt x="106256" y="67878"/>
                  </a:cubicBezTo>
                  <a:lnTo>
                    <a:pt x="106256" y="52653"/>
                  </a:lnTo>
                  <a:close/>
                  <a:moveTo>
                    <a:pt x="57727" y="154469"/>
                  </a:moveTo>
                  <a:cubicBezTo>
                    <a:pt x="100229" y="154469"/>
                    <a:pt x="108159" y="119579"/>
                    <a:pt x="106256" y="85323"/>
                  </a:cubicBezTo>
                  <a:cubicBezTo>
                    <a:pt x="78661" y="86274"/>
                    <a:pt x="20934" y="81199"/>
                    <a:pt x="20934" y="122116"/>
                  </a:cubicBezTo>
                  <a:cubicBezTo>
                    <a:pt x="20934"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25" name="Freihandform: Form 24">
              <a:extLst>
                <a:ext uri="{FF2B5EF4-FFF2-40B4-BE49-F238E27FC236}">
                  <a16:creationId xmlns:a16="http://schemas.microsoft.com/office/drawing/2014/main" id="{C94DF398-D711-433B-AC75-F4463AC997EA}"/>
                </a:ext>
              </a:extLst>
            </p:cNvPr>
            <p:cNvSpPr/>
            <p:nvPr/>
          </p:nvSpPr>
          <p:spPr>
            <a:xfrm>
              <a:off x="5697744" y="10176248"/>
              <a:ext cx="126873" cy="158593"/>
            </a:xfrm>
            <a:custGeom>
              <a:avLst/>
              <a:gdLst>
                <a:gd name="connsiteX0" fmla="*/ 20934 w 126872"/>
                <a:gd name="connsiteY0" fmla="*/ 167791 h 158592"/>
                <a:gd name="connsiteX1" fmla="*/ 1586 w 126872"/>
                <a:gd name="connsiteY1" fmla="*/ 167791 h 158592"/>
                <a:gd name="connsiteX2" fmla="*/ 1586 w 126872"/>
                <a:gd name="connsiteY2" fmla="*/ 41551 h 158592"/>
                <a:gd name="connsiteX3" fmla="*/ 0 w 126872"/>
                <a:gd name="connsiteY3" fmla="*/ 4758 h 158592"/>
                <a:gd name="connsiteX4" fmla="*/ 19982 w 126872"/>
                <a:gd name="connsiteY4" fmla="*/ 4758 h 158592"/>
                <a:gd name="connsiteX5" fmla="*/ 20934 w 126872"/>
                <a:gd name="connsiteY5" fmla="*/ 28864 h 158592"/>
                <a:gd name="connsiteX6" fmla="*/ 21568 w 126872"/>
                <a:gd name="connsiteY6" fmla="*/ 29498 h 158592"/>
                <a:gd name="connsiteX7" fmla="*/ 72317 w 126872"/>
                <a:gd name="connsiteY7" fmla="*/ 0 h 158592"/>
                <a:gd name="connsiteX8" fmla="*/ 129727 w 126872"/>
                <a:gd name="connsiteY8" fmla="*/ 65975 h 158592"/>
                <a:gd name="connsiteX9" fmla="*/ 129727 w 126872"/>
                <a:gd name="connsiteY9" fmla="*/ 167791 h 158592"/>
                <a:gd name="connsiteX10" fmla="*/ 110379 w 126872"/>
                <a:gd name="connsiteY10" fmla="*/ 167791 h 158592"/>
                <a:gd name="connsiteX11" fmla="*/ 110379 w 126872"/>
                <a:gd name="connsiteY11" fmla="*/ 62803 h 158592"/>
                <a:gd name="connsiteX12" fmla="*/ 67560 w 126872"/>
                <a:gd name="connsiteY12" fmla="*/ 18080 h 158592"/>
                <a:gd name="connsiteX13" fmla="*/ 20934 w 126872"/>
                <a:gd name="connsiteY13" fmla="*/ 74221 h 158592"/>
                <a:gd name="connsiteX14" fmla="*/ 20934 w 126872"/>
                <a:gd name="connsiteY14" fmla="*/ 167791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20934" y="167791"/>
                  </a:moveTo>
                  <a:lnTo>
                    <a:pt x="1586" y="167791"/>
                  </a:lnTo>
                  <a:lnTo>
                    <a:pt x="1586" y="41551"/>
                  </a:lnTo>
                  <a:cubicBezTo>
                    <a:pt x="1586" y="28864"/>
                    <a:pt x="634" y="15859"/>
                    <a:pt x="0" y="4758"/>
                  </a:cubicBezTo>
                  <a:lnTo>
                    <a:pt x="19982" y="4758"/>
                  </a:lnTo>
                  <a:lnTo>
                    <a:pt x="20934" y="28864"/>
                  </a:lnTo>
                  <a:lnTo>
                    <a:pt x="21568" y="29498"/>
                  </a:lnTo>
                  <a:cubicBezTo>
                    <a:pt x="32987" y="9516"/>
                    <a:pt x="51383" y="0"/>
                    <a:pt x="72317" y="0"/>
                  </a:cubicBezTo>
                  <a:cubicBezTo>
                    <a:pt x="125604" y="0"/>
                    <a:pt x="129727" y="46943"/>
                    <a:pt x="129727" y="65975"/>
                  </a:cubicBezTo>
                  <a:lnTo>
                    <a:pt x="129727" y="167791"/>
                  </a:lnTo>
                  <a:lnTo>
                    <a:pt x="110379" y="167791"/>
                  </a:lnTo>
                  <a:lnTo>
                    <a:pt x="110379" y="62803"/>
                  </a:lnTo>
                  <a:cubicBezTo>
                    <a:pt x="110379" y="34573"/>
                    <a:pt x="94203" y="18080"/>
                    <a:pt x="67560" y="18080"/>
                  </a:cubicBezTo>
                  <a:cubicBezTo>
                    <a:pt x="35524" y="18080"/>
                    <a:pt x="20934" y="45040"/>
                    <a:pt x="20934" y="74221"/>
                  </a:cubicBezTo>
                  <a:lnTo>
                    <a:pt x="20934" y="167791"/>
                  </a:lnTo>
                  <a:close/>
                </a:path>
              </a:pathLst>
            </a:custGeom>
            <a:solidFill>
              <a:srgbClr val="000000"/>
            </a:solidFill>
            <a:ln w="27976" cap="flat">
              <a:noFill/>
              <a:prstDash val="solid"/>
              <a:miter/>
            </a:ln>
          </p:spPr>
          <p:txBody>
            <a:bodyPr rtlCol="0" anchor="ctr"/>
            <a:lstStyle/>
            <a:p>
              <a:endParaRPr lang="de-CH" sz="914"/>
            </a:p>
          </p:txBody>
        </p:sp>
        <p:sp>
          <p:nvSpPr>
            <p:cNvPr id="26" name="Freihandform: Form 25">
              <a:extLst>
                <a:ext uri="{FF2B5EF4-FFF2-40B4-BE49-F238E27FC236}">
                  <a16:creationId xmlns:a16="http://schemas.microsoft.com/office/drawing/2014/main" id="{9115B5F3-CD05-4A39-96D2-F0F90307B3AE}"/>
                </a:ext>
              </a:extLst>
            </p:cNvPr>
            <p:cNvSpPr/>
            <p:nvPr/>
          </p:nvSpPr>
          <p:spPr>
            <a:xfrm>
              <a:off x="5861410" y="10137868"/>
              <a:ext cx="63436" cy="190311"/>
            </a:xfrm>
            <a:custGeom>
              <a:avLst/>
              <a:gdLst>
                <a:gd name="connsiteX0" fmla="*/ 32353 w 63436"/>
                <a:gd name="connsiteY0" fmla="*/ 61217 h 190311"/>
                <a:gd name="connsiteX1" fmla="*/ 0 w 63436"/>
                <a:gd name="connsiteY1" fmla="*/ 61217 h 190311"/>
                <a:gd name="connsiteX2" fmla="*/ 0 w 63436"/>
                <a:gd name="connsiteY2" fmla="*/ 43454 h 190311"/>
                <a:gd name="connsiteX3" fmla="*/ 32353 w 63436"/>
                <a:gd name="connsiteY3" fmla="*/ 43454 h 190311"/>
                <a:gd name="connsiteX4" fmla="*/ 32353 w 63436"/>
                <a:gd name="connsiteY4" fmla="*/ 8564 h 190311"/>
                <a:gd name="connsiteX5" fmla="*/ 51701 w 63436"/>
                <a:gd name="connsiteY5" fmla="*/ 0 h 190311"/>
                <a:gd name="connsiteX6" fmla="*/ 51701 w 63436"/>
                <a:gd name="connsiteY6" fmla="*/ 43454 h 190311"/>
                <a:gd name="connsiteX7" fmla="*/ 88811 w 63436"/>
                <a:gd name="connsiteY7" fmla="*/ 43454 h 190311"/>
                <a:gd name="connsiteX8" fmla="*/ 88811 w 63436"/>
                <a:gd name="connsiteY8" fmla="*/ 61217 h 190311"/>
                <a:gd name="connsiteX9" fmla="*/ 51701 w 63436"/>
                <a:gd name="connsiteY9" fmla="*/ 61217 h 190311"/>
                <a:gd name="connsiteX10" fmla="*/ 51701 w 63436"/>
                <a:gd name="connsiteY10" fmla="*/ 170329 h 190311"/>
                <a:gd name="connsiteX11" fmla="*/ 74221 w 63436"/>
                <a:gd name="connsiteY11" fmla="*/ 193483 h 190311"/>
                <a:gd name="connsiteX12" fmla="*/ 91031 w 63436"/>
                <a:gd name="connsiteY12" fmla="*/ 191580 h 190311"/>
                <a:gd name="connsiteX13" fmla="*/ 91031 w 63436"/>
                <a:gd name="connsiteY13" fmla="*/ 208391 h 190311"/>
                <a:gd name="connsiteX14" fmla="*/ 71366 w 63436"/>
                <a:gd name="connsiteY14" fmla="*/ 211245 h 190311"/>
                <a:gd name="connsiteX15" fmla="*/ 32353 w 63436"/>
                <a:gd name="connsiteY15" fmla="*/ 163033 h 190311"/>
                <a:gd name="connsiteX16" fmla="*/ 32353 w 63436"/>
                <a:gd name="connsiteY16" fmla="*/ 61217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3" y="61217"/>
                  </a:moveTo>
                  <a:lnTo>
                    <a:pt x="0" y="61217"/>
                  </a:lnTo>
                  <a:lnTo>
                    <a:pt x="0" y="43454"/>
                  </a:lnTo>
                  <a:lnTo>
                    <a:pt x="32353" y="43454"/>
                  </a:lnTo>
                  <a:lnTo>
                    <a:pt x="32353" y="8564"/>
                  </a:lnTo>
                  <a:lnTo>
                    <a:pt x="51701" y="0"/>
                  </a:lnTo>
                  <a:lnTo>
                    <a:pt x="51701" y="43454"/>
                  </a:lnTo>
                  <a:lnTo>
                    <a:pt x="88811" y="43454"/>
                  </a:lnTo>
                  <a:lnTo>
                    <a:pt x="88811" y="61217"/>
                  </a:lnTo>
                  <a:lnTo>
                    <a:pt x="51701" y="61217"/>
                  </a:lnTo>
                  <a:lnTo>
                    <a:pt x="51701" y="170329"/>
                  </a:lnTo>
                  <a:cubicBezTo>
                    <a:pt x="51383" y="185236"/>
                    <a:pt x="58996" y="193483"/>
                    <a:pt x="74221" y="193483"/>
                  </a:cubicBezTo>
                  <a:cubicBezTo>
                    <a:pt x="79930" y="193483"/>
                    <a:pt x="85956" y="193166"/>
                    <a:pt x="91031" y="191580"/>
                  </a:cubicBezTo>
                  <a:lnTo>
                    <a:pt x="91031" y="208391"/>
                  </a:lnTo>
                  <a:cubicBezTo>
                    <a:pt x="85005" y="209977"/>
                    <a:pt x="77710" y="211245"/>
                    <a:pt x="71366" y="211245"/>
                  </a:cubicBezTo>
                  <a:cubicBezTo>
                    <a:pt x="30132" y="211245"/>
                    <a:pt x="32353" y="184919"/>
                    <a:pt x="32353" y="163033"/>
                  </a:cubicBezTo>
                  <a:lnTo>
                    <a:pt x="32353" y="61217"/>
                  </a:lnTo>
                  <a:close/>
                </a:path>
              </a:pathLst>
            </a:custGeom>
            <a:solidFill>
              <a:srgbClr val="000000"/>
            </a:solidFill>
            <a:ln w="27976" cap="flat">
              <a:noFill/>
              <a:prstDash val="solid"/>
              <a:miter/>
            </a:ln>
          </p:spPr>
          <p:txBody>
            <a:bodyPr rtlCol="0" anchor="ctr"/>
            <a:lstStyle/>
            <a:p>
              <a:endParaRPr lang="de-CH" sz="914"/>
            </a:p>
          </p:txBody>
        </p:sp>
        <p:sp>
          <p:nvSpPr>
            <p:cNvPr id="27" name="Freihandform: Form 26">
              <a:extLst>
                <a:ext uri="{FF2B5EF4-FFF2-40B4-BE49-F238E27FC236}">
                  <a16:creationId xmlns:a16="http://schemas.microsoft.com/office/drawing/2014/main" id="{B3940FA7-8827-4E7A-9ED0-97EBAC15F088}"/>
                </a:ext>
              </a:extLst>
            </p:cNvPr>
            <p:cNvSpPr/>
            <p:nvPr/>
          </p:nvSpPr>
          <p:spPr>
            <a:xfrm>
              <a:off x="5976864" y="10176248"/>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489 w 126872"/>
                <a:gd name="connsiteY5" fmla="*/ 18080 h 158592"/>
                <a:gd name="connsiteX6" fmla="*/ 20617 w 126872"/>
                <a:gd name="connsiteY6" fmla="*/ 86592 h 158592"/>
                <a:gd name="connsiteX7" fmla="*/ 75489 w 126872"/>
                <a:gd name="connsiteY7" fmla="*/ 155104 h 158592"/>
                <a:gd name="connsiteX8" fmla="*/ 130362 w 126872"/>
                <a:gd name="connsiteY8" fmla="*/ 86592 h 158592"/>
                <a:gd name="connsiteX9" fmla="*/ 75489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3789" y="172549"/>
                    <a:pt x="0" y="129094"/>
                    <a:pt x="0" y="86274"/>
                  </a:cubicBezTo>
                  <a:cubicBezTo>
                    <a:pt x="0" y="43454"/>
                    <a:pt x="24106" y="0"/>
                    <a:pt x="75806" y="0"/>
                  </a:cubicBezTo>
                  <a:cubicBezTo>
                    <a:pt x="127507" y="0"/>
                    <a:pt x="151613" y="43454"/>
                    <a:pt x="151613" y="86274"/>
                  </a:cubicBezTo>
                  <a:close/>
                  <a:moveTo>
                    <a:pt x="75489" y="18080"/>
                  </a:moveTo>
                  <a:cubicBezTo>
                    <a:pt x="36159" y="18080"/>
                    <a:pt x="20617" y="56459"/>
                    <a:pt x="20617" y="86592"/>
                  </a:cubicBezTo>
                  <a:cubicBezTo>
                    <a:pt x="20617" y="116724"/>
                    <a:pt x="36159" y="155104"/>
                    <a:pt x="75489" y="155104"/>
                  </a:cubicBezTo>
                  <a:cubicBezTo>
                    <a:pt x="114820" y="155104"/>
                    <a:pt x="130362" y="116724"/>
                    <a:pt x="130362" y="86592"/>
                  </a:cubicBezTo>
                  <a:cubicBezTo>
                    <a:pt x="130362" y="56459"/>
                    <a:pt x="114820" y="18080"/>
                    <a:pt x="75489" y="18080"/>
                  </a:cubicBezTo>
                  <a:close/>
                </a:path>
              </a:pathLst>
            </a:custGeom>
            <a:solidFill>
              <a:srgbClr val="000000"/>
            </a:solidFill>
            <a:ln w="27976" cap="flat">
              <a:noFill/>
              <a:prstDash val="solid"/>
              <a:miter/>
            </a:ln>
          </p:spPr>
          <p:txBody>
            <a:bodyPr rtlCol="0" anchor="ctr"/>
            <a:lstStyle/>
            <a:p>
              <a:endParaRPr lang="de-CH" sz="914"/>
            </a:p>
          </p:txBody>
        </p:sp>
        <p:sp>
          <p:nvSpPr>
            <p:cNvPr id="28" name="Freihandform: Form 27">
              <a:extLst>
                <a:ext uri="{FF2B5EF4-FFF2-40B4-BE49-F238E27FC236}">
                  <a16:creationId xmlns:a16="http://schemas.microsoft.com/office/drawing/2014/main" id="{753254A6-A253-4490-AB2D-E61EF4F2BF93}"/>
                </a:ext>
              </a:extLst>
            </p:cNvPr>
            <p:cNvSpPr/>
            <p:nvPr/>
          </p:nvSpPr>
          <p:spPr>
            <a:xfrm>
              <a:off x="6167490" y="10176248"/>
              <a:ext cx="126873" cy="158593"/>
            </a:xfrm>
            <a:custGeom>
              <a:avLst/>
              <a:gdLst>
                <a:gd name="connsiteX0" fmla="*/ 20934 w 126872"/>
                <a:gd name="connsiteY0" fmla="*/ 167791 h 158592"/>
                <a:gd name="connsiteX1" fmla="*/ 1586 w 126872"/>
                <a:gd name="connsiteY1" fmla="*/ 167791 h 158592"/>
                <a:gd name="connsiteX2" fmla="*/ 1586 w 126872"/>
                <a:gd name="connsiteY2" fmla="*/ 41551 h 158592"/>
                <a:gd name="connsiteX3" fmla="*/ 0 w 126872"/>
                <a:gd name="connsiteY3" fmla="*/ 4758 h 158592"/>
                <a:gd name="connsiteX4" fmla="*/ 19982 w 126872"/>
                <a:gd name="connsiteY4" fmla="*/ 4758 h 158592"/>
                <a:gd name="connsiteX5" fmla="*/ 20934 w 126872"/>
                <a:gd name="connsiteY5" fmla="*/ 28864 h 158592"/>
                <a:gd name="connsiteX6" fmla="*/ 21568 w 126872"/>
                <a:gd name="connsiteY6" fmla="*/ 29498 h 158592"/>
                <a:gd name="connsiteX7" fmla="*/ 72635 w 126872"/>
                <a:gd name="connsiteY7" fmla="*/ 0 h 158592"/>
                <a:gd name="connsiteX8" fmla="*/ 130044 w 126872"/>
                <a:gd name="connsiteY8" fmla="*/ 65975 h 158592"/>
                <a:gd name="connsiteX9" fmla="*/ 130044 w 126872"/>
                <a:gd name="connsiteY9" fmla="*/ 167791 h 158592"/>
                <a:gd name="connsiteX10" fmla="*/ 110696 w 126872"/>
                <a:gd name="connsiteY10" fmla="*/ 167791 h 158592"/>
                <a:gd name="connsiteX11" fmla="*/ 110696 w 126872"/>
                <a:gd name="connsiteY11" fmla="*/ 62803 h 158592"/>
                <a:gd name="connsiteX12" fmla="*/ 67877 w 126872"/>
                <a:gd name="connsiteY12" fmla="*/ 18080 h 158592"/>
                <a:gd name="connsiteX13" fmla="*/ 21251 w 126872"/>
                <a:gd name="connsiteY13" fmla="*/ 74221 h 158592"/>
                <a:gd name="connsiteX14" fmla="*/ 21251 w 126872"/>
                <a:gd name="connsiteY14" fmla="*/ 167791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20934" y="167791"/>
                  </a:moveTo>
                  <a:lnTo>
                    <a:pt x="1586" y="167791"/>
                  </a:lnTo>
                  <a:lnTo>
                    <a:pt x="1586" y="41551"/>
                  </a:lnTo>
                  <a:cubicBezTo>
                    <a:pt x="1586" y="28864"/>
                    <a:pt x="634" y="15859"/>
                    <a:pt x="0" y="4758"/>
                  </a:cubicBezTo>
                  <a:lnTo>
                    <a:pt x="19982" y="4758"/>
                  </a:lnTo>
                  <a:lnTo>
                    <a:pt x="20934" y="28864"/>
                  </a:lnTo>
                  <a:lnTo>
                    <a:pt x="21568" y="29498"/>
                  </a:lnTo>
                  <a:cubicBezTo>
                    <a:pt x="32987" y="9516"/>
                    <a:pt x="51383" y="0"/>
                    <a:pt x="72635" y="0"/>
                  </a:cubicBezTo>
                  <a:cubicBezTo>
                    <a:pt x="125921" y="0"/>
                    <a:pt x="130044" y="46943"/>
                    <a:pt x="130044" y="65975"/>
                  </a:cubicBezTo>
                  <a:lnTo>
                    <a:pt x="130044" y="167791"/>
                  </a:lnTo>
                  <a:lnTo>
                    <a:pt x="110696" y="167791"/>
                  </a:lnTo>
                  <a:lnTo>
                    <a:pt x="110696" y="62803"/>
                  </a:lnTo>
                  <a:cubicBezTo>
                    <a:pt x="110696" y="34573"/>
                    <a:pt x="94520" y="18080"/>
                    <a:pt x="67877" y="18080"/>
                  </a:cubicBezTo>
                  <a:cubicBezTo>
                    <a:pt x="35841" y="18080"/>
                    <a:pt x="21251" y="45040"/>
                    <a:pt x="21251" y="74221"/>
                  </a:cubicBezTo>
                  <a:lnTo>
                    <a:pt x="21251" y="167791"/>
                  </a:lnTo>
                  <a:close/>
                </a:path>
              </a:pathLst>
            </a:custGeom>
            <a:solidFill>
              <a:srgbClr val="000000"/>
            </a:solidFill>
            <a:ln w="27976" cap="flat">
              <a:noFill/>
              <a:prstDash val="solid"/>
              <a:miter/>
            </a:ln>
          </p:spPr>
          <p:txBody>
            <a:bodyPr rtlCol="0" anchor="ctr"/>
            <a:lstStyle/>
            <a:p>
              <a:endParaRPr lang="de-CH" sz="914"/>
            </a:p>
          </p:txBody>
        </p:sp>
        <p:sp>
          <p:nvSpPr>
            <p:cNvPr id="29" name="Freihandform: Form 28">
              <a:extLst>
                <a:ext uri="{FF2B5EF4-FFF2-40B4-BE49-F238E27FC236}">
                  <a16:creationId xmlns:a16="http://schemas.microsoft.com/office/drawing/2014/main" id="{8FCD7FA7-9653-4754-A4A7-DFEFE9BE7696}"/>
                </a:ext>
              </a:extLst>
            </p:cNvPr>
            <p:cNvSpPr/>
            <p:nvPr/>
          </p:nvSpPr>
          <p:spPr>
            <a:xfrm>
              <a:off x="6335596" y="10176565"/>
              <a:ext cx="126873" cy="158593"/>
            </a:xfrm>
            <a:custGeom>
              <a:avLst/>
              <a:gdLst>
                <a:gd name="connsiteX0" fmla="*/ 106256 w 126872"/>
                <a:gd name="connsiteY0" fmla="*/ 52653 h 158592"/>
                <a:gd name="connsiteX1" fmla="*/ 67560 w 126872"/>
                <a:gd name="connsiteY1" fmla="*/ 17762 h 158592"/>
                <a:gd name="connsiteX2" fmla="*/ 27595 w 126872"/>
                <a:gd name="connsiteY2" fmla="*/ 45992 h 158592"/>
                <a:gd name="connsiteX3" fmla="*/ 6978 w 126872"/>
                <a:gd name="connsiteY3" fmla="*/ 45992 h 158592"/>
                <a:gd name="connsiteX4" fmla="*/ 67877 w 126872"/>
                <a:gd name="connsiteY4" fmla="*/ 0 h 158592"/>
                <a:gd name="connsiteX5" fmla="*/ 125604 w 126872"/>
                <a:gd name="connsiteY5" fmla="*/ 53922 h 158592"/>
                <a:gd name="connsiteX6" fmla="*/ 125604 w 126872"/>
                <a:gd name="connsiteY6" fmla="*/ 130998 h 158592"/>
                <a:gd name="connsiteX7" fmla="*/ 127190 w 126872"/>
                <a:gd name="connsiteY7" fmla="*/ 167791 h 158592"/>
                <a:gd name="connsiteX8" fmla="*/ 107207 w 126872"/>
                <a:gd name="connsiteY8" fmla="*/ 167791 h 158592"/>
                <a:gd name="connsiteX9" fmla="*/ 106573 w 126872"/>
                <a:gd name="connsiteY9" fmla="*/ 143685 h 158592"/>
                <a:gd name="connsiteX10" fmla="*/ 105938 w 126872"/>
                <a:gd name="connsiteY10" fmla="*/ 143685 h 158592"/>
                <a:gd name="connsiteX11" fmla="*/ 104987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410 w 126872"/>
                <a:gd name="connsiteY17" fmla="*/ 154469 h 158592"/>
                <a:gd name="connsiteX18" fmla="*/ 105938 w 126872"/>
                <a:gd name="connsiteY18" fmla="*/ 85323 h 158592"/>
                <a:gd name="connsiteX19" fmla="*/ 20617 w 126872"/>
                <a:gd name="connsiteY19" fmla="*/ 122116 h 158592"/>
                <a:gd name="connsiteX20" fmla="*/ 57410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256" y="52653"/>
                  </a:moveTo>
                  <a:cubicBezTo>
                    <a:pt x="104353" y="26009"/>
                    <a:pt x="90714" y="17762"/>
                    <a:pt x="67560" y="17762"/>
                  </a:cubicBezTo>
                  <a:cubicBezTo>
                    <a:pt x="47260" y="17762"/>
                    <a:pt x="30132" y="23789"/>
                    <a:pt x="27595" y="45992"/>
                  </a:cubicBezTo>
                  <a:lnTo>
                    <a:pt x="6978" y="45992"/>
                  </a:lnTo>
                  <a:cubicBezTo>
                    <a:pt x="11736" y="12687"/>
                    <a:pt x="36793" y="0"/>
                    <a:pt x="67877" y="0"/>
                  </a:cubicBezTo>
                  <a:cubicBezTo>
                    <a:pt x="103718" y="0"/>
                    <a:pt x="126238" y="16494"/>
                    <a:pt x="125604" y="53922"/>
                  </a:cubicBezTo>
                  <a:lnTo>
                    <a:pt x="125604" y="130998"/>
                  </a:lnTo>
                  <a:cubicBezTo>
                    <a:pt x="125287" y="143685"/>
                    <a:pt x="126555" y="156690"/>
                    <a:pt x="127190" y="167791"/>
                  </a:cubicBezTo>
                  <a:lnTo>
                    <a:pt x="107207" y="167791"/>
                  </a:lnTo>
                  <a:lnTo>
                    <a:pt x="106573" y="143685"/>
                  </a:lnTo>
                  <a:lnTo>
                    <a:pt x="105938" y="143685"/>
                  </a:lnTo>
                  <a:lnTo>
                    <a:pt x="104987" y="145905"/>
                  </a:lnTo>
                  <a:cubicBezTo>
                    <a:pt x="98009" y="159544"/>
                    <a:pt x="76124" y="172549"/>
                    <a:pt x="54238" y="172549"/>
                  </a:cubicBezTo>
                  <a:cubicBezTo>
                    <a:pt x="24106" y="172549"/>
                    <a:pt x="0" y="154152"/>
                    <a:pt x="0" y="122434"/>
                  </a:cubicBezTo>
                  <a:cubicBezTo>
                    <a:pt x="0" y="100231"/>
                    <a:pt x="13322" y="83420"/>
                    <a:pt x="32670" y="75490"/>
                  </a:cubicBezTo>
                  <a:cubicBezTo>
                    <a:pt x="54555" y="65975"/>
                    <a:pt x="82467" y="69464"/>
                    <a:pt x="106256" y="67878"/>
                  </a:cubicBezTo>
                  <a:lnTo>
                    <a:pt x="106256" y="52653"/>
                  </a:lnTo>
                  <a:close/>
                  <a:moveTo>
                    <a:pt x="57410" y="154469"/>
                  </a:moveTo>
                  <a:cubicBezTo>
                    <a:pt x="99912" y="154469"/>
                    <a:pt x="107842" y="119579"/>
                    <a:pt x="105938" y="85323"/>
                  </a:cubicBezTo>
                  <a:cubicBezTo>
                    <a:pt x="78344" y="86274"/>
                    <a:pt x="20617" y="81199"/>
                    <a:pt x="20617" y="122116"/>
                  </a:cubicBezTo>
                  <a:cubicBezTo>
                    <a:pt x="20934" y="144002"/>
                    <a:pt x="37744" y="154469"/>
                    <a:pt x="57410" y="154469"/>
                  </a:cubicBezTo>
                  <a:close/>
                </a:path>
              </a:pathLst>
            </a:custGeom>
            <a:solidFill>
              <a:srgbClr val="000000"/>
            </a:solidFill>
            <a:ln w="27976" cap="flat">
              <a:noFill/>
              <a:prstDash val="solid"/>
              <a:miter/>
            </a:ln>
          </p:spPr>
          <p:txBody>
            <a:bodyPr rtlCol="0" anchor="ctr"/>
            <a:lstStyle/>
            <a:p>
              <a:endParaRPr lang="de-CH" sz="914"/>
            </a:p>
          </p:txBody>
        </p:sp>
        <p:sp>
          <p:nvSpPr>
            <p:cNvPr id="30" name="Freihandform: Form 29">
              <a:extLst>
                <a:ext uri="{FF2B5EF4-FFF2-40B4-BE49-F238E27FC236}">
                  <a16:creationId xmlns:a16="http://schemas.microsoft.com/office/drawing/2014/main" id="{40EF4664-5880-4398-A865-432CE7FD8E3A}"/>
                </a:ext>
              </a:extLst>
            </p:cNvPr>
            <p:cNvSpPr/>
            <p:nvPr/>
          </p:nvSpPr>
          <p:spPr>
            <a:xfrm>
              <a:off x="6512583" y="10109956"/>
              <a:ext cx="31718" cy="222030"/>
            </a:xfrm>
            <a:custGeom>
              <a:avLst/>
              <a:gdLst>
                <a:gd name="connsiteX0" fmla="*/ 19348 w 0"/>
                <a:gd name="connsiteY0" fmla="*/ 234083 h 222029"/>
                <a:gd name="connsiteX1" fmla="*/ 0 w 0"/>
                <a:gd name="connsiteY1" fmla="*/ 234083 h 222029"/>
                <a:gd name="connsiteX2" fmla="*/ 0 w 0"/>
                <a:gd name="connsiteY2" fmla="*/ 0 h 222029"/>
                <a:gd name="connsiteX3" fmla="*/ 19348 w 0"/>
                <a:gd name="connsiteY3" fmla="*/ 0 h 222029"/>
                <a:gd name="connsiteX4" fmla="*/ 19348 w 0"/>
                <a:gd name="connsiteY4" fmla="*/ 234083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19348" y="234083"/>
                  </a:moveTo>
                  <a:lnTo>
                    <a:pt x="0" y="234083"/>
                  </a:lnTo>
                  <a:lnTo>
                    <a:pt x="0" y="0"/>
                  </a:lnTo>
                  <a:lnTo>
                    <a:pt x="19348" y="0"/>
                  </a:lnTo>
                  <a:lnTo>
                    <a:pt x="19348" y="234083"/>
                  </a:lnTo>
                  <a:close/>
                </a:path>
              </a:pathLst>
            </a:custGeom>
            <a:solidFill>
              <a:srgbClr val="000000"/>
            </a:solidFill>
            <a:ln w="27976" cap="flat">
              <a:noFill/>
              <a:prstDash val="solid"/>
              <a:miter/>
            </a:ln>
          </p:spPr>
          <p:txBody>
            <a:bodyPr rtlCol="0" anchor="ctr"/>
            <a:lstStyle/>
            <a:p>
              <a:endParaRPr lang="de-CH" sz="914"/>
            </a:p>
          </p:txBody>
        </p:sp>
        <p:sp>
          <p:nvSpPr>
            <p:cNvPr id="31" name="Freihandform: Form 30">
              <a:extLst>
                <a:ext uri="{FF2B5EF4-FFF2-40B4-BE49-F238E27FC236}">
                  <a16:creationId xmlns:a16="http://schemas.microsoft.com/office/drawing/2014/main" id="{DB15EEA1-5311-424F-B647-8BA6F438AD14}"/>
                </a:ext>
              </a:extLst>
            </p:cNvPr>
            <p:cNvSpPr/>
            <p:nvPr/>
          </p:nvSpPr>
          <p:spPr>
            <a:xfrm>
              <a:off x="6574751" y="10176248"/>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8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5" y="125605"/>
                    <a:pt x="37744" y="154786"/>
                    <a:pt x="77709" y="154786"/>
                  </a:cubicBezTo>
                  <a:cubicBezTo>
                    <a:pt x="100864"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5921" y="72953"/>
                  </a:moveTo>
                  <a:cubicBezTo>
                    <a:pt x="123701" y="41551"/>
                    <a:pt x="106890" y="17762"/>
                    <a:pt x="72952" y="17762"/>
                  </a:cubicBezTo>
                  <a:cubicBezTo>
                    <a:pt x="41233" y="17762"/>
                    <a:pt x="24423" y="44406"/>
                    <a:pt x="21568"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32" name="Freihandform: Form 31">
              <a:extLst>
                <a:ext uri="{FF2B5EF4-FFF2-40B4-BE49-F238E27FC236}">
                  <a16:creationId xmlns:a16="http://schemas.microsoft.com/office/drawing/2014/main" id="{E761F125-28E2-4AD0-A3E5-B29CE57505FD}"/>
                </a:ext>
              </a:extLst>
            </p:cNvPr>
            <p:cNvSpPr/>
            <p:nvPr/>
          </p:nvSpPr>
          <p:spPr>
            <a:xfrm>
              <a:off x="6879562" y="10109956"/>
              <a:ext cx="158591" cy="222030"/>
            </a:xfrm>
            <a:custGeom>
              <a:avLst/>
              <a:gdLst>
                <a:gd name="connsiteX0" fmla="*/ 0 w 158590"/>
                <a:gd name="connsiteY0" fmla="*/ 234083 h 222029"/>
                <a:gd name="connsiteX1" fmla="*/ 0 w 158590"/>
                <a:gd name="connsiteY1" fmla="*/ 0 h 222029"/>
                <a:gd name="connsiteX2" fmla="*/ 20934 w 158590"/>
                <a:gd name="connsiteY2" fmla="*/ 0 h 222029"/>
                <a:gd name="connsiteX3" fmla="*/ 20934 w 158590"/>
                <a:gd name="connsiteY3" fmla="*/ 102768 h 222029"/>
                <a:gd name="connsiteX4" fmla="*/ 148758 w 158590"/>
                <a:gd name="connsiteY4" fmla="*/ 102768 h 222029"/>
                <a:gd name="connsiteX5" fmla="*/ 148758 w 158590"/>
                <a:gd name="connsiteY5" fmla="*/ 0 h 222029"/>
                <a:gd name="connsiteX6" fmla="*/ 169692 w 158590"/>
                <a:gd name="connsiteY6" fmla="*/ 0 h 222029"/>
                <a:gd name="connsiteX7" fmla="*/ 169692 w 158590"/>
                <a:gd name="connsiteY7" fmla="*/ 234083 h 222029"/>
                <a:gd name="connsiteX8" fmla="*/ 148758 w 158590"/>
                <a:gd name="connsiteY8" fmla="*/ 234083 h 222029"/>
                <a:gd name="connsiteX9" fmla="*/ 148758 w 158590"/>
                <a:gd name="connsiteY9" fmla="*/ 122116 h 222029"/>
                <a:gd name="connsiteX10" fmla="*/ 20934 w 158590"/>
                <a:gd name="connsiteY10" fmla="*/ 122116 h 222029"/>
                <a:gd name="connsiteX11" fmla="*/ 20934 w 158590"/>
                <a:gd name="connsiteY11" fmla="*/ 234083 h 222029"/>
                <a:gd name="connsiteX12" fmla="*/ 0 w 158590"/>
                <a:gd name="connsiteY12" fmla="*/ 234083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590" h="222029">
                  <a:moveTo>
                    <a:pt x="0" y="234083"/>
                  </a:moveTo>
                  <a:lnTo>
                    <a:pt x="0" y="0"/>
                  </a:lnTo>
                  <a:lnTo>
                    <a:pt x="20934" y="0"/>
                  </a:lnTo>
                  <a:lnTo>
                    <a:pt x="20934" y="102768"/>
                  </a:lnTo>
                  <a:lnTo>
                    <a:pt x="148758" y="102768"/>
                  </a:lnTo>
                  <a:lnTo>
                    <a:pt x="148758" y="0"/>
                  </a:lnTo>
                  <a:lnTo>
                    <a:pt x="169692" y="0"/>
                  </a:lnTo>
                  <a:lnTo>
                    <a:pt x="169692" y="234083"/>
                  </a:lnTo>
                  <a:lnTo>
                    <a:pt x="148758" y="234083"/>
                  </a:lnTo>
                  <a:lnTo>
                    <a:pt x="148758" y="122116"/>
                  </a:lnTo>
                  <a:lnTo>
                    <a:pt x="20934" y="122116"/>
                  </a:lnTo>
                  <a:lnTo>
                    <a:pt x="20934" y="234083"/>
                  </a:lnTo>
                  <a:lnTo>
                    <a:pt x="0" y="234083"/>
                  </a:lnTo>
                  <a:close/>
                </a:path>
              </a:pathLst>
            </a:custGeom>
            <a:solidFill>
              <a:srgbClr val="000000"/>
            </a:solidFill>
            <a:ln w="27976" cap="flat">
              <a:noFill/>
              <a:prstDash val="solid"/>
              <a:miter/>
            </a:ln>
          </p:spPr>
          <p:txBody>
            <a:bodyPr rtlCol="0" anchor="ctr"/>
            <a:lstStyle/>
            <a:p>
              <a:endParaRPr lang="de-CH" sz="914"/>
            </a:p>
          </p:txBody>
        </p:sp>
        <p:sp>
          <p:nvSpPr>
            <p:cNvPr id="33" name="Freihandform: Form 32">
              <a:extLst>
                <a:ext uri="{FF2B5EF4-FFF2-40B4-BE49-F238E27FC236}">
                  <a16:creationId xmlns:a16="http://schemas.microsoft.com/office/drawing/2014/main" id="{5645C39E-55CA-4457-98DD-5CDD31AE30EF}"/>
                </a:ext>
              </a:extLst>
            </p:cNvPr>
            <p:cNvSpPr/>
            <p:nvPr/>
          </p:nvSpPr>
          <p:spPr>
            <a:xfrm>
              <a:off x="7088268" y="10176248"/>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806 w 126872"/>
                <a:gd name="connsiteY5" fmla="*/ 18080 h 158592"/>
                <a:gd name="connsiteX6" fmla="*/ 20934 w 126872"/>
                <a:gd name="connsiteY6" fmla="*/ 86592 h 158592"/>
                <a:gd name="connsiteX7" fmla="*/ 75806 w 126872"/>
                <a:gd name="connsiteY7" fmla="*/ 155104 h 158592"/>
                <a:gd name="connsiteX8" fmla="*/ 130679 w 126872"/>
                <a:gd name="connsiteY8" fmla="*/ 86592 h 158592"/>
                <a:gd name="connsiteX9" fmla="*/ 75806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3789" y="172549"/>
                    <a:pt x="0" y="129094"/>
                    <a:pt x="0" y="86274"/>
                  </a:cubicBezTo>
                  <a:cubicBezTo>
                    <a:pt x="0" y="43454"/>
                    <a:pt x="24106" y="0"/>
                    <a:pt x="75806" y="0"/>
                  </a:cubicBezTo>
                  <a:cubicBezTo>
                    <a:pt x="127507" y="0"/>
                    <a:pt x="151613" y="43454"/>
                    <a:pt x="151613" y="86274"/>
                  </a:cubicBezTo>
                  <a:close/>
                  <a:moveTo>
                    <a:pt x="75806" y="18080"/>
                  </a:moveTo>
                  <a:cubicBezTo>
                    <a:pt x="36476" y="18080"/>
                    <a:pt x="20934" y="56459"/>
                    <a:pt x="20934" y="86592"/>
                  </a:cubicBezTo>
                  <a:cubicBezTo>
                    <a:pt x="20934" y="116724"/>
                    <a:pt x="36476" y="155104"/>
                    <a:pt x="75806" y="155104"/>
                  </a:cubicBezTo>
                  <a:cubicBezTo>
                    <a:pt x="115137" y="155104"/>
                    <a:pt x="130679" y="116724"/>
                    <a:pt x="130679" y="86592"/>
                  </a:cubicBezTo>
                  <a:cubicBezTo>
                    <a:pt x="130679" y="56459"/>
                    <a:pt x="114820" y="18080"/>
                    <a:pt x="75806" y="18080"/>
                  </a:cubicBezTo>
                  <a:close/>
                </a:path>
              </a:pathLst>
            </a:custGeom>
            <a:solidFill>
              <a:srgbClr val="000000"/>
            </a:solidFill>
            <a:ln w="27976" cap="flat">
              <a:noFill/>
              <a:prstDash val="solid"/>
              <a:miter/>
            </a:ln>
          </p:spPr>
          <p:txBody>
            <a:bodyPr rtlCol="0" anchor="ctr"/>
            <a:lstStyle/>
            <a:p>
              <a:endParaRPr lang="de-CH" sz="914"/>
            </a:p>
          </p:txBody>
        </p:sp>
        <p:sp>
          <p:nvSpPr>
            <p:cNvPr id="34" name="Freihandform: Form 33">
              <a:extLst>
                <a:ext uri="{FF2B5EF4-FFF2-40B4-BE49-F238E27FC236}">
                  <a16:creationId xmlns:a16="http://schemas.microsoft.com/office/drawing/2014/main" id="{18371CDE-49A4-465E-A948-9BFF7109B94B}"/>
                </a:ext>
              </a:extLst>
            </p:cNvPr>
            <p:cNvSpPr/>
            <p:nvPr/>
          </p:nvSpPr>
          <p:spPr>
            <a:xfrm>
              <a:off x="7269378" y="10176248"/>
              <a:ext cx="126873" cy="158593"/>
            </a:xfrm>
            <a:custGeom>
              <a:avLst/>
              <a:gdLst>
                <a:gd name="connsiteX0" fmla="*/ 113868 w 126872"/>
                <a:gd name="connsiteY0" fmla="*/ 54873 h 158592"/>
                <a:gd name="connsiteX1" fmla="*/ 69463 w 126872"/>
                <a:gd name="connsiteY1" fmla="*/ 17762 h 158592"/>
                <a:gd name="connsiteX2" fmla="*/ 21251 w 126872"/>
                <a:gd name="connsiteY2" fmla="*/ 85957 h 158592"/>
                <a:gd name="connsiteX3" fmla="*/ 69463 w 126872"/>
                <a:gd name="connsiteY3" fmla="*/ 154786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3" y="29815"/>
                    <a:pt x="96423" y="17762"/>
                    <a:pt x="69463" y="17762"/>
                  </a:cubicBezTo>
                  <a:cubicBezTo>
                    <a:pt x="39648" y="17762"/>
                    <a:pt x="21251" y="48847"/>
                    <a:pt x="21251" y="85957"/>
                  </a:cubicBezTo>
                  <a:cubicBezTo>
                    <a:pt x="21251" y="123385"/>
                    <a:pt x="39648" y="154786"/>
                    <a:pt x="69463" y="154786"/>
                  </a:cubicBezTo>
                  <a:cubicBezTo>
                    <a:pt x="94837" y="154786"/>
                    <a:pt x="112283"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35" name="Freihandform: Form 34">
              <a:extLst>
                <a:ext uri="{FF2B5EF4-FFF2-40B4-BE49-F238E27FC236}">
                  <a16:creationId xmlns:a16="http://schemas.microsoft.com/office/drawing/2014/main" id="{C08BF5BC-4A34-4650-8FF4-88ED4F5504C6}"/>
                </a:ext>
              </a:extLst>
            </p:cNvPr>
            <p:cNvSpPr/>
            <p:nvPr/>
          </p:nvSpPr>
          <p:spPr>
            <a:xfrm>
              <a:off x="7434947" y="10109956"/>
              <a:ext cx="126873" cy="222030"/>
            </a:xfrm>
            <a:custGeom>
              <a:avLst/>
              <a:gdLst>
                <a:gd name="connsiteX0" fmla="*/ 19348 w 126872"/>
                <a:gd name="connsiteY0" fmla="*/ 95790 h 222029"/>
                <a:gd name="connsiteX1" fmla="*/ 19983 w 126872"/>
                <a:gd name="connsiteY1" fmla="*/ 95790 h 222029"/>
                <a:gd name="connsiteX2" fmla="*/ 70731 w 126872"/>
                <a:gd name="connsiteY2" fmla="*/ 66292 h 222029"/>
                <a:gd name="connsiteX3" fmla="*/ 128142 w 126872"/>
                <a:gd name="connsiteY3" fmla="*/ 132266 h 222029"/>
                <a:gd name="connsiteX4" fmla="*/ 128142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3" y="95790"/>
                  </a:lnTo>
                  <a:cubicBezTo>
                    <a:pt x="31401" y="75807"/>
                    <a:pt x="49798" y="66292"/>
                    <a:pt x="70731" y="66292"/>
                  </a:cubicBezTo>
                  <a:cubicBezTo>
                    <a:pt x="124018" y="66292"/>
                    <a:pt x="128142" y="113235"/>
                    <a:pt x="128142" y="132266"/>
                  </a:cubicBezTo>
                  <a:lnTo>
                    <a:pt x="128142" y="234083"/>
                  </a:lnTo>
                  <a:lnTo>
                    <a:pt x="108793" y="234083"/>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36" name="Freihandform: Form 35">
              <a:extLst>
                <a:ext uri="{FF2B5EF4-FFF2-40B4-BE49-F238E27FC236}">
                  <a16:creationId xmlns:a16="http://schemas.microsoft.com/office/drawing/2014/main" id="{36E8038F-151A-4CF3-89CC-3396B4190880}"/>
                </a:ext>
              </a:extLst>
            </p:cNvPr>
            <p:cNvSpPr/>
            <p:nvPr/>
          </p:nvSpPr>
          <p:spPr>
            <a:xfrm>
              <a:off x="7604956" y="10176248"/>
              <a:ext cx="126873" cy="158593"/>
            </a:xfrm>
            <a:custGeom>
              <a:avLst/>
              <a:gdLst>
                <a:gd name="connsiteX0" fmla="*/ 65339 w 126872"/>
                <a:gd name="connsiteY0" fmla="*/ 0 h 158592"/>
                <a:gd name="connsiteX1" fmla="*/ 124653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3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3" y="45040"/>
                  </a:cubicBezTo>
                  <a:lnTo>
                    <a:pt x="103718" y="45040"/>
                  </a:lnTo>
                  <a:cubicBezTo>
                    <a:pt x="101815" y="24740"/>
                    <a:pt x="83736" y="17762"/>
                    <a:pt x="63436" y="17762"/>
                  </a:cubicBezTo>
                  <a:cubicBezTo>
                    <a:pt x="45357" y="17762"/>
                    <a:pt x="26643" y="25058"/>
                    <a:pt x="26643" y="44089"/>
                  </a:cubicBezTo>
                  <a:cubicBezTo>
                    <a:pt x="26643" y="68195"/>
                    <a:pt x="58044" y="65975"/>
                    <a:pt x="102132" y="81517"/>
                  </a:cubicBezTo>
                  <a:cubicBezTo>
                    <a:pt x="118943" y="87226"/>
                    <a:pt x="129727" y="101816"/>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0" y="155104"/>
                    <a:pt x="108476" y="145271"/>
                    <a:pt x="108476" y="122751"/>
                  </a:cubicBezTo>
                  <a:cubicBezTo>
                    <a:pt x="108476" y="99279"/>
                    <a:pt x="82784" y="95473"/>
                    <a:pt x="56776" y="89763"/>
                  </a:cubicBezTo>
                  <a:cubicBezTo>
                    <a:pt x="31084" y="83737"/>
                    <a:pt x="5075" y="76124"/>
                    <a:pt x="5075" y="45992"/>
                  </a:cubicBezTo>
                  <a:cubicBezTo>
                    <a:pt x="5710"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37" name="Freihandform: Form 36">
              <a:extLst>
                <a:ext uri="{FF2B5EF4-FFF2-40B4-BE49-F238E27FC236}">
                  <a16:creationId xmlns:a16="http://schemas.microsoft.com/office/drawing/2014/main" id="{688D1293-9A9D-4A04-B08B-DBF1456FF245}"/>
                </a:ext>
              </a:extLst>
            </p:cNvPr>
            <p:cNvSpPr/>
            <p:nvPr/>
          </p:nvSpPr>
          <p:spPr>
            <a:xfrm>
              <a:off x="7759741" y="10176248"/>
              <a:ext cx="126873" cy="158593"/>
            </a:xfrm>
            <a:custGeom>
              <a:avLst/>
              <a:gdLst>
                <a:gd name="connsiteX0" fmla="*/ 113868 w 126872"/>
                <a:gd name="connsiteY0" fmla="*/ 54873 h 158592"/>
                <a:gd name="connsiteX1" fmla="*/ 69463 w 126872"/>
                <a:gd name="connsiteY1" fmla="*/ 17762 h 158592"/>
                <a:gd name="connsiteX2" fmla="*/ 21251 w 126872"/>
                <a:gd name="connsiteY2" fmla="*/ 85957 h 158592"/>
                <a:gd name="connsiteX3" fmla="*/ 69463 w 126872"/>
                <a:gd name="connsiteY3" fmla="*/ 154786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4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5"/>
                    <a:pt x="96423" y="17762"/>
                    <a:pt x="69463" y="17762"/>
                  </a:cubicBezTo>
                  <a:cubicBezTo>
                    <a:pt x="39648" y="17762"/>
                    <a:pt x="21251" y="48847"/>
                    <a:pt x="21251" y="85957"/>
                  </a:cubicBezTo>
                  <a:cubicBezTo>
                    <a:pt x="21251" y="123385"/>
                    <a:pt x="39648" y="154786"/>
                    <a:pt x="69463" y="154786"/>
                  </a:cubicBezTo>
                  <a:cubicBezTo>
                    <a:pt x="94837" y="154786"/>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4"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38" name="Freihandform: Form 37">
              <a:extLst>
                <a:ext uri="{FF2B5EF4-FFF2-40B4-BE49-F238E27FC236}">
                  <a16:creationId xmlns:a16="http://schemas.microsoft.com/office/drawing/2014/main" id="{335F7DF1-D13C-48E4-8219-56820DB7C6B4}"/>
                </a:ext>
              </a:extLst>
            </p:cNvPr>
            <p:cNvSpPr/>
            <p:nvPr/>
          </p:nvSpPr>
          <p:spPr>
            <a:xfrm>
              <a:off x="7934824" y="10109956"/>
              <a:ext cx="126873" cy="222030"/>
            </a:xfrm>
            <a:custGeom>
              <a:avLst/>
              <a:gdLst>
                <a:gd name="connsiteX0" fmla="*/ 19031 w 126872"/>
                <a:gd name="connsiteY0" fmla="*/ 95790 h 222029"/>
                <a:gd name="connsiteX1" fmla="*/ 19666 w 126872"/>
                <a:gd name="connsiteY1" fmla="*/ 95790 h 222029"/>
                <a:gd name="connsiteX2" fmla="*/ 70732 w 126872"/>
                <a:gd name="connsiteY2" fmla="*/ 66292 h 222029"/>
                <a:gd name="connsiteX3" fmla="*/ 128142 w 126872"/>
                <a:gd name="connsiteY3" fmla="*/ 132266 h 222029"/>
                <a:gd name="connsiteX4" fmla="*/ 128142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031" y="95790"/>
                  </a:moveTo>
                  <a:lnTo>
                    <a:pt x="19666" y="95790"/>
                  </a:lnTo>
                  <a:cubicBezTo>
                    <a:pt x="31084" y="75807"/>
                    <a:pt x="49481" y="66292"/>
                    <a:pt x="70732" y="66292"/>
                  </a:cubicBezTo>
                  <a:cubicBezTo>
                    <a:pt x="124018" y="66292"/>
                    <a:pt x="128142" y="113235"/>
                    <a:pt x="128142" y="132266"/>
                  </a:cubicBezTo>
                  <a:lnTo>
                    <a:pt x="128142" y="234083"/>
                  </a:lnTo>
                  <a:lnTo>
                    <a:pt x="108793" y="234083"/>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39" name="Freihandform: Form 38">
              <a:extLst>
                <a:ext uri="{FF2B5EF4-FFF2-40B4-BE49-F238E27FC236}">
                  <a16:creationId xmlns:a16="http://schemas.microsoft.com/office/drawing/2014/main" id="{1F031E70-D36B-4AB1-A0DB-F4E155B4339E}"/>
                </a:ext>
              </a:extLst>
            </p:cNvPr>
            <p:cNvSpPr/>
            <p:nvPr/>
          </p:nvSpPr>
          <p:spPr>
            <a:xfrm>
              <a:off x="8107371" y="10181323"/>
              <a:ext cx="126873" cy="158593"/>
            </a:xfrm>
            <a:custGeom>
              <a:avLst/>
              <a:gdLst>
                <a:gd name="connsiteX0" fmla="*/ 108793 w 126872"/>
                <a:gd name="connsiteY0" fmla="*/ 0 h 158592"/>
                <a:gd name="connsiteX1" fmla="*/ 128142 w 126872"/>
                <a:gd name="connsiteY1" fmla="*/ 0 h 158592"/>
                <a:gd name="connsiteX2" fmla="*/ 128142 w 126872"/>
                <a:gd name="connsiteY2" fmla="*/ 126240 h 158592"/>
                <a:gd name="connsiteX3" fmla="*/ 129728 w 126872"/>
                <a:gd name="connsiteY3" fmla="*/ 163033 h 158592"/>
                <a:gd name="connsiteX4" fmla="*/ 109745 w 126872"/>
                <a:gd name="connsiteY4" fmla="*/ 163033 h 158592"/>
                <a:gd name="connsiteX5" fmla="*/ 108793 w 126872"/>
                <a:gd name="connsiteY5" fmla="*/ 138927 h 158592"/>
                <a:gd name="connsiteX6" fmla="*/ 108159 w 126872"/>
                <a:gd name="connsiteY6" fmla="*/ 138293 h 158592"/>
                <a:gd name="connsiteX7" fmla="*/ 57410 w 126872"/>
                <a:gd name="connsiteY7" fmla="*/ 167791 h 158592"/>
                <a:gd name="connsiteX8" fmla="*/ 0 w 126872"/>
                <a:gd name="connsiteY8" fmla="*/ 101816 h 158592"/>
                <a:gd name="connsiteX9" fmla="*/ 0 w 126872"/>
                <a:gd name="connsiteY9" fmla="*/ 0 h 158592"/>
                <a:gd name="connsiteX10" fmla="*/ 19348 w 126872"/>
                <a:gd name="connsiteY10" fmla="*/ 0 h 158592"/>
                <a:gd name="connsiteX11" fmla="*/ 19348 w 126872"/>
                <a:gd name="connsiteY11" fmla="*/ 104988 h 158592"/>
                <a:gd name="connsiteX12" fmla="*/ 62168 w 126872"/>
                <a:gd name="connsiteY12" fmla="*/ 149711 h 158592"/>
                <a:gd name="connsiteX13" fmla="*/ 108793 w 126872"/>
                <a:gd name="connsiteY13" fmla="*/ 93570 h 158592"/>
                <a:gd name="connsiteX14" fmla="*/ 108793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108793" y="0"/>
                  </a:moveTo>
                  <a:lnTo>
                    <a:pt x="128142" y="0"/>
                  </a:lnTo>
                  <a:lnTo>
                    <a:pt x="128142" y="126240"/>
                  </a:lnTo>
                  <a:cubicBezTo>
                    <a:pt x="128142" y="138927"/>
                    <a:pt x="129093" y="151932"/>
                    <a:pt x="129728" y="163033"/>
                  </a:cubicBezTo>
                  <a:lnTo>
                    <a:pt x="109745" y="163033"/>
                  </a:lnTo>
                  <a:lnTo>
                    <a:pt x="108793" y="138927"/>
                  </a:lnTo>
                  <a:lnTo>
                    <a:pt x="108159" y="138293"/>
                  </a:lnTo>
                  <a:cubicBezTo>
                    <a:pt x="96740" y="158275"/>
                    <a:pt x="78344" y="167791"/>
                    <a:pt x="57410" y="167791"/>
                  </a:cubicBezTo>
                  <a:cubicBezTo>
                    <a:pt x="4124" y="167791"/>
                    <a:pt x="0" y="120848"/>
                    <a:pt x="0" y="101816"/>
                  </a:cubicBezTo>
                  <a:lnTo>
                    <a:pt x="0" y="0"/>
                  </a:lnTo>
                  <a:lnTo>
                    <a:pt x="19348" y="0"/>
                  </a:lnTo>
                  <a:lnTo>
                    <a:pt x="19348" y="104988"/>
                  </a:lnTo>
                  <a:cubicBezTo>
                    <a:pt x="19348" y="133218"/>
                    <a:pt x="35525" y="149711"/>
                    <a:pt x="62168" y="149711"/>
                  </a:cubicBezTo>
                  <a:cubicBezTo>
                    <a:pt x="94203" y="149711"/>
                    <a:pt x="108793" y="122751"/>
                    <a:pt x="108793" y="93570"/>
                  </a:cubicBezTo>
                  <a:lnTo>
                    <a:pt x="108793" y="0"/>
                  </a:lnTo>
                  <a:close/>
                </a:path>
              </a:pathLst>
            </a:custGeom>
            <a:solidFill>
              <a:srgbClr val="000000"/>
            </a:solidFill>
            <a:ln w="27976" cap="flat">
              <a:noFill/>
              <a:prstDash val="solid"/>
              <a:miter/>
            </a:ln>
          </p:spPr>
          <p:txBody>
            <a:bodyPr rtlCol="0" anchor="ctr"/>
            <a:lstStyle/>
            <a:p>
              <a:endParaRPr lang="de-CH" sz="914"/>
            </a:p>
          </p:txBody>
        </p:sp>
        <p:sp>
          <p:nvSpPr>
            <p:cNvPr id="40" name="Freihandform: Form 39">
              <a:extLst>
                <a:ext uri="{FF2B5EF4-FFF2-40B4-BE49-F238E27FC236}">
                  <a16:creationId xmlns:a16="http://schemas.microsoft.com/office/drawing/2014/main" id="{4781FE19-9EF1-43CF-824C-F704E447162B}"/>
                </a:ext>
              </a:extLst>
            </p:cNvPr>
            <p:cNvSpPr/>
            <p:nvPr/>
          </p:nvSpPr>
          <p:spPr>
            <a:xfrm>
              <a:off x="8288165" y="10109956"/>
              <a:ext cx="31718" cy="222030"/>
            </a:xfrm>
            <a:custGeom>
              <a:avLst/>
              <a:gdLst>
                <a:gd name="connsiteX0" fmla="*/ 19348 w 0"/>
                <a:gd name="connsiteY0" fmla="*/ 234083 h 222029"/>
                <a:gd name="connsiteX1" fmla="*/ 0 w 0"/>
                <a:gd name="connsiteY1" fmla="*/ 234083 h 222029"/>
                <a:gd name="connsiteX2" fmla="*/ 0 w 0"/>
                <a:gd name="connsiteY2" fmla="*/ 0 h 222029"/>
                <a:gd name="connsiteX3" fmla="*/ 19348 w 0"/>
                <a:gd name="connsiteY3" fmla="*/ 0 h 222029"/>
                <a:gd name="connsiteX4" fmla="*/ 19348 w 0"/>
                <a:gd name="connsiteY4" fmla="*/ 234083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19348" y="234083"/>
                  </a:moveTo>
                  <a:lnTo>
                    <a:pt x="0" y="234083"/>
                  </a:lnTo>
                  <a:lnTo>
                    <a:pt x="0" y="0"/>
                  </a:lnTo>
                  <a:lnTo>
                    <a:pt x="19348" y="0"/>
                  </a:lnTo>
                  <a:lnTo>
                    <a:pt x="19348" y="234083"/>
                  </a:lnTo>
                  <a:close/>
                </a:path>
              </a:pathLst>
            </a:custGeom>
            <a:solidFill>
              <a:srgbClr val="000000"/>
            </a:solidFill>
            <a:ln w="27976" cap="flat">
              <a:noFill/>
              <a:prstDash val="solid"/>
              <a:miter/>
            </a:ln>
          </p:spPr>
          <p:txBody>
            <a:bodyPr rtlCol="0" anchor="ctr"/>
            <a:lstStyle/>
            <a:p>
              <a:endParaRPr lang="de-CH" sz="914"/>
            </a:p>
          </p:txBody>
        </p:sp>
        <p:sp>
          <p:nvSpPr>
            <p:cNvPr id="41" name="Freihandform: Form 40">
              <a:extLst>
                <a:ext uri="{FF2B5EF4-FFF2-40B4-BE49-F238E27FC236}">
                  <a16:creationId xmlns:a16="http://schemas.microsoft.com/office/drawing/2014/main" id="{6114007E-17B4-496B-ABBF-87BA64120E02}"/>
                </a:ext>
              </a:extLst>
            </p:cNvPr>
            <p:cNvSpPr/>
            <p:nvPr/>
          </p:nvSpPr>
          <p:spPr>
            <a:xfrm>
              <a:off x="8350332" y="10176248"/>
              <a:ext cx="126873" cy="158593"/>
            </a:xfrm>
            <a:custGeom>
              <a:avLst/>
              <a:gdLst>
                <a:gd name="connsiteX0" fmla="*/ 21251 w 126872"/>
                <a:gd name="connsiteY0" fmla="*/ 91032 h 158592"/>
                <a:gd name="connsiteX1" fmla="*/ 77709 w 126872"/>
                <a:gd name="connsiteY1" fmla="*/ 154786 h 158592"/>
                <a:gd name="connsiteX2" fmla="*/ 124653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5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9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6" y="125605"/>
                    <a:pt x="37745" y="154786"/>
                    <a:pt x="77709" y="154786"/>
                  </a:cubicBezTo>
                  <a:cubicBezTo>
                    <a:pt x="100864" y="154786"/>
                    <a:pt x="119895" y="138293"/>
                    <a:pt x="124653" y="115773"/>
                  </a:cubicBezTo>
                  <a:lnTo>
                    <a:pt x="144952" y="115773"/>
                  </a:lnTo>
                  <a:cubicBezTo>
                    <a:pt x="134802" y="154786"/>
                    <a:pt x="110696" y="172549"/>
                    <a:pt x="71366" y="172549"/>
                  </a:cubicBezTo>
                  <a:cubicBezTo>
                    <a:pt x="22837" y="172549"/>
                    <a:pt x="0" y="130680"/>
                    <a:pt x="0" y="86274"/>
                  </a:cubicBezTo>
                  <a:cubicBezTo>
                    <a:pt x="0" y="42186"/>
                    <a:pt x="24423" y="0"/>
                    <a:pt x="72635" y="0"/>
                  </a:cubicBezTo>
                  <a:cubicBezTo>
                    <a:pt x="127190" y="0"/>
                    <a:pt x="146855" y="39965"/>
                    <a:pt x="146855" y="90715"/>
                  </a:cubicBezTo>
                  <a:lnTo>
                    <a:pt x="21251" y="90715"/>
                  </a:lnTo>
                  <a:close/>
                  <a:moveTo>
                    <a:pt x="125921" y="72953"/>
                  </a:moveTo>
                  <a:cubicBezTo>
                    <a:pt x="123701" y="41551"/>
                    <a:pt x="106890" y="17762"/>
                    <a:pt x="72952" y="17762"/>
                  </a:cubicBezTo>
                  <a:cubicBezTo>
                    <a:pt x="41234" y="17762"/>
                    <a:pt x="24423" y="44406"/>
                    <a:pt x="21569"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42" name="Freihandform: Form 41">
              <a:extLst>
                <a:ext uri="{FF2B5EF4-FFF2-40B4-BE49-F238E27FC236}">
                  <a16:creationId xmlns:a16="http://schemas.microsoft.com/office/drawing/2014/main" id="{07FFDF39-1C8E-4140-B90D-B247B94D14DD}"/>
                </a:ext>
              </a:extLst>
            </p:cNvPr>
            <p:cNvSpPr/>
            <p:nvPr/>
          </p:nvSpPr>
          <p:spPr>
            <a:xfrm>
              <a:off x="4691327" y="10478842"/>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9128 w 63436"/>
                <a:gd name="connsiteY12" fmla="*/ 75173 h 222029"/>
                <a:gd name="connsiteX13" fmla="*/ 89128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1" y="18397"/>
                    <a:pt x="82150" y="17762"/>
                    <a:pt x="78344" y="17762"/>
                  </a:cubicBezTo>
                  <a:cubicBezTo>
                    <a:pt x="51701" y="17762"/>
                    <a:pt x="51066" y="31084"/>
                    <a:pt x="52018" y="54556"/>
                  </a:cubicBezTo>
                  <a:lnTo>
                    <a:pt x="52018" y="75173"/>
                  </a:lnTo>
                  <a:lnTo>
                    <a:pt x="89128" y="75173"/>
                  </a:lnTo>
                  <a:lnTo>
                    <a:pt x="89128"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43" name="Freihandform: Form 42">
              <a:extLst>
                <a:ext uri="{FF2B5EF4-FFF2-40B4-BE49-F238E27FC236}">
                  <a16:creationId xmlns:a16="http://schemas.microsoft.com/office/drawing/2014/main" id="{7CF14EB4-BAAA-4ABB-AF53-D8A00E4AA417}"/>
                </a:ext>
              </a:extLst>
            </p:cNvPr>
            <p:cNvSpPr/>
            <p:nvPr/>
          </p:nvSpPr>
          <p:spPr>
            <a:xfrm>
              <a:off x="4810588" y="10487406"/>
              <a:ext cx="126873" cy="222030"/>
            </a:xfrm>
            <a:custGeom>
              <a:avLst/>
              <a:gdLst>
                <a:gd name="connsiteX0" fmla="*/ 108793 w 126872"/>
                <a:gd name="connsiteY0" fmla="*/ 66609 h 222029"/>
                <a:gd name="connsiteX1" fmla="*/ 128141 w 126872"/>
                <a:gd name="connsiteY1" fmla="*/ 66609 h 222029"/>
                <a:gd name="connsiteX2" fmla="*/ 128141 w 126872"/>
                <a:gd name="connsiteY2" fmla="*/ 192849 h 222029"/>
                <a:gd name="connsiteX3" fmla="*/ 129727 w 126872"/>
                <a:gd name="connsiteY3" fmla="*/ 229642 h 222029"/>
                <a:gd name="connsiteX4" fmla="*/ 109745 w 126872"/>
                <a:gd name="connsiteY4" fmla="*/ 229642 h 222029"/>
                <a:gd name="connsiteX5" fmla="*/ 108793 w 126872"/>
                <a:gd name="connsiteY5" fmla="*/ 205536 h 222029"/>
                <a:gd name="connsiteX6" fmla="*/ 108159 w 126872"/>
                <a:gd name="connsiteY6" fmla="*/ 204902 h 222029"/>
                <a:gd name="connsiteX7" fmla="*/ 57410 w 126872"/>
                <a:gd name="connsiteY7" fmla="*/ 234400 h 222029"/>
                <a:gd name="connsiteX8" fmla="*/ 0 w 126872"/>
                <a:gd name="connsiteY8" fmla="*/ 168425 h 222029"/>
                <a:gd name="connsiteX9" fmla="*/ 0 w 126872"/>
                <a:gd name="connsiteY9" fmla="*/ 66609 h 222029"/>
                <a:gd name="connsiteX10" fmla="*/ 19348 w 126872"/>
                <a:gd name="connsiteY10" fmla="*/ 66609 h 222029"/>
                <a:gd name="connsiteX11" fmla="*/ 19348 w 126872"/>
                <a:gd name="connsiteY11" fmla="*/ 171597 h 222029"/>
                <a:gd name="connsiteX12" fmla="*/ 62168 w 126872"/>
                <a:gd name="connsiteY12" fmla="*/ 216320 h 222029"/>
                <a:gd name="connsiteX13" fmla="*/ 108793 w 126872"/>
                <a:gd name="connsiteY13" fmla="*/ 160179 h 222029"/>
                <a:gd name="connsiteX14" fmla="*/ 108793 w 126872"/>
                <a:gd name="connsiteY14" fmla="*/ 66609 h 222029"/>
                <a:gd name="connsiteX15" fmla="*/ 23789 w 126872"/>
                <a:gd name="connsiteY15" fmla="*/ 28547 h 222029"/>
                <a:gd name="connsiteX16" fmla="*/ 23789 w 126872"/>
                <a:gd name="connsiteY16" fmla="*/ 0 h 222029"/>
                <a:gd name="connsiteX17" fmla="*/ 47894 w 126872"/>
                <a:gd name="connsiteY17" fmla="*/ 0 h 222029"/>
                <a:gd name="connsiteX18" fmla="*/ 47894 w 126872"/>
                <a:gd name="connsiteY18" fmla="*/ 28547 h 222029"/>
                <a:gd name="connsiteX19" fmla="*/ 23789 w 126872"/>
                <a:gd name="connsiteY19" fmla="*/ 28547 h 222029"/>
                <a:gd name="connsiteX20" fmla="*/ 80247 w 126872"/>
                <a:gd name="connsiteY20" fmla="*/ 28547 h 222029"/>
                <a:gd name="connsiteX21" fmla="*/ 80247 w 126872"/>
                <a:gd name="connsiteY21" fmla="*/ 0 h 222029"/>
                <a:gd name="connsiteX22" fmla="*/ 104353 w 126872"/>
                <a:gd name="connsiteY22" fmla="*/ 0 h 222029"/>
                <a:gd name="connsiteX23" fmla="*/ 104353 w 126872"/>
                <a:gd name="connsiteY23" fmla="*/ 28547 h 222029"/>
                <a:gd name="connsiteX24" fmla="*/ 80247 w 126872"/>
                <a:gd name="connsiteY24" fmla="*/ 2854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872" h="222029">
                  <a:moveTo>
                    <a:pt x="108793" y="66609"/>
                  </a:moveTo>
                  <a:lnTo>
                    <a:pt x="128141" y="66609"/>
                  </a:lnTo>
                  <a:lnTo>
                    <a:pt x="128141" y="192849"/>
                  </a:lnTo>
                  <a:cubicBezTo>
                    <a:pt x="128141" y="205536"/>
                    <a:pt x="129093" y="218541"/>
                    <a:pt x="129727" y="229642"/>
                  </a:cubicBezTo>
                  <a:lnTo>
                    <a:pt x="109745" y="229642"/>
                  </a:lnTo>
                  <a:lnTo>
                    <a:pt x="108793" y="205536"/>
                  </a:lnTo>
                  <a:lnTo>
                    <a:pt x="108159" y="204902"/>
                  </a:lnTo>
                  <a:cubicBezTo>
                    <a:pt x="96740" y="224884"/>
                    <a:pt x="78344" y="234400"/>
                    <a:pt x="57410" y="234400"/>
                  </a:cubicBezTo>
                  <a:cubicBezTo>
                    <a:pt x="4123" y="234400"/>
                    <a:pt x="0" y="187457"/>
                    <a:pt x="0" y="168425"/>
                  </a:cubicBezTo>
                  <a:lnTo>
                    <a:pt x="0" y="66609"/>
                  </a:lnTo>
                  <a:lnTo>
                    <a:pt x="19348" y="66609"/>
                  </a:lnTo>
                  <a:lnTo>
                    <a:pt x="19348" y="171597"/>
                  </a:lnTo>
                  <a:cubicBezTo>
                    <a:pt x="19348" y="199827"/>
                    <a:pt x="35524" y="216320"/>
                    <a:pt x="62168" y="216320"/>
                  </a:cubicBezTo>
                  <a:cubicBezTo>
                    <a:pt x="94203" y="216320"/>
                    <a:pt x="108793" y="189360"/>
                    <a:pt x="108793" y="160179"/>
                  </a:cubicBezTo>
                  <a:lnTo>
                    <a:pt x="108793" y="66609"/>
                  </a:lnTo>
                  <a:close/>
                  <a:moveTo>
                    <a:pt x="23789" y="28547"/>
                  </a:moveTo>
                  <a:lnTo>
                    <a:pt x="23789" y="0"/>
                  </a:lnTo>
                  <a:lnTo>
                    <a:pt x="47894" y="0"/>
                  </a:lnTo>
                  <a:lnTo>
                    <a:pt x="47894" y="28547"/>
                  </a:lnTo>
                  <a:lnTo>
                    <a:pt x="23789" y="28547"/>
                  </a:lnTo>
                  <a:close/>
                  <a:moveTo>
                    <a:pt x="80247" y="28547"/>
                  </a:moveTo>
                  <a:lnTo>
                    <a:pt x="80247" y="0"/>
                  </a:lnTo>
                  <a:lnTo>
                    <a:pt x="104353" y="0"/>
                  </a:lnTo>
                  <a:lnTo>
                    <a:pt x="104353" y="28547"/>
                  </a:lnTo>
                  <a:lnTo>
                    <a:pt x="80247" y="28547"/>
                  </a:lnTo>
                  <a:close/>
                </a:path>
              </a:pathLst>
            </a:custGeom>
            <a:solidFill>
              <a:srgbClr val="000000"/>
            </a:solidFill>
            <a:ln w="27976" cap="flat">
              <a:noFill/>
              <a:prstDash val="solid"/>
              <a:miter/>
            </a:ln>
          </p:spPr>
          <p:txBody>
            <a:bodyPr rtlCol="0" anchor="ctr"/>
            <a:lstStyle/>
            <a:p>
              <a:endParaRPr lang="de-CH" sz="914"/>
            </a:p>
          </p:txBody>
        </p:sp>
        <p:sp>
          <p:nvSpPr>
            <p:cNvPr id="44" name="Freihandform: Form 43">
              <a:extLst>
                <a:ext uri="{FF2B5EF4-FFF2-40B4-BE49-F238E27FC236}">
                  <a16:creationId xmlns:a16="http://schemas.microsoft.com/office/drawing/2014/main" id="{23176833-99DC-4D69-A5EF-D38E4F8C6C49}"/>
                </a:ext>
              </a:extLst>
            </p:cNvPr>
            <p:cNvSpPr/>
            <p:nvPr/>
          </p:nvSpPr>
          <p:spPr>
            <a:xfrm>
              <a:off x="4989478" y="10548809"/>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2 w 63436"/>
                <a:gd name="connsiteY4" fmla="*/ 4889 h 158592"/>
                <a:gd name="connsiteX5" fmla="*/ 20934 w 63436"/>
                <a:gd name="connsiteY5" fmla="*/ 28995 h 158592"/>
                <a:gd name="connsiteX6" fmla="*/ 21568 w 63436"/>
                <a:gd name="connsiteY6" fmla="*/ 28995 h 158592"/>
                <a:gd name="connsiteX7" fmla="*/ 58362 w 63436"/>
                <a:gd name="connsiteY7" fmla="*/ 131 h 158592"/>
                <a:gd name="connsiteX8" fmla="*/ 77709 w 63436"/>
                <a:gd name="connsiteY8" fmla="*/ 449 h 158592"/>
                <a:gd name="connsiteX9" fmla="*/ 77709 w 63436"/>
                <a:gd name="connsiteY9" fmla="*/ 19163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2" y="4889"/>
                  </a:lnTo>
                  <a:lnTo>
                    <a:pt x="20934" y="28995"/>
                  </a:lnTo>
                  <a:lnTo>
                    <a:pt x="21568" y="28995"/>
                  </a:lnTo>
                  <a:cubicBezTo>
                    <a:pt x="27278" y="12502"/>
                    <a:pt x="41868" y="766"/>
                    <a:pt x="58362" y="131"/>
                  </a:cubicBezTo>
                  <a:cubicBezTo>
                    <a:pt x="64705" y="-186"/>
                    <a:pt x="71366" y="131"/>
                    <a:pt x="77709" y="449"/>
                  </a:cubicBezTo>
                  <a:lnTo>
                    <a:pt x="77709" y="19163"/>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45" name="Freihandform: Form 44">
              <a:extLst>
                <a:ext uri="{FF2B5EF4-FFF2-40B4-BE49-F238E27FC236}">
                  <a16:creationId xmlns:a16="http://schemas.microsoft.com/office/drawing/2014/main" id="{0FB2DA7A-A5F0-4B06-9A4F-55B1F0B50BCD}"/>
                </a:ext>
              </a:extLst>
            </p:cNvPr>
            <p:cNvSpPr/>
            <p:nvPr/>
          </p:nvSpPr>
          <p:spPr>
            <a:xfrm>
              <a:off x="5204527" y="10482649"/>
              <a:ext cx="158591" cy="222030"/>
            </a:xfrm>
            <a:custGeom>
              <a:avLst/>
              <a:gdLst>
                <a:gd name="connsiteX0" fmla="*/ 0 w 158590"/>
                <a:gd name="connsiteY0" fmla="*/ 234083 h 222029"/>
                <a:gd name="connsiteX1" fmla="*/ 0 w 158590"/>
                <a:gd name="connsiteY1" fmla="*/ 0 h 222029"/>
                <a:gd name="connsiteX2" fmla="*/ 20934 w 158590"/>
                <a:gd name="connsiteY2" fmla="*/ 0 h 222029"/>
                <a:gd name="connsiteX3" fmla="*/ 20934 w 158590"/>
                <a:gd name="connsiteY3" fmla="*/ 102768 h 222029"/>
                <a:gd name="connsiteX4" fmla="*/ 148758 w 158590"/>
                <a:gd name="connsiteY4" fmla="*/ 102768 h 222029"/>
                <a:gd name="connsiteX5" fmla="*/ 148758 w 158590"/>
                <a:gd name="connsiteY5" fmla="*/ 0 h 222029"/>
                <a:gd name="connsiteX6" fmla="*/ 169692 w 158590"/>
                <a:gd name="connsiteY6" fmla="*/ 0 h 222029"/>
                <a:gd name="connsiteX7" fmla="*/ 169692 w 158590"/>
                <a:gd name="connsiteY7" fmla="*/ 234083 h 222029"/>
                <a:gd name="connsiteX8" fmla="*/ 148758 w 158590"/>
                <a:gd name="connsiteY8" fmla="*/ 234083 h 222029"/>
                <a:gd name="connsiteX9" fmla="*/ 148758 w 158590"/>
                <a:gd name="connsiteY9" fmla="*/ 122116 h 222029"/>
                <a:gd name="connsiteX10" fmla="*/ 20934 w 158590"/>
                <a:gd name="connsiteY10" fmla="*/ 122116 h 222029"/>
                <a:gd name="connsiteX11" fmla="*/ 20934 w 158590"/>
                <a:gd name="connsiteY11" fmla="*/ 234083 h 222029"/>
                <a:gd name="connsiteX12" fmla="*/ 0 w 158590"/>
                <a:gd name="connsiteY12" fmla="*/ 234083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590" h="222029">
                  <a:moveTo>
                    <a:pt x="0" y="234083"/>
                  </a:moveTo>
                  <a:lnTo>
                    <a:pt x="0" y="0"/>
                  </a:lnTo>
                  <a:lnTo>
                    <a:pt x="20934" y="0"/>
                  </a:lnTo>
                  <a:lnTo>
                    <a:pt x="20934" y="102768"/>
                  </a:lnTo>
                  <a:lnTo>
                    <a:pt x="148758" y="102768"/>
                  </a:lnTo>
                  <a:lnTo>
                    <a:pt x="148758" y="0"/>
                  </a:lnTo>
                  <a:lnTo>
                    <a:pt x="169692" y="0"/>
                  </a:lnTo>
                  <a:lnTo>
                    <a:pt x="169692" y="234083"/>
                  </a:lnTo>
                  <a:lnTo>
                    <a:pt x="148758" y="234083"/>
                  </a:lnTo>
                  <a:lnTo>
                    <a:pt x="148758" y="122116"/>
                  </a:lnTo>
                  <a:lnTo>
                    <a:pt x="20934" y="122116"/>
                  </a:lnTo>
                  <a:lnTo>
                    <a:pt x="20934" y="234083"/>
                  </a:lnTo>
                  <a:lnTo>
                    <a:pt x="0" y="234083"/>
                  </a:lnTo>
                  <a:close/>
                </a:path>
              </a:pathLst>
            </a:custGeom>
            <a:solidFill>
              <a:srgbClr val="000000"/>
            </a:solidFill>
            <a:ln w="27976" cap="flat">
              <a:noFill/>
              <a:prstDash val="solid"/>
              <a:miter/>
            </a:ln>
          </p:spPr>
          <p:txBody>
            <a:bodyPr rtlCol="0" anchor="ctr"/>
            <a:lstStyle/>
            <a:p>
              <a:endParaRPr lang="de-CH" sz="914"/>
            </a:p>
          </p:txBody>
        </p:sp>
        <p:sp>
          <p:nvSpPr>
            <p:cNvPr id="46" name="Freihandform: Form 45">
              <a:extLst>
                <a:ext uri="{FF2B5EF4-FFF2-40B4-BE49-F238E27FC236}">
                  <a16:creationId xmlns:a16="http://schemas.microsoft.com/office/drawing/2014/main" id="{FACB1BC8-4DFF-4796-A571-B104957BE939}"/>
                </a:ext>
              </a:extLst>
            </p:cNvPr>
            <p:cNvSpPr/>
            <p:nvPr/>
          </p:nvSpPr>
          <p:spPr>
            <a:xfrm>
              <a:off x="5414818" y="10548940"/>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8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5" y="125605"/>
                    <a:pt x="37744" y="154786"/>
                    <a:pt x="77709" y="154786"/>
                  </a:cubicBezTo>
                  <a:cubicBezTo>
                    <a:pt x="100864"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5921" y="72953"/>
                  </a:moveTo>
                  <a:cubicBezTo>
                    <a:pt x="123701" y="41551"/>
                    <a:pt x="106890" y="17762"/>
                    <a:pt x="72952" y="17762"/>
                  </a:cubicBezTo>
                  <a:cubicBezTo>
                    <a:pt x="41233" y="17762"/>
                    <a:pt x="24423" y="44406"/>
                    <a:pt x="21568"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47" name="Freihandform: Form 46">
              <a:extLst>
                <a:ext uri="{FF2B5EF4-FFF2-40B4-BE49-F238E27FC236}">
                  <a16:creationId xmlns:a16="http://schemas.microsoft.com/office/drawing/2014/main" id="{899A7190-0B36-45F9-8850-520DB5066781}"/>
                </a:ext>
              </a:extLst>
            </p:cNvPr>
            <p:cNvSpPr/>
            <p:nvPr/>
          </p:nvSpPr>
          <p:spPr>
            <a:xfrm>
              <a:off x="5595929" y="10482649"/>
              <a:ext cx="31718" cy="222030"/>
            </a:xfrm>
            <a:custGeom>
              <a:avLst/>
              <a:gdLst>
                <a:gd name="connsiteX0" fmla="*/ 22837 w 0"/>
                <a:gd name="connsiteY0" fmla="*/ 24106 h 222029"/>
                <a:gd name="connsiteX1" fmla="*/ 0 w 0"/>
                <a:gd name="connsiteY1" fmla="*/ 24106 h 222029"/>
                <a:gd name="connsiteX2" fmla="*/ 0 w 0"/>
                <a:gd name="connsiteY2" fmla="*/ 0 h 222029"/>
                <a:gd name="connsiteX3" fmla="*/ 22837 w 0"/>
                <a:gd name="connsiteY3" fmla="*/ 0 h 222029"/>
                <a:gd name="connsiteX4" fmla="*/ 22837 w 0"/>
                <a:gd name="connsiteY4" fmla="*/ 24106 h 222029"/>
                <a:gd name="connsiteX5" fmla="*/ 20934 w 0"/>
                <a:gd name="connsiteY5" fmla="*/ 71367 h 222029"/>
                <a:gd name="connsiteX6" fmla="*/ 20934 w 0"/>
                <a:gd name="connsiteY6" fmla="*/ 234083 h 222029"/>
                <a:gd name="connsiteX7" fmla="*/ 1586 w 0"/>
                <a:gd name="connsiteY7" fmla="*/ 234083 h 222029"/>
                <a:gd name="connsiteX8" fmla="*/ 1586 w 0"/>
                <a:gd name="connsiteY8" fmla="*/ 71367 h 222029"/>
                <a:gd name="connsiteX9" fmla="*/ 20934 w 0"/>
                <a:gd name="connsiteY9" fmla="*/ 7136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h="222029">
                  <a:moveTo>
                    <a:pt x="22837" y="24106"/>
                  </a:moveTo>
                  <a:lnTo>
                    <a:pt x="0" y="24106"/>
                  </a:lnTo>
                  <a:lnTo>
                    <a:pt x="0" y="0"/>
                  </a:lnTo>
                  <a:lnTo>
                    <a:pt x="22837" y="0"/>
                  </a:lnTo>
                  <a:lnTo>
                    <a:pt x="22837" y="24106"/>
                  </a:lnTo>
                  <a:close/>
                  <a:moveTo>
                    <a:pt x="20934" y="71367"/>
                  </a:moveTo>
                  <a:lnTo>
                    <a:pt x="20934" y="234083"/>
                  </a:lnTo>
                  <a:lnTo>
                    <a:pt x="1586" y="234083"/>
                  </a:lnTo>
                  <a:lnTo>
                    <a:pt x="1586" y="71367"/>
                  </a:lnTo>
                  <a:lnTo>
                    <a:pt x="20934" y="71367"/>
                  </a:lnTo>
                  <a:close/>
                </a:path>
              </a:pathLst>
            </a:custGeom>
            <a:solidFill>
              <a:srgbClr val="000000"/>
            </a:solidFill>
            <a:ln w="27976" cap="flat">
              <a:noFill/>
              <a:prstDash val="solid"/>
              <a:miter/>
            </a:ln>
          </p:spPr>
          <p:txBody>
            <a:bodyPr rtlCol="0" anchor="ctr"/>
            <a:lstStyle/>
            <a:p>
              <a:endParaRPr lang="de-CH" sz="914"/>
            </a:p>
          </p:txBody>
        </p:sp>
        <p:sp>
          <p:nvSpPr>
            <p:cNvPr id="48" name="Freihandform: Form 47">
              <a:extLst>
                <a:ext uri="{FF2B5EF4-FFF2-40B4-BE49-F238E27FC236}">
                  <a16:creationId xmlns:a16="http://schemas.microsoft.com/office/drawing/2014/main" id="{F6A0F566-5A71-46EB-AF43-FACEF0478D4E}"/>
                </a:ext>
              </a:extLst>
            </p:cNvPr>
            <p:cNvSpPr/>
            <p:nvPr/>
          </p:nvSpPr>
          <p:spPr>
            <a:xfrm>
              <a:off x="5670149" y="10482649"/>
              <a:ext cx="31718" cy="222030"/>
            </a:xfrm>
            <a:custGeom>
              <a:avLst/>
              <a:gdLst>
                <a:gd name="connsiteX0" fmla="*/ 19348 w 0"/>
                <a:gd name="connsiteY0" fmla="*/ 234083 h 222029"/>
                <a:gd name="connsiteX1" fmla="*/ 0 w 0"/>
                <a:gd name="connsiteY1" fmla="*/ 234083 h 222029"/>
                <a:gd name="connsiteX2" fmla="*/ 0 w 0"/>
                <a:gd name="connsiteY2" fmla="*/ 0 h 222029"/>
                <a:gd name="connsiteX3" fmla="*/ 19348 w 0"/>
                <a:gd name="connsiteY3" fmla="*/ 0 h 222029"/>
                <a:gd name="connsiteX4" fmla="*/ 19348 w 0"/>
                <a:gd name="connsiteY4" fmla="*/ 234083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19348" y="234083"/>
                  </a:moveTo>
                  <a:lnTo>
                    <a:pt x="0" y="234083"/>
                  </a:lnTo>
                  <a:lnTo>
                    <a:pt x="0" y="0"/>
                  </a:lnTo>
                  <a:lnTo>
                    <a:pt x="19348" y="0"/>
                  </a:lnTo>
                  <a:lnTo>
                    <a:pt x="19348" y="234083"/>
                  </a:lnTo>
                  <a:close/>
                </a:path>
              </a:pathLst>
            </a:custGeom>
            <a:solidFill>
              <a:srgbClr val="000000"/>
            </a:solidFill>
            <a:ln w="27976" cap="flat">
              <a:noFill/>
              <a:prstDash val="solid"/>
              <a:miter/>
            </a:ln>
          </p:spPr>
          <p:txBody>
            <a:bodyPr rtlCol="0" anchor="ctr"/>
            <a:lstStyle/>
            <a:p>
              <a:endParaRPr lang="de-CH" sz="914"/>
            </a:p>
          </p:txBody>
        </p:sp>
        <p:sp>
          <p:nvSpPr>
            <p:cNvPr id="49" name="Freihandform: Form 48">
              <a:extLst>
                <a:ext uri="{FF2B5EF4-FFF2-40B4-BE49-F238E27FC236}">
                  <a16:creationId xmlns:a16="http://schemas.microsoft.com/office/drawing/2014/main" id="{991CA5E8-188F-4E7C-A9FA-AA5D4AD182A1}"/>
                </a:ext>
              </a:extLst>
            </p:cNvPr>
            <p:cNvSpPr/>
            <p:nvPr/>
          </p:nvSpPr>
          <p:spPr>
            <a:xfrm>
              <a:off x="5740563" y="10548940"/>
              <a:ext cx="126873" cy="222030"/>
            </a:xfrm>
            <a:custGeom>
              <a:avLst/>
              <a:gdLst>
                <a:gd name="connsiteX0" fmla="*/ 20934 w 126872"/>
                <a:gd name="connsiteY0" fmla="*/ 229959 h 222029"/>
                <a:gd name="connsiteX1" fmla="*/ 1586 w 126872"/>
                <a:gd name="connsiteY1" fmla="*/ 229959 h 222029"/>
                <a:gd name="connsiteX2" fmla="*/ 1586 w 126872"/>
                <a:gd name="connsiteY2" fmla="*/ 41551 h 222029"/>
                <a:gd name="connsiteX3" fmla="*/ 0 w 126872"/>
                <a:gd name="connsiteY3" fmla="*/ 4758 h 222029"/>
                <a:gd name="connsiteX4" fmla="*/ 19982 w 126872"/>
                <a:gd name="connsiteY4" fmla="*/ 4758 h 222029"/>
                <a:gd name="connsiteX5" fmla="*/ 20934 w 126872"/>
                <a:gd name="connsiteY5" fmla="*/ 28864 h 222029"/>
                <a:gd name="connsiteX6" fmla="*/ 21568 w 126872"/>
                <a:gd name="connsiteY6" fmla="*/ 29498 h 222029"/>
                <a:gd name="connsiteX7" fmla="*/ 77392 w 126872"/>
                <a:gd name="connsiteY7" fmla="*/ 0 h 222029"/>
                <a:gd name="connsiteX8" fmla="*/ 144318 w 126872"/>
                <a:gd name="connsiteY8" fmla="*/ 85640 h 222029"/>
                <a:gd name="connsiteX9" fmla="*/ 78344 w 126872"/>
                <a:gd name="connsiteY9" fmla="*/ 172549 h 222029"/>
                <a:gd name="connsiteX10" fmla="*/ 21568 w 126872"/>
                <a:gd name="connsiteY10" fmla="*/ 142416 h 222029"/>
                <a:gd name="connsiteX11" fmla="*/ 20934 w 126872"/>
                <a:gd name="connsiteY11" fmla="*/ 142416 h 222029"/>
                <a:gd name="connsiteX12" fmla="*/ 20934 w 126872"/>
                <a:gd name="connsiteY12" fmla="*/ 229959 h 222029"/>
                <a:gd name="connsiteX13" fmla="*/ 76441 w 126872"/>
                <a:gd name="connsiteY13" fmla="*/ 154786 h 222029"/>
                <a:gd name="connsiteX14" fmla="*/ 123066 w 126872"/>
                <a:gd name="connsiteY14" fmla="*/ 83420 h 222029"/>
                <a:gd name="connsiteX15" fmla="*/ 73586 w 126872"/>
                <a:gd name="connsiteY15" fmla="*/ 18080 h 222029"/>
                <a:gd name="connsiteX16" fmla="*/ 20934 w 126872"/>
                <a:gd name="connsiteY16" fmla="*/ 82468 h 222029"/>
                <a:gd name="connsiteX17" fmla="*/ 76441 w 126872"/>
                <a:gd name="connsiteY17" fmla="*/ 15478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72" h="222029">
                  <a:moveTo>
                    <a:pt x="20934" y="229959"/>
                  </a:moveTo>
                  <a:lnTo>
                    <a:pt x="1586" y="229959"/>
                  </a:lnTo>
                  <a:lnTo>
                    <a:pt x="1586" y="41551"/>
                  </a:lnTo>
                  <a:cubicBezTo>
                    <a:pt x="1903" y="28864"/>
                    <a:pt x="634" y="15859"/>
                    <a:pt x="0" y="4758"/>
                  </a:cubicBezTo>
                  <a:lnTo>
                    <a:pt x="19982" y="4758"/>
                  </a:lnTo>
                  <a:lnTo>
                    <a:pt x="20934" y="28864"/>
                  </a:lnTo>
                  <a:lnTo>
                    <a:pt x="21568" y="29498"/>
                  </a:lnTo>
                  <a:cubicBezTo>
                    <a:pt x="32987" y="10467"/>
                    <a:pt x="55507" y="0"/>
                    <a:pt x="77392" y="0"/>
                  </a:cubicBezTo>
                  <a:cubicBezTo>
                    <a:pt x="125604" y="0"/>
                    <a:pt x="144318" y="43454"/>
                    <a:pt x="144318" y="85640"/>
                  </a:cubicBezTo>
                  <a:cubicBezTo>
                    <a:pt x="144318" y="126557"/>
                    <a:pt x="125921" y="172549"/>
                    <a:pt x="78344" y="172549"/>
                  </a:cubicBezTo>
                  <a:cubicBezTo>
                    <a:pt x="54555" y="172549"/>
                    <a:pt x="34890" y="161765"/>
                    <a:pt x="21568" y="142416"/>
                  </a:cubicBezTo>
                  <a:lnTo>
                    <a:pt x="20934" y="142416"/>
                  </a:lnTo>
                  <a:lnTo>
                    <a:pt x="20934" y="229959"/>
                  </a:lnTo>
                  <a:close/>
                  <a:moveTo>
                    <a:pt x="76441" y="154786"/>
                  </a:moveTo>
                  <a:cubicBezTo>
                    <a:pt x="113868" y="154786"/>
                    <a:pt x="123066" y="113552"/>
                    <a:pt x="123066" y="83420"/>
                  </a:cubicBezTo>
                  <a:cubicBezTo>
                    <a:pt x="123066" y="52336"/>
                    <a:pt x="110379" y="18080"/>
                    <a:pt x="73586" y="18080"/>
                  </a:cubicBezTo>
                  <a:cubicBezTo>
                    <a:pt x="35524" y="18080"/>
                    <a:pt x="20934" y="49481"/>
                    <a:pt x="20934" y="82468"/>
                  </a:cubicBezTo>
                  <a:cubicBezTo>
                    <a:pt x="20934" y="119579"/>
                    <a:pt x="33938" y="154786"/>
                    <a:pt x="76441" y="154786"/>
                  </a:cubicBezTo>
                  <a:close/>
                </a:path>
              </a:pathLst>
            </a:custGeom>
            <a:solidFill>
              <a:srgbClr val="000000"/>
            </a:solidFill>
            <a:ln w="27976" cap="flat">
              <a:noFill/>
              <a:prstDash val="solid"/>
              <a:miter/>
            </a:ln>
          </p:spPr>
          <p:txBody>
            <a:bodyPr rtlCol="0" anchor="ctr"/>
            <a:lstStyle/>
            <a:p>
              <a:endParaRPr lang="de-CH" sz="914"/>
            </a:p>
          </p:txBody>
        </p:sp>
        <p:sp>
          <p:nvSpPr>
            <p:cNvPr id="50" name="Freihandform: Form 49">
              <a:extLst>
                <a:ext uri="{FF2B5EF4-FFF2-40B4-BE49-F238E27FC236}">
                  <a16:creationId xmlns:a16="http://schemas.microsoft.com/office/drawing/2014/main" id="{CC13AE30-6203-4B79-8556-C55270DB6E32}"/>
                </a:ext>
              </a:extLst>
            </p:cNvPr>
            <p:cNvSpPr/>
            <p:nvPr/>
          </p:nvSpPr>
          <p:spPr>
            <a:xfrm>
              <a:off x="5916282" y="10487406"/>
              <a:ext cx="126873" cy="222030"/>
            </a:xfrm>
            <a:custGeom>
              <a:avLst/>
              <a:gdLst>
                <a:gd name="connsiteX0" fmla="*/ 106573 w 126872"/>
                <a:gd name="connsiteY0" fmla="*/ 114504 h 222029"/>
                <a:gd name="connsiteX1" fmla="*/ 67877 w 126872"/>
                <a:gd name="connsiteY1" fmla="*/ 79614 h 222029"/>
                <a:gd name="connsiteX2" fmla="*/ 27912 w 126872"/>
                <a:gd name="connsiteY2" fmla="*/ 107843 h 222029"/>
                <a:gd name="connsiteX3" fmla="*/ 7295 w 126872"/>
                <a:gd name="connsiteY3" fmla="*/ 107843 h 222029"/>
                <a:gd name="connsiteX4" fmla="*/ 68194 w 126872"/>
                <a:gd name="connsiteY4" fmla="*/ 61851 h 222029"/>
                <a:gd name="connsiteX5" fmla="*/ 125921 w 126872"/>
                <a:gd name="connsiteY5" fmla="*/ 115773 h 222029"/>
                <a:gd name="connsiteX6" fmla="*/ 125921 w 126872"/>
                <a:gd name="connsiteY6" fmla="*/ 192849 h 222029"/>
                <a:gd name="connsiteX7" fmla="*/ 127507 w 126872"/>
                <a:gd name="connsiteY7" fmla="*/ 229642 h 222029"/>
                <a:gd name="connsiteX8" fmla="*/ 107524 w 126872"/>
                <a:gd name="connsiteY8" fmla="*/ 229642 h 222029"/>
                <a:gd name="connsiteX9" fmla="*/ 106890 w 126872"/>
                <a:gd name="connsiteY9" fmla="*/ 205536 h 222029"/>
                <a:gd name="connsiteX10" fmla="*/ 106256 w 126872"/>
                <a:gd name="connsiteY10" fmla="*/ 205536 h 222029"/>
                <a:gd name="connsiteX11" fmla="*/ 105304 w 126872"/>
                <a:gd name="connsiteY11" fmla="*/ 207756 h 222029"/>
                <a:gd name="connsiteX12" fmla="*/ 54238 w 126872"/>
                <a:gd name="connsiteY12" fmla="*/ 234400 h 222029"/>
                <a:gd name="connsiteX13" fmla="*/ 0 w 126872"/>
                <a:gd name="connsiteY13" fmla="*/ 184285 h 222029"/>
                <a:gd name="connsiteX14" fmla="*/ 32670 w 126872"/>
                <a:gd name="connsiteY14" fmla="*/ 137341 h 222029"/>
                <a:gd name="connsiteX15" fmla="*/ 106256 w 126872"/>
                <a:gd name="connsiteY15" fmla="*/ 129729 h 222029"/>
                <a:gd name="connsiteX16" fmla="*/ 106256 w 126872"/>
                <a:gd name="connsiteY16" fmla="*/ 114504 h 222029"/>
                <a:gd name="connsiteX17" fmla="*/ 58044 w 126872"/>
                <a:gd name="connsiteY17" fmla="*/ 216320 h 222029"/>
                <a:gd name="connsiteX18" fmla="*/ 106573 w 126872"/>
                <a:gd name="connsiteY18" fmla="*/ 147174 h 222029"/>
                <a:gd name="connsiteX19" fmla="*/ 21251 w 126872"/>
                <a:gd name="connsiteY19" fmla="*/ 183968 h 222029"/>
                <a:gd name="connsiteX20" fmla="*/ 58044 w 126872"/>
                <a:gd name="connsiteY20" fmla="*/ 216320 h 222029"/>
                <a:gd name="connsiteX21" fmla="*/ 29498 w 126872"/>
                <a:gd name="connsiteY21" fmla="*/ 28547 h 222029"/>
                <a:gd name="connsiteX22" fmla="*/ 29498 w 126872"/>
                <a:gd name="connsiteY22" fmla="*/ 0 h 222029"/>
                <a:gd name="connsiteX23" fmla="*/ 53604 w 126872"/>
                <a:gd name="connsiteY23" fmla="*/ 0 h 222029"/>
                <a:gd name="connsiteX24" fmla="*/ 53604 w 126872"/>
                <a:gd name="connsiteY24" fmla="*/ 28547 h 222029"/>
                <a:gd name="connsiteX25" fmla="*/ 29498 w 126872"/>
                <a:gd name="connsiteY25" fmla="*/ 28547 h 222029"/>
                <a:gd name="connsiteX26" fmla="*/ 85956 w 126872"/>
                <a:gd name="connsiteY26" fmla="*/ 28547 h 222029"/>
                <a:gd name="connsiteX27" fmla="*/ 85956 w 126872"/>
                <a:gd name="connsiteY27" fmla="*/ 0 h 222029"/>
                <a:gd name="connsiteX28" fmla="*/ 110062 w 126872"/>
                <a:gd name="connsiteY28" fmla="*/ 0 h 222029"/>
                <a:gd name="connsiteX29" fmla="*/ 110062 w 126872"/>
                <a:gd name="connsiteY29" fmla="*/ 28547 h 222029"/>
                <a:gd name="connsiteX30" fmla="*/ 85956 w 126872"/>
                <a:gd name="connsiteY30" fmla="*/ 2854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872" h="222029">
                  <a:moveTo>
                    <a:pt x="106573" y="114504"/>
                  </a:moveTo>
                  <a:cubicBezTo>
                    <a:pt x="104670" y="87860"/>
                    <a:pt x="91031" y="79614"/>
                    <a:pt x="67877" y="79614"/>
                  </a:cubicBezTo>
                  <a:cubicBezTo>
                    <a:pt x="47577" y="79614"/>
                    <a:pt x="30449" y="85640"/>
                    <a:pt x="27912" y="107843"/>
                  </a:cubicBezTo>
                  <a:lnTo>
                    <a:pt x="7295" y="107843"/>
                  </a:lnTo>
                  <a:cubicBezTo>
                    <a:pt x="12053" y="74539"/>
                    <a:pt x="37110" y="61851"/>
                    <a:pt x="68194" y="61851"/>
                  </a:cubicBezTo>
                  <a:cubicBezTo>
                    <a:pt x="104035" y="61851"/>
                    <a:pt x="126555" y="78345"/>
                    <a:pt x="125921" y="115773"/>
                  </a:cubicBezTo>
                  <a:lnTo>
                    <a:pt x="125921" y="192849"/>
                  </a:lnTo>
                  <a:cubicBezTo>
                    <a:pt x="125604" y="205536"/>
                    <a:pt x="126873" y="218541"/>
                    <a:pt x="127507" y="229642"/>
                  </a:cubicBezTo>
                  <a:lnTo>
                    <a:pt x="107524" y="229642"/>
                  </a:lnTo>
                  <a:lnTo>
                    <a:pt x="106890" y="205536"/>
                  </a:lnTo>
                  <a:lnTo>
                    <a:pt x="106256" y="205536"/>
                  </a:lnTo>
                  <a:lnTo>
                    <a:pt x="105304" y="207756"/>
                  </a:lnTo>
                  <a:cubicBezTo>
                    <a:pt x="98326" y="221395"/>
                    <a:pt x="76441" y="234400"/>
                    <a:pt x="54238" y="234400"/>
                  </a:cubicBezTo>
                  <a:cubicBezTo>
                    <a:pt x="24106" y="234400"/>
                    <a:pt x="0" y="216003"/>
                    <a:pt x="0" y="184285"/>
                  </a:cubicBezTo>
                  <a:cubicBezTo>
                    <a:pt x="0" y="162082"/>
                    <a:pt x="13322" y="145271"/>
                    <a:pt x="32670" y="137341"/>
                  </a:cubicBezTo>
                  <a:cubicBezTo>
                    <a:pt x="54555" y="127826"/>
                    <a:pt x="82467" y="131315"/>
                    <a:pt x="106256" y="129729"/>
                  </a:cubicBezTo>
                  <a:lnTo>
                    <a:pt x="106256" y="114504"/>
                  </a:lnTo>
                  <a:close/>
                  <a:moveTo>
                    <a:pt x="58044" y="216320"/>
                  </a:moveTo>
                  <a:cubicBezTo>
                    <a:pt x="100546" y="216320"/>
                    <a:pt x="108476" y="181430"/>
                    <a:pt x="106573" y="147174"/>
                  </a:cubicBezTo>
                  <a:cubicBezTo>
                    <a:pt x="78978" y="148126"/>
                    <a:pt x="21251" y="143051"/>
                    <a:pt x="21251" y="183968"/>
                  </a:cubicBezTo>
                  <a:cubicBezTo>
                    <a:pt x="21568" y="205853"/>
                    <a:pt x="38379" y="216320"/>
                    <a:pt x="58044" y="216320"/>
                  </a:cubicBezTo>
                  <a:close/>
                  <a:moveTo>
                    <a:pt x="29498" y="28547"/>
                  </a:moveTo>
                  <a:lnTo>
                    <a:pt x="29498" y="0"/>
                  </a:lnTo>
                  <a:lnTo>
                    <a:pt x="53604" y="0"/>
                  </a:lnTo>
                  <a:lnTo>
                    <a:pt x="53604" y="28547"/>
                  </a:lnTo>
                  <a:lnTo>
                    <a:pt x="29498" y="28547"/>
                  </a:lnTo>
                  <a:close/>
                  <a:moveTo>
                    <a:pt x="85956" y="28547"/>
                  </a:moveTo>
                  <a:lnTo>
                    <a:pt x="85956" y="0"/>
                  </a:lnTo>
                  <a:lnTo>
                    <a:pt x="110062" y="0"/>
                  </a:lnTo>
                  <a:lnTo>
                    <a:pt x="110062" y="28547"/>
                  </a:lnTo>
                  <a:lnTo>
                    <a:pt x="85956" y="28547"/>
                  </a:lnTo>
                  <a:close/>
                </a:path>
              </a:pathLst>
            </a:custGeom>
            <a:solidFill>
              <a:srgbClr val="000000"/>
            </a:solidFill>
            <a:ln w="27976" cap="flat">
              <a:noFill/>
              <a:prstDash val="solid"/>
              <a:miter/>
            </a:ln>
          </p:spPr>
          <p:txBody>
            <a:bodyPr rtlCol="0" anchor="ctr"/>
            <a:lstStyle/>
            <a:p>
              <a:endParaRPr lang="de-CH" sz="914"/>
            </a:p>
          </p:txBody>
        </p:sp>
        <p:sp>
          <p:nvSpPr>
            <p:cNvPr id="51" name="Freihandform: Form 50">
              <a:extLst>
                <a:ext uri="{FF2B5EF4-FFF2-40B4-BE49-F238E27FC236}">
                  <a16:creationId xmlns:a16="http://schemas.microsoft.com/office/drawing/2014/main" id="{1904665A-2052-4419-B3AC-F933B2E3CF32}"/>
                </a:ext>
              </a:extLst>
            </p:cNvPr>
            <p:cNvSpPr/>
            <p:nvPr/>
          </p:nvSpPr>
          <p:spPr>
            <a:xfrm>
              <a:off x="6083754" y="10482649"/>
              <a:ext cx="126873" cy="222030"/>
            </a:xfrm>
            <a:custGeom>
              <a:avLst/>
              <a:gdLst>
                <a:gd name="connsiteX0" fmla="*/ 123384 w 126872"/>
                <a:gd name="connsiteY0" fmla="*/ 209977 h 222029"/>
                <a:gd name="connsiteX1" fmla="*/ 122749 w 126872"/>
                <a:gd name="connsiteY1" fmla="*/ 208708 h 222029"/>
                <a:gd name="connsiteX2" fmla="*/ 66925 w 126872"/>
                <a:gd name="connsiteY2" fmla="*/ 238841 h 222029"/>
                <a:gd name="connsiteX3" fmla="*/ 0 w 126872"/>
                <a:gd name="connsiteY3" fmla="*/ 151932 h 222029"/>
                <a:gd name="connsiteX4" fmla="*/ 66925 w 126872"/>
                <a:gd name="connsiteY4" fmla="*/ 66292 h 222029"/>
                <a:gd name="connsiteX5" fmla="*/ 122749 w 126872"/>
                <a:gd name="connsiteY5" fmla="*/ 95790 h 222029"/>
                <a:gd name="connsiteX6" fmla="*/ 123384 w 126872"/>
                <a:gd name="connsiteY6" fmla="*/ 95156 h 222029"/>
                <a:gd name="connsiteX7" fmla="*/ 123384 w 126872"/>
                <a:gd name="connsiteY7" fmla="*/ 0 h 222029"/>
                <a:gd name="connsiteX8" fmla="*/ 142732 w 126872"/>
                <a:gd name="connsiteY8" fmla="*/ 0 h 222029"/>
                <a:gd name="connsiteX9" fmla="*/ 142732 w 126872"/>
                <a:gd name="connsiteY9" fmla="*/ 197606 h 222029"/>
                <a:gd name="connsiteX10" fmla="*/ 144318 w 126872"/>
                <a:gd name="connsiteY10" fmla="*/ 234400 h 222029"/>
                <a:gd name="connsiteX11" fmla="*/ 124335 w 126872"/>
                <a:gd name="connsiteY11" fmla="*/ 234400 h 222029"/>
                <a:gd name="connsiteX12" fmla="*/ 123384 w 126872"/>
                <a:gd name="connsiteY12" fmla="*/ 209977 h 222029"/>
                <a:gd name="connsiteX13" fmla="*/ 70414 w 126872"/>
                <a:gd name="connsiteY13" fmla="*/ 84371 h 222029"/>
                <a:gd name="connsiteX14" fmla="*/ 21568 w 126872"/>
                <a:gd name="connsiteY14" fmla="*/ 149711 h 222029"/>
                <a:gd name="connsiteX15" fmla="*/ 67560 w 126872"/>
                <a:gd name="connsiteY15" fmla="*/ 221078 h 222029"/>
                <a:gd name="connsiteX16" fmla="*/ 123066 w 126872"/>
                <a:gd name="connsiteY16" fmla="*/ 148760 h 222029"/>
                <a:gd name="connsiteX17" fmla="*/ 70414 w 126872"/>
                <a:gd name="connsiteY17" fmla="*/ 8437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72" h="222029">
                  <a:moveTo>
                    <a:pt x="123384" y="209977"/>
                  </a:moveTo>
                  <a:lnTo>
                    <a:pt x="122749" y="208708"/>
                  </a:lnTo>
                  <a:cubicBezTo>
                    <a:pt x="109427" y="228056"/>
                    <a:pt x="89762" y="238841"/>
                    <a:pt x="66925" y="238841"/>
                  </a:cubicBezTo>
                  <a:cubicBezTo>
                    <a:pt x="18714" y="238841"/>
                    <a:pt x="0" y="192849"/>
                    <a:pt x="0" y="151932"/>
                  </a:cubicBezTo>
                  <a:cubicBezTo>
                    <a:pt x="0" y="109746"/>
                    <a:pt x="18397" y="66292"/>
                    <a:pt x="66925" y="66292"/>
                  </a:cubicBezTo>
                  <a:cubicBezTo>
                    <a:pt x="88811" y="66292"/>
                    <a:pt x="111331" y="76759"/>
                    <a:pt x="122749" y="95790"/>
                  </a:cubicBezTo>
                  <a:lnTo>
                    <a:pt x="123384" y="95156"/>
                  </a:lnTo>
                  <a:lnTo>
                    <a:pt x="123384" y="0"/>
                  </a:lnTo>
                  <a:lnTo>
                    <a:pt x="142732" y="0"/>
                  </a:lnTo>
                  <a:lnTo>
                    <a:pt x="142732" y="197606"/>
                  </a:lnTo>
                  <a:cubicBezTo>
                    <a:pt x="142732" y="210294"/>
                    <a:pt x="143683" y="223299"/>
                    <a:pt x="144318" y="234400"/>
                  </a:cubicBezTo>
                  <a:lnTo>
                    <a:pt x="124335" y="234400"/>
                  </a:lnTo>
                  <a:lnTo>
                    <a:pt x="123384" y="209977"/>
                  </a:lnTo>
                  <a:close/>
                  <a:moveTo>
                    <a:pt x="70414" y="84371"/>
                  </a:moveTo>
                  <a:cubicBezTo>
                    <a:pt x="33304" y="84371"/>
                    <a:pt x="21568" y="118627"/>
                    <a:pt x="21568" y="149711"/>
                  </a:cubicBezTo>
                  <a:cubicBezTo>
                    <a:pt x="21568" y="179844"/>
                    <a:pt x="30449" y="221078"/>
                    <a:pt x="67560" y="221078"/>
                  </a:cubicBezTo>
                  <a:cubicBezTo>
                    <a:pt x="110062" y="221078"/>
                    <a:pt x="123066" y="185871"/>
                    <a:pt x="123066" y="148760"/>
                  </a:cubicBezTo>
                  <a:cubicBezTo>
                    <a:pt x="122749" y="115773"/>
                    <a:pt x="108159" y="84371"/>
                    <a:pt x="70414" y="84371"/>
                  </a:cubicBezTo>
                  <a:close/>
                </a:path>
              </a:pathLst>
            </a:custGeom>
            <a:solidFill>
              <a:srgbClr val="000000"/>
            </a:solidFill>
            <a:ln w="27976" cap="flat">
              <a:noFill/>
              <a:prstDash val="solid"/>
              <a:miter/>
            </a:ln>
          </p:spPr>
          <p:txBody>
            <a:bodyPr rtlCol="0" anchor="ctr"/>
            <a:lstStyle/>
            <a:p>
              <a:endParaRPr lang="de-CH" sz="914"/>
            </a:p>
          </p:txBody>
        </p:sp>
        <p:sp>
          <p:nvSpPr>
            <p:cNvPr id="52" name="Freihandform: Form 51">
              <a:extLst>
                <a:ext uri="{FF2B5EF4-FFF2-40B4-BE49-F238E27FC236}">
                  <a16:creationId xmlns:a16="http://schemas.microsoft.com/office/drawing/2014/main" id="{F2B00507-C2B7-46F1-AF01-05F275035547}"/>
                </a:ext>
              </a:extLst>
            </p:cNvPr>
            <p:cNvSpPr/>
            <p:nvPr/>
          </p:nvSpPr>
          <p:spPr>
            <a:xfrm>
              <a:off x="6268036" y="10549258"/>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1 h 158592"/>
                <a:gd name="connsiteX6" fmla="*/ 125921 w 126872"/>
                <a:gd name="connsiteY6" fmla="*/ 130998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8044 w 126872"/>
                <a:gd name="connsiteY17" fmla="*/ 154469 h 158592"/>
                <a:gd name="connsiteX18" fmla="*/ 106573 w 126872"/>
                <a:gd name="connsiteY18" fmla="*/ 85323 h 158592"/>
                <a:gd name="connsiteX19" fmla="*/ 21251 w 126872"/>
                <a:gd name="connsiteY19" fmla="*/ 122116 h 158592"/>
                <a:gd name="connsiteX20" fmla="*/ 58044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6" y="0"/>
                    <a:pt x="126556" y="16494"/>
                    <a:pt x="125921" y="53921"/>
                  </a:cubicBezTo>
                  <a:lnTo>
                    <a:pt x="125921" y="130998"/>
                  </a:lnTo>
                  <a:cubicBezTo>
                    <a:pt x="125604" y="143685"/>
                    <a:pt x="126873" y="156690"/>
                    <a:pt x="127507" y="167791"/>
                  </a:cubicBezTo>
                  <a:lnTo>
                    <a:pt x="107524" y="167791"/>
                  </a:lnTo>
                  <a:lnTo>
                    <a:pt x="106890" y="143685"/>
                  </a:lnTo>
                  <a:lnTo>
                    <a:pt x="106256" y="143685"/>
                  </a:lnTo>
                  <a:lnTo>
                    <a:pt x="105304" y="145905"/>
                  </a:lnTo>
                  <a:cubicBezTo>
                    <a:pt x="98009" y="159544"/>
                    <a:pt x="76441" y="172549"/>
                    <a:pt x="54238" y="172549"/>
                  </a:cubicBezTo>
                  <a:cubicBezTo>
                    <a:pt x="24106" y="172549"/>
                    <a:pt x="0" y="154152"/>
                    <a:pt x="0" y="122434"/>
                  </a:cubicBezTo>
                  <a:cubicBezTo>
                    <a:pt x="0" y="100231"/>
                    <a:pt x="13322" y="83420"/>
                    <a:pt x="32670" y="75490"/>
                  </a:cubicBezTo>
                  <a:cubicBezTo>
                    <a:pt x="54555" y="65975"/>
                    <a:pt x="82467" y="69464"/>
                    <a:pt x="106256" y="67878"/>
                  </a:cubicBezTo>
                  <a:lnTo>
                    <a:pt x="106256" y="52653"/>
                  </a:lnTo>
                  <a:close/>
                  <a:moveTo>
                    <a:pt x="58044" y="154469"/>
                  </a:moveTo>
                  <a:cubicBezTo>
                    <a:pt x="100547" y="154469"/>
                    <a:pt x="108476" y="119579"/>
                    <a:pt x="106573" y="85323"/>
                  </a:cubicBezTo>
                  <a:cubicBezTo>
                    <a:pt x="78978" y="86274"/>
                    <a:pt x="21251" y="81199"/>
                    <a:pt x="21251" y="122116"/>
                  </a:cubicBezTo>
                  <a:cubicBezTo>
                    <a:pt x="21251" y="144002"/>
                    <a:pt x="38062" y="154469"/>
                    <a:pt x="58044" y="154469"/>
                  </a:cubicBezTo>
                  <a:close/>
                </a:path>
              </a:pathLst>
            </a:custGeom>
            <a:solidFill>
              <a:srgbClr val="000000"/>
            </a:solidFill>
            <a:ln w="27976" cap="flat">
              <a:noFill/>
              <a:prstDash val="solid"/>
              <a:miter/>
            </a:ln>
          </p:spPr>
          <p:txBody>
            <a:bodyPr rtlCol="0" anchor="ctr"/>
            <a:lstStyle/>
            <a:p>
              <a:endParaRPr lang="de-CH" sz="914"/>
            </a:p>
          </p:txBody>
        </p:sp>
        <p:sp>
          <p:nvSpPr>
            <p:cNvPr id="54" name="Freihandform: Form 53">
              <a:extLst>
                <a:ext uri="{FF2B5EF4-FFF2-40B4-BE49-F238E27FC236}">
                  <a16:creationId xmlns:a16="http://schemas.microsoft.com/office/drawing/2014/main" id="{C9344EDB-F1D6-46F6-A588-EE0DB584DD07}"/>
                </a:ext>
              </a:extLst>
            </p:cNvPr>
            <p:cNvSpPr/>
            <p:nvPr/>
          </p:nvSpPr>
          <p:spPr>
            <a:xfrm>
              <a:off x="6433288" y="10548940"/>
              <a:ext cx="126873" cy="222030"/>
            </a:xfrm>
            <a:custGeom>
              <a:avLst/>
              <a:gdLst>
                <a:gd name="connsiteX0" fmla="*/ 124970 w 126872"/>
                <a:gd name="connsiteY0" fmla="*/ 5075 h 222029"/>
                <a:gd name="connsiteX1" fmla="*/ 144952 w 126872"/>
                <a:gd name="connsiteY1" fmla="*/ 5075 h 222029"/>
                <a:gd name="connsiteX2" fmla="*/ 143366 w 126872"/>
                <a:gd name="connsiteY2" fmla="*/ 41868 h 222029"/>
                <a:gd name="connsiteX3" fmla="*/ 143366 w 126872"/>
                <a:gd name="connsiteY3" fmla="*/ 139562 h 222029"/>
                <a:gd name="connsiteX4" fmla="*/ 109110 w 126872"/>
                <a:gd name="connsiteY4" fmla="*/ 222981 h 222029"/>
                <a:gd name="connsiteX5" fmla="*/ 72000 w 126872"/>
                <a:gd name="connsiteY5" fmla="*/ 230594 h 222029"/>
                <a:gd name="connsiteX6" fmla="*/ 7613 w 126872"/>
                <a:gd name="connsiteY6" fmla="*/ 186822 h 222029"/>
                <a:gd name="connsiteX7" fmla="*/ 28546 w 126872"/>
                <a:gd name="connsiteY7" fmla="*/ 186822 h 222029"/>
                <a:gd name="connsiteX8" fmla="*/ 74538 w 126872"/>
                <a:gd name="connsiteY8" fmla="*/ 212831 h 222029"/>
                <a:gd name="connsiteX9" fmla="*/ 123701 w 126872"/>
                <a:gd name="connsiteY9" fmla="*/ 167791 h 222029"/>
                <a:gd name="connsiteX10" fmla="*/ 123701 w 126872"/>
                <a:gd name="connsiteY10" fmla="*/ 136707 h 222029"/>
                <a:gd name="connsiteX11" fmla="*/ 123067 w 126872"/>
                <a:gd name="connsiteY11" fmla="*/ 136707 h 222029"/>
                <a:gd name="connsiteX12" fmla="*/ 70097 w 126872"/>
                <a:gd name="connsiteY12" fmla="*/ 167157 h 222029"/>
                <a:gd name="connsiteX13" fmla="*/ 0 w 126872"/>
                <a:gd name="connsiteY13" fmla="*/ 85006 h 222029"/>
                <a:gd name="connsiteX14" fmla="*/ 69463 w 126872"/>
                <a:gd name="connsiteY14" fmla="*/ 0 h 222029"/>
                <a:gd name="connsiteX15" fmla="*/ 123067 w 126872"/>
                <a:gd name="connsiteY15" fmla="*/ 30133 h 222029"/>
                <a:gd name="connsiteX16" fmla="*/ 123701 w 126872"/>
                <a:gd name="connsiteY16" fmla="*/ 28864 h 222029"/>
                <a:gd name="connsiteX17" fmla="*/ 124970 w 126872"/>
                <a:gd name="connsiteY17" fmla="*/ 5075 h 222029"/>
                <a:gd name="connsiteX18" fmla="*/ 71683 w 126872"/>
                <a:gd name="connsiteY18" fmla="*/ 18080 h 222029"/>
                <a:gd name="connsiteX19" fmla="*/ 21568 w 126872"/>
                <a:gd name="connsiteY19" fmla="*/ 83420 h 222029"/>
                <a:gd name="connsiteX20" fmla="*/ 72318 w 126872"/>
                <a:gd name="connsiteY20" fmla="*/ 149394 h 222029"/>
                <a:gd name="connsiteX21" fmla="*/ 124018 w 126872"/>
                <a:gd name="connsiteY21" fmla="*/ 82785 h 222029"/>
                <a:gd name="connsiteX22" fmla="*/ 71683 w 126872"/>
                <a:gd name="connsiteY22" fmla="*/ 1808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872" h="222029">
                  <a:moveTo>
                    <a:pt x="124970" y="5075"/>
                  </a:moveTo>
                  <a:lnTo>
                    <a:pt x="144952" y="5075"/>
                  </a:lnTo>
                  <a:cubicBezTo>
                    <a:pt x="144318" y="16176"/>
                    <a:pt x="143366" y="29181"/>
                    <a:pt x="143366" y="41868"/>
                  </a:cubicBezTo>
                  <a:lnTo>
                    <a:pt x="143366" y="139562"/>
                  </a:lnTo>
                  <a:cubicBezTo>
                    <a:pt x="143366" y="171914"/>
                    <a:pt x="144952" y="206170"/>
                    <a:pt x="109110" y="222981"/>
                  </a:cubicBezTo>
                  <a:cubicBezTo>
                    <a:pt x="96106" y="229008"/>
                    <a:pt x="87542" y="230594"/>
                    <a:pt x="72000" y="230594"/>
                  </a:cubicBezTo>
                  <a:cubicBezTo>
                    <a:pt x="42502" y="230594"/>
                    <a:pt x="7613" y="220444"/>
                    <a:pt x="7613" y="186822"/>
                  </a:cubicBezTo>
                  <a:lnTo>
                    <a:pt x="28546" y="186822"/>
                  </a:lnTo>
                  <a:cubicBezTo>
                    <a:pt x="30767" y="206170"/>
                    <a:pt x="53921" y="212831"/>
                    <a:pt x="74538" y="212831"/>
                  </a:cubicBezTo>
                  <a:cubicBezTo>
                    <a:pt x="99912" y="212831"/>
                    <a:pt x="123067" y="195069"/>
                    <a:pt x="123701" y="167791"/>
                  </a:cubicBezTo>
                  <a:lnTo>
                    <a:pt x="123701" y="136707"/>
                  </a:lnTo>
                  <a:lnTo>
                    <a:pt x="123067" y="136707"/>
                  </a:lnTo>
                  <a:cubicBezTo>
                    <a:pt x="113551" y="155738"/>
                    <a:pt x="91348" y="167157"/>
                    <a:pt x="70097" y="167157"/>
                  </a:cubicBezTo>
                  <a:cubicBezTo>
                    <a:pt x="21251" y="167157"/>
                    <a:pt x="0" y="129729"/>
                    <a:pt x="0" y="85006"/>
                  </a:cubicBezTo>
                  <a:cubicBezTo>
                    <a:pt x="0" y="40917"/>
                    <a:pt x="19665" y="0"/>
                    <a:pt x="69463" y="0"/>
                  </a:cubicBezTo>
                  <a:cubicBezTo>
                    <a:pt x="93251" y="0"/>
                    <a:pt x="110062" y="11419"/>
                    <a:pt x="123067" y="30133"/>
                  </a:cubicBezTo>
                  <a:lnTo>
                    <a:pt x="123701" y="28864"/>
                  </a:lnTo>
                  <a:lnTo>
                    <a:pt x="124970" y="5075"/>
                  </a:lnTo>
                  <a:close/>
                  <a:moveTo>
                    <a:pt x="71683" y="18080"/>
                  </a:moveTo>
                  <a:cubicBezTo>
                    <a:pt x="36476" y="18080"/>
                    <a:pt x="21568" y="53604"/>
                    <a:pt x="21568" y="83420"/>
                  </a:cubicBezTo>
                  <a:cubicBezTo>
                    <a:pt x="21568" y="113235"/>
                    <a:pt x="36793" y="149394"/>
                    <a:pt x="72318" y="149394"/>
                  </a:cubicBezTo>
                  <a:cubicBezTo>
                    <a:pt x="109745" y="149394"/>
                    <a:pt x="124018" y="114821"/>
                    <a:pt x="124018" y="82785"/>
                  </a:cubicBezTo>
                  <a:cubicBezTo>
                    <a:pt x="124018" y="51701"/>
                    <a:pt x="106890" y="18080"/>
                    <a:pt x="71683" y="18080"/>
                  </a:cubicBezTo>
                  <a:close/>
                </a:path>
              </a:pathLst>
            </a:custGeom>
            <a:solidFill>
              <a:srgbClr val="000000"/>
            </a:solidFill>
            <a:ln w="27976" cap="flat">
              <a:noFill/>
              <a:prstDash val="solid"/>
              <a:miter/>
            </a:ln>
          </p:spPr>
          <p:txBody>
            <a:bodyPr rtlCol="0" anchor="ctr"/>
            <a:lstStyle/>
            <a:p>
              <a:endParaRPr lang="de-CH" sz="914"/>
            </a:p>
          </p:txBody>
        </p:sp>
        <p:sp>
          <p:nvSpPr>
            <p:cNvPr id="55" name="Freihandform: Form 54">
              <a:extLst>
                <a:ext uri="{FF2B5EF4-FFF2-40B4-BE49-F238E27FC236}">
                  <a16:creationId xmlns:a16="http://schemas.microsoft.com/office/drawing/2014/main" id="{DB6B63E8-8B5F-4A20-A545-3ACAF870D427}"/>
                </a:ext>
              </a:extLst>
            </p:cNvPr>
            <p:cNvSpPr/>
            <p:nvPr/>
          </p:nvSpPr>
          <p:spPr>
            <a:xfrm>
              <a:off x="6614398" y="10548940"/>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489 w 126872"/>
                <a:gd name="connsiteY5" fmla="*/ 18080 h 158592"/>
                <a:gd name="connsiteX6" fmla="*/ 20617 w 126872"/>
                <a:gd name="connsiteY6" fmla="*/ 86592 h 158592"/>
                <a:gd name="connsiteX7" fmla="*/ 75489 w 126872"/>
                <a:gd name="connsiteY7" fmla="*/ 155104 h 158592"/>
                <a:gd name="connsiteX8" fmla="*/ 130362 w 126872"/>
                <a:gd name="connsiteY8" fmla="*/ 86592 h 158592"/>
                <a:gd name="connsiteX9" fmla="*/ 75489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4106" y="172549"/>
                    <a:pt x="0" y="129094"/>
                    <a:pt x="0" y="86274"/>
                  </a:cubicBezTo>
                  <a:cubicBezTo>
                    <a:pt x="0" y="43454"/>
                    <a:pt x="24106" y="0"/>
                    <a:pt x="75806" y="0"/>
                  </a:cubicBezTo>
                  <a:cubicBezTo>
                    <a:pt x="127507" y="0"/>
                    <a:pt x="151613" y="43454"/>
                    <a:pt x="151613" y="86274"/>
                  </a:cubicBezTo>
                  <a:close/>
                  <a:moveTo>
                    <a:pt x="75489" y="18080"/>
                  </a:moveTo>
                  <a:cubicBezTo>
                    <a:pt x="36159" y="18080"/>
                    <a:pt x="20617" y="56459"/>
                    <a:pt x="20617" y="86592"/>
                  </a:cubicBezTo>
                  <a:cubicBezTo>
                    <a:pt x="20617" y="116724"/>
                    <a:pt x="36159" y="155104"/>
                    <a:pt x="75489" y="155104"/>
                  </a:cubicBezTo>
                  <a:cubicBezTo>
                    <a:pt x="114820" y="155104"/>
                    <a:pt x="130362" y="116724"/>
                    <a:pt x="130362" y="86592"/>
                  </a:cubicBezTo>
                  <a:cubicBezTo>
                    <a:pt x="130362" y="56142"/>
                    <a:pt x="114820" y="18080"/>
                    <a:pt x="75489" y="18080"/>
                  </a:cubicBezTo>
                  <a:close/>
                </a:path>
              </a:pathLst>
            </a:custGeom>
            <a:solidFill>
              <a:srgbClr val="000000"/>
            </a:solidFill>
            <a:ln w="27976" cap="flat">
              <a:noFill/>
              <a:prstDash val="solid"/>
              <a:miter/>
            </a:ln>
          </p:spPr>
          <p:txBody>
            <a:bodyPr rtlCol="0" anchor="ctr"/>
            <a:lstStyle/>
            <a:p>
              <a:endParaRPr lang="de-CH" sz="914"/>
            </a:p>
          </p:txBody>
        </p:sp>
        <p:sp>
          <p:nvSpPr>
            <p:cNvPr id="56" name="Freihandform: Form 55">
              <a:extLst>
                <a:ext uri="{FF2B5EF4-FFF2-40B4-BE49-F238E27FC236}">
                  <a16:creationId xmlns:a16="http://schemas.microsoft.com/office/drawing/2014/main" id="{F143DCED-5AF5-4B7C-A6A6-ECC58A381113}"/>
                </a:ext>
              </a:extLst>
            </p:cNvPr>
            <p:cNvSpPr/>
            <p:nvPr/>
          </p:nvSpPr>
          <p:spPr>
            <a:xfrm>
              <a:off x="6794557" y="10548940"/>
              <a:ext cx="126873" cy="222030"/>
            </a:xfrm>
            <a:custGeom>
              <a:avLst/>
              <a:gdLst>
                <a:gd name="connsiteX0" fmla="*/ 124969 w 126872"/>
                <a:gd name="connsiteY0" fmla="*/ 5075 h 222029"/>
                <a:gd name="connsiteX1" fmla="*/ 144952 w 126872"/>
                <a:gd name="connsiteY1" fmla="*/ 5075 h 222029"/>
                <a:gd name="connsiteX2" fmla="*/ 143366 w 126872"/>
                <a:gd name="connsiteY2" fmla="*/ 41868 h 222029"/>
                <a:gd name="connsiteX3" fmla="*/ 143366 w 126872"/>
                <a:gd name="connsiteY3" fmla="*/ 139562 h 222029"/>
                <a:gd name="connsiteX4" fmla="*/ 109110 w 126872"/>
                <a:gd name="connsiteY4" fmla="*/ 222981 h 222029"/>
                <a:gd name="connsiteX5" fmla="*/ 72000 w 126872"/>
                <a:gd name="connsiteY5" fmla="*/ 230594 h 222029"/>
                <a:gd name="connsiteX6" fmla="*/ 7612 w 126872"/>
                <a:gd name="connsiteY6" fmla="*/ 186822 h 222029"/>
                <a:gd name="connsiteX7" fmla="*/ 28546 w 126872"/>
                <a:gd name="connsiteY7" fmla="*/ 186822 h 222029"/>
                <a:gd name="connsiteX8" fmla="*/ 74538 w 126872"/>
                <a:gd name="connsiteY8" fmla="*/ 212831 h 222029"/>
                <a:gd name="connsiteX9" fmla="*/ 123701 w 126872"/>
                <a:gd name="connsiteY9" fmla="*/ 167791 h 222029"/>
                <a:gd name="connsiteX10" fmla="*/ 123701 w 126872"/>
                <a:gd name="connsiteY10" fmla="*/ 136707 h 222029"/>
                <a:gd name="connsiteX11" fmla="*/ 123066 w 126872"/>
                <a:gd name="connsiteY11" fmla="*/ 136707 h 222029"/>
                <a:gd name="connsiteX12" fmla="*/ 70097 w 126872"/>
                <a:gd name="connsiteY12" fmla="*/ 167157 h 222029"/>
                <a:gd name="connsiteX13" fmla="*/ 0 w 126872"/>
                <a:gd name="connsiteY13" fmla="*/ 85006 h 222029"/>
                <a:gd name="connsiteX14" fmla="*/ 69463 w 126872"/>
                <a:gd name="connsiteY14" fmla="*/ 0 h 222029"/>
                <a:gd name="connsiteX15" fmla="*/ 123066 w 126872"/>
                <a:gd name="connsiteY15" fmla="*/ 30133 h 222029"/>
                <a:gd name="connsiteX16" fmla="*/ 123701 w 126872"/>
                <a:gd name="connsiteY16" fmla="*/ 28864 h 222029"/>
                <a:gd name="connsiteX17" fmla="*/ 124969 w 126872"/>
                <a:gd name="connsiteY17" fmla="*/ 5075 h 222029"/>
                <a:gd name="connsiteX18" fmla="*/ 72000 w 126872"/>
                <a:gd name="connsiteY18" fmla="*/ 18080 h 222029"/>
                <a:gd name="connsiteX19" fmla="*/ 21885 w 126872"/>
                <a:gd name="connsiteY19" fmla="*/ 83420 h 222029"/>
                <a:gd name="connsiteX20" fmla="*/ 72952 w 126872"/>
                <a:gd name="connsiteY20" fmla="*/ 149394 h 222029"/>
                <a:gd name="connsiteX21" fmla="*/ 124652 w 126872"/>
                <a:gd name="connsiteY21" fmla="*/ 82785 h 222029"/>
                <a:gd name="connsiteX22" fmla="*/ 72000 w 126872"/>
                <a:gd name="connsiteY22" fmla="*/ 1808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872" h="222029">
                  <a:moveTo>
                    <a:pt x="124969" y="5075"/>
                  </a:moveTo>
                  <a:lnTo>
                    <a:pt x="144952" y="5075"/>
                  </a:lnTo>
                  <a:cubicBezTo>
                    <a:pt x="144317" y="16176"/>
                    <a:pt x="143366" y="29181"/>
                    <a:pt x="143366" y="41868"/>
                  </a:cubicBezTo>
                  <a:lnTo>
                    <a:pt x="143366" y="139562"/>
                  </a:lnTo>
                  <a:cubicBezTo>
                    <a:pt x="143366" y="171914"/>
                    <a:pt x="144952" y="206170"/>
                    <a:pt x="109110" y="222981"/>
                  </a:cubicBezTo>
                  <a:cubicBezTo>
                    <a:pt x="96106" y="229008"/>
                    <a:pt x="87225" y="230594"/>
                    <a:pt x="72000" y="230594"/>
                  </a:cubicBezTo>
                  <a:cubicBezTo>
                    <a:pt x="42502" y="230594"/>
                    <a:pt x="7612" y="220444"/>
                    <a:pt x="7612" y="186822"/>
                  </a:cubicBezTo>
                  <a:lnTo>
                    <a:pt x="28546" y="186822"/>
                  </a:lnTo>
                  <a:cubicBezTo>
                    <a:pt x="30766" y="206170"/>
                    <a:pt x="53921" y="212831"/>
                    <a:pt x="74538" y="212831"/>
                  </a:cubicBezTo>
                  <a:cubicBezTo>
                    <a:pt x="99912" y="212831"/>
                    <a:pt x="123066" y="195069"/>
                    <a:pt x="123701" y="167791"/>
                  </a:cubicBezTo>
                  <a:lnTo>
                    <a:pt x="123701" y="136707"/>
                  </a:lnTo>
                  <a:lnTo>
                    <a:pt x="123066" y="136707"/>
                  </a:lnTo>
                  <a:cubicBezTo>
                    <a:pt x="113551" y="155738"/>
                    <a:pt x="91348" y="167157"/>
                    <a:pt x="70097" y="167157"/>
                  </a:cubicBezTo>
                  <a:cubicBezTo>
                    <a:pt x="21251" y="167157"/>
                    <a:pt x="0" y="129729"/>
                    <a:pt x="0" y="85006"/>
                  </a:cubicBezTo>
                  <a:cubicBezTo>
                    <a:pt x="0" y="40917"/>
                    <a:pt x="19665" y="0"/>
                    <a:pt x="69463" y="0"/>
                  </a:cubicBezTo>
                  <a:cubicBezTo>
                    <a:pt x="93251" y="0"/>
                    <a:pt x="110062" y="11419"/>
                    <a:pt x="123066" y="30133"/>
                  </a:cubicBezTo>
                  <a:lnTo>
                    <a:pt x="123701" y="28864"/>
                  </a:lnTo>
                  <a:lnTo>
                    <a:pt x="124969" y="5075"/>
                  </a:lnTo>
                  <a:close/>
                  <a:moveTo>
                    <a:pt x="72000" y="18080"/>
                  </a:moveTo>
                  <a:cubicBezTo>
                    <a:pt x="36793" y="18080"/>
                    <a:pt x="21885" y="53604"/>
                    <a:pt x="21885" y="83420"/>
                  </a:cubicBezTo>
                  <a:cubicBezTo>
                    <a:pt x="21885" y="113235"/>
                    <a:pt x="37110" y="149394"/>
                    <a:pt x="72952" y="149394"/>
                  </a:cubicBezTo>
                  <a:cubicBezTo>
                    <a:pt x="110379" y="149394"/>
                    <a:pt x="124652" y="114821"/>
                    <a:pt x="124652" y="82785"/>
                  </a:cubicBezTo>
                  <a:cubicBezTo>
                    <a:pt x="124018" y="51701"/>
                    <a:pt x="106890" y="18080"/>
                    <a:pt x="72000" y="18080"/>
                  </a:cubicBezTo>
                  <a:close/>
                </a:path>
              </a:pathLst>
            </a:custGeom>
            <a:solidFill>
              <a:srgbClr val="000000"/>
            </a:solidFill>
            <a:ln w="27976" cap="flat">
              <a:noFill/>
              <a:prstDash val="solid"/>
              <a:miter/>
            </a:ln>
          </p:spPr>
          <p:txBody>
            <a:bodyPr rtlCol="0" anchor="ctr"/>
            <a:lstStyle/>
            <a:p>
              <a:endParaRPr lang="de-CH" sz="914"/>
            </a:p>
          </p:txBody>
        </p:sp>
        <p:sp>
          <p:nvSpPr>
            <p:cNvPr id="57" name="Freihandform: Form 56">
              <a:extLst>
                <a:ext uri="{FF2B5EF4-FFF2-40B4-BE49-F238E27FC236}">
                  <a16:creationId xmlns:a16="http://schemas.microsoft.com/office/drawing/2014/main" id="{B441F409-51B9-49DA-B298-770367841FBF}"/>
                </a:ext>
              </a:extLst>
            </p:cNvPr>
            <p:cNvSpPr/>
            <p:nvPr/>
          </p:nvSpPr>
          <p:spPr>
            <a:xfrm>
              <a:off x="6985818" y="10482649"/>
              <a:ext cx="31718" cy="222030"/>
            </a:xfrm>
            <a:custGeom>
              <a:avLst/>
              <a:gdLst>
                <a:gd name="connsiteX0" fmla="*/ 22837 w 0"/>
                <a:gd name="connsiteY0" fmla="*/ 24106 h 222029"/>
                <a:gd name="connsiteX1" fmla="*/ 0 w 0"/>
                <a:gd name="connsiteY1" fmla="*/ 24106 h 222029"/>
                <a:gd name="connsiteX2" fmla="*/ 0 w 0"/>
                <a:gd name="connsiteY2" fmla="*/ 0 h 222029"/>
                <a:gd name="connsiteX3" fmla="*/ 22837 w 0"/>
                <a:gd name="connsiteY3" fmla="*/ 0 h 222029"/>
                <a:gd name="connsiteX4" fmla="*/ 22837 w 0"/>
                <a:gd name="connsiteY4" fmla="*/ 24106 h 222029"/>
                <a:gd name="connsiteX5" fmla="*/ 21251 w 0"/>
                <a:gd name="connsiteY5" fmla="*/ 71367 h 222029"/>
                <a:gd name="connsiteX6" fmla="*/ 21251 w 0"/>
                <a:gd name="connsiteY6" fmla="*/ 234083 h 222029"/>
                <a:gd name="connsiteX7" fmla="*/ 1903 w 0"/>
                <a:gd name="connsiteY7" fmla="*/ 234083 h 222029"/>
                <a:gd name="connsiteX8" fmla="*/ 1903 w 0"/>
                <a:gd name="connsiteY8" fmla="*/ 71367 h 222029"/>
                <a:gd name="connsiteX9" fmla="*/ 21251 w 0"/>
                <a:gd name="connsiteY9" fmla="*/ 7136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h="222029">
                  <a:moveTo>
                    <a:pt x="22837" y="24106"/>
                  </a:moveTo>
                  <a:lnTo>
                    <a:pt x="0" y="24106"/>
                  </a:lnTo>
                  <a:lnTo>
                    <a:pt x="0" y="0"/>
                  </a:lnTo>
                  <a:lnTo>
                    <a:pt x="22837" y="0"/>
                  </a:lnTo>
                  <a:lnTo>
                    <a:pt x="22837" y="24106"/>
                  </a:lnTo>
                  <a:close/>
                  <a:moveTo>
                    <a:pt x="21251" y="71367"/>
                  </a:moveTo>
                  <a:lnTo>
                    <a:pt x="21251" y="234083"/>
                  </a:lnTo>
                  <a:lnTo>
                    <a:pt x="1903" y="234083"/>
                  </a:lnTo>
                  <a:lnTo>
                    <a:pt x="1903" y="71367"/>
                  </a:lnTo>
                  <a:lnTo>
                    <a:pt x="21251" y="71367"/>
                  </a:lnTo>
                  <a:close/>
                </a:path>
              </a:pathLst>
            </a:custGeom>
            <a:solidFill>
              <a:srgbClr val="000000"/>
            </a:solidFill>
            <a:ln w="27976" cap="flat">
              <a:noFill/>
              <a:prstDash val="solid"/>
              <a:miter/>
            </a:ln>
          </p:spPr>
          <p:txBody>
            <a:bodyPr rtlCol="0" anchor="ctr"/>
            <a:lstStyle/>
            <a:p>
              <a:endParaRPr lang="de-CH" sz="914"/>
            </a:p>
          </p:txBody>
        </p:sp>
        <p:sp>
          <p:nvSpPr>
            <p:cNvPr id="58" name="Freihandform: Form 57">
              <a:extLst>
                <a:ext uri="{FF2B5EF4-FFF2-40B4-BE49-F238E27FC236}">
                  <a16:creationId xmlns:a16="http://schemas.microsoft.com/office/drawing/2014/main" id="{5E768507-D936-4F40-A8AE-4239D8DD5396}"/>
                </a:ext>
              </a:extLst>
            </p:cNvPr>
            <p:cNvSpPr/>
            <p:nvPr/>
          </p:nvSpPr>
          <p:spPr>
            <a:xfrm>
              <a:off x="7061307" y="10482649"/>
              <a:ext cx="126873" cy="222030"/>
            </a:xfrm>
            <a:custGeom>
              <a:avLst/>
              <a:gdLst>
                <a:gd name="connsiteX0" fmla="*/ 19665 w 126872"/>
                <a:gd name="connsiteY0" fmla="*/ 137658 h 222029"/>
                <a:gd name="connsiteX1" fmla="*/ 98326 w 126872"/>
                <a:gd name="connsiteY1" fmla="*/ 71050 h 222029"/>
                <a:gd name="connsiteX2" fmla="*/ 123384 w 126872"/>
                <a:gd name="connsiteY2" fmla="*/ 71050 h 222029"/>
                <a:gd name="connsiteX3" fmla="*/ 40916 w 126872"/>
                <a:gd name="connsiteY3" fmla="*/ 141465 h 222029"/>
                <a:gd name="connsiteX4" fmla="*/ 129727 w 126872"/>
                <a:gd name="connsiteY4" fmla="*/ 233766 h 222029"/>
                <a:gd name="connsiteX5" fmla="*/ 104987 w 126872"/>
                <a:gd name="connsiteY5" fmla="*/ 233766 h 222029"/>
                <a:gd name="connsiteX6" fmla="*/ 19348 w 126872"/>
                <a:gd name="connsiteY6" fmla="*/ 145588 h 222029"/>
                <a:gd name="connsiteX7" fmla="*/ 19348 w 126872"/>
                <a:gd name="connsiteY7" fmla="*/ 233766 h 222029"/>
                <a:gd name="connsiteX8" fmla="*/ 0 w 126872"/>
                <a:gd name="connsiteY8" fmla="*/ 233766 h 222029"/>
                <a:gd name="connsiteX9" fmla="*/ 0 w 126872"/>
                <a:gd name="connsiteY9" fmla="*/ 0 h 222029"/>
                <a:gd name="connsiteX10" fmla="*/ 19348 w 126872"/>
                <a:gd name="connsiteY10" fmla="*/ 0 h 222029"/>
                <a:gd name="connsiteX11" fmla="*/ 19348 w 126872"/>
                <a:gd name="connsiteY11" fmla="*/ 137658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 h="222029">
                  <a:moveTo>
                    <a:pt x="19665" y="137658"/>
                  </a:moveTo>
                  <a:lnTo>
                    <a:pt x="98326" y="71050"/>
                  </a:lnTo>
                  <a:lnTo>
                    <a:pt x="123384" y="71050"/>
                  </a:lnTo>
                  <a:lnTo>
                    <a:pt x="40916" y="141465"/>
                  </a:lnTo>
                  <a:lnTo>
                    <a:pt x="129727" y="233766"/>
                  </a:lnTo>
                  <a:lnTo>
                    <a:pt x="104987" y="233766"/>
                  </a:lnTo>
                  <a:lnTo>
                    <a:pt x="19348" y="145588"/>
                  </a:lnTo>
                  <a:lnTo>
                    <a:pt x="19348" y="233766"/>
                  </a:lnTo>
                  <a:lnTo>
                    <a:pt x="0" y="233766"/>
                  </a:lnTo>
                  <a:lnTo>
                    <a:pt x="0" y="0"/>
                  </a:lnTo>
                  <a:lnTo>
                    <a:pt x="19348" y="0"/>
                  </a:lnTo>
                  <a:lnTo>
                    <a:pt x="19348" y="137658"/>
                  </a:lnTo>
                  <a:close/>
                </a:path>
              </a:pathLst>
            </a:custGeom>
            <a:solidFill>
              <a:srgbClr val="000000"/>
            </a:solidFill>
            <a:ln w="27976" cap="flat">
              <a:noFill/>
              <a:prstDash val="solid"/>
              <a:miter/>
            </a:ln>
          </p:spPr>
          <p:txBody>
            <a:bodyPr rtlCol="0" anchor="ctr"/>
            <a:lstStyle/>
            <a:p>
              <a:endParaRPr lang="de-CH" sz="914"/>
            </a:p>
          </p:txBody>
        </p:sp>
        <p:sp>
          <p:nvSpPr>
            <p:cNvPr id="59" name="Freihandform: Form 58">
              <a:extLst>
                <a:ext uri="{FF2B5EF4-FFF2-40B4-BE49-F238E27FC236}">
                  <a16:creationId xmlns:a16="http://schemas.microsoft.com/office/drawing/2014/main" id="{5FB76BF7-887D-430D-9CA2-3E5DD5BAE8D5}"/>
                </a:ext>
              </a:extLst>
            </p:cNvPr>
            <p:cNvSpPr/>
            <p:nvPr/>
          </p:nvSpPr>
          <p:spPr>
            <a:xfrm>
              <a:off x="4703063" y="11312723"/>
              <a:ext cx="158591" cy="222030"/>
            </a:xfrm>
            <a:custGeom>
              <a:avLst/>
              <a:gdLst>
                <a:gd name="connsiteX0" fmla="*/ 69780 w 158590"/>
                <a:gd name="connsiteY0" fmla="*/ 243916 h 222029"/>
                <a:gd name="connsiteX1" fmla="*/ 0 w 158590"/>
                <a:gd name="connsiteY1" fmla="*/ 177941 h 222029"/>
                <a:gd name="connsiteX2" fmla="*/ 22837 w 158590"/>
                <a:gd name="connsiteY2" fmla="*/ 177941 h 222029"/>
                <a:gd name="connsiteX3" fmla="*/ 81516 w 158590"/>
                <a:gd name="connsiteY3" fmla="*/ 224250 h 222029"/>
                <a:gd name="connsiteX4" fmla="*/ 137974 w 158590"/>
                <a:gd name="connsiteY4" fmla="*/ 179210 h 222029"/>
                <a:gd name="connsiteX5" fmla="*/ 101181 w 158590"/>
                <a:gd name="connsiteY5" fmla="*/ 138293 h 222029"/>
                <a:gd name="connsiteX6" fmla="*/ 5392 w 158590"/>
                <a:gd name="connsiteY6" fmla="*/ 63120 h 222029"/>
                <a:gd name="connsiteX7" fmla="*/ 79930 w 158590"/>
                <a:gd name="connsiteY7" fmla="*/ 0 h 222029"/>
                <a:gd name="connsiteX8" fmla="*/ 156053 w 158590"/>
                <a:gd name="connsiteY8" fmla="*/ 55825 h 222029"/>
                <a:gd name="connsiteX9" fmla="*/ 133533 w 158590"/>
                <a:gd name="connsiteY9" fmla="*/ 55825 h 222029"/>
                <a:gd name="connsiteX10" fmla="*/ 82467 w 158590"/>
                <a:gd name="connsiteY10" fmla="*/ 19348 h 222029"/>
                <a:gd name="connsiteX11" fmla="*/ 27912 w 158590"/>
                <a:gd name="connsiteY11" fmla="*/ 60265 h 222029"/>
                <a:gd name="connsiteX12" fmla="*/ 160176 w 158590"/>
                <a:gd name="connsiteY12" fmla="*/ 177307 h 222029"/>
                <a:gd name="connsiteX13" fmla="*/ 69780 w 158590"/>
                <a:gd name="connsiteY13" fmla="*/ 24391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90" h="222029">
                  <a:moveTo>
                    <a:pt x="69780" y="243916"/>
                  </a:moveTo>
                  <a:cubicBezTo>
                    <a:pt x="32353" y="243916"/>
                    <a:pt x="952" y="216638"/>
                    <a:pt x="0" y="177941"/>
                  </a:cubicBezTo>
                  <a:lnTo>
                    <a:pt x="22837" y="177941"/>
                  </a:lnTo>
                  <a:cubicBezTo>
                    <a:pt x="23471" y="213783"/>
                    <a:pt x="50115" y="224250"/>
                    <a:pt x="81516" y="224250"/>
                  </a:cubicBezTo>
                  <a:cubicBezTo>
                    <a:pt x="107842" y="224250"/>
                    <a:pt x="137974" y="209025"/>
                    <a:pt x="137974" y="179210"/>
                  </a:cubicBezTo>
                  <a:cubicBezTo>
                    <a:pt x="137974" y="155738"/>
                    <a:pt x="121163" y="144954"/>
                    <a:pt x="101181" y="138293"/>
                  </a:cubicBezTo>
                  <a:cubicBezTo>
                    <a:pt x="63119" y="125605"/>
                    <a:pt x="5392" y="113552"/>
                    <a:pt x="5392" y="63120"/>
                  </a:cubicBezTo>
                  <a:cubicBezTo>
                    <a:pt x="5392" y="22203"/>
                    <a:pt x="43137" y="0"/>
                    <a:pt x="79930" y="0"/>
                  </a:cubicBezTo>
                  <a:cubicBezTo>
                    <a:pt x="110696" y="0"/>
                    <a:pt x="150978" y="10784"/>
                    <a:pt x="156053" y="55825"/>
                  </a:cubicBezTo>
                  <a:lnTo>
                    <a:pt x="133533" y="55825"/>
                  </a:lnTo>
                  <a:cubicBezTo>
                    <a:pt x="132899" y="26961"/>
                    <a:pt x="106573" y="19348"/>
                    <a:pt x="82467" y="19348"/>
                  </a:cubicBezTo>
                  <a:cubicBezTo>
                    <a:pt x="58044" y="19348"/>
                    <a:pt x="27912" y="31719"/>
                    <a:pt x="27912" y="60265"/>
                  </a:cubicBezTo>
                  <a:cubicBezTo>
                    <a:pt x="27912" y="126874"/>
                    <a:pt x="160176" y="96742"/>
                    <a:pt x="160176" y="177307"/>
                  </a:cubicBezTo>
                  <a:cubicBezTo>
                    <a:pt x="160494" y="228373"/>
                    <a:pt x="116723" y="243916"/>
                    <a:pt x="69780" y="243916"/>
                  </a:cubicBezTo>
                  <a:close/>
                </a:path>
              </a:pathLst>
            </a:custGeom>
            <a:solidFill>
              <a:srgbClr val="000000"/>
            </a:solidFill>
            <a:ln w="27976" cap="flat">
              <a:noFill/>
              <a:prstDash val="solid"/>
              <a:miter/>
            </a:ln>
          </p:spPr>
          <p:txBody>
            <a:bodyPr rtlCol="0" anchor="ctr"/>
            <a:lstStyle/>
            <a:p>
              <a:endParaRPr lang="de-CH" sz="914"/>
            </a:p>
          </p:txBody>
        </p:sp>
        <p:sp>
          <p:nvSpPr>
            <p:cNvPr id="60" name="Freihandform: Form 59">
              <a:extLst>
                <a:ext uri="{FF2B5EF4-FFF2-40B4-BE49-F238E27FC236}">
                  <a16:creationId xmlns:a16="http://schemas.microsoft.com/office/drawing/2014/main" id="{435D04A8-F1FD-4F22-81B3-E0C8E5C98534}"/>
                </a:ext>
              </a:extLst>
            </p:cNvPr>
            <p:cNvSpPr/>
            <p:nvPr/>
          </p:nvSpPr>
          <p:spPr>
            <a:xfrm>
              <a:off x="4897495" y="11384089"/>
              <a:ext cx="126873" cy="158593"/>
            </a:xfrm>
            <a:custGeom>
              <a:avLst/>
              <a:gdLst>
                <a:gd name="connsiteX0" fmla="*/ 113868 w 126872"/>
                <a:gd name="connsiteY0" fmla="*/ 54873 h 158592"/>
                <a:gd name="connsiteX1" fmla="*/ 69463 w 126872"/>
                <a:gd name="connsiteY1" fmla="*/ 17762 h 158592"/>
                <a:gd name="connsiteX2" fmla="*/ 21251 w 126872"/>
                <a:gd name="connsiteY2" fmla="*/ 85957 h 158592"/>
                <a:gd name="connsiteX3" fmla="*/ 69463 w 126872"/>
                <a:gd name="connsiteY3" fmla="*/ 154786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2"/>
                    <a:pt x="69463" y="17762"/>
                  </a:cubicBezTo>
                  <a:cubicBezTo>
                    <a:pt x="39648" y="17762"/>
                    <a:pt x="21251" y="48847"/>
                    <a:pt x="21251" y="85957"/>
                  </a:cubicBezTo>
                  <a:cubicBezTo>
                    <a:pt x="21251" y="123385"/>
                    <a:pt x="39648" y="154786"/>
                    <a:pt x="69463" y="154786"/>
                  </a:cubicBezTo>
                  <a:cubicBezTo>
                    <a:pt x="94837" y="154786"/>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9"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61" name="Freihandform: Form 60">
              <a:extLst>
                <a:ext uri="{FF2B5EF4-FFF2-40B4-BE49-F238E27FC236}">
                  <a16:creationId xmlns:a16="http://schemas.microsoft.com/office/drawing/2014/main" id="{C5635C48-8743-4B3B-A63C-0EB53F94C6BF}"/>
                </a:ext>
              </a:extLst>
            </p:cNvPr>
            <p:cNvSpPr/>
            <p:nvPr/>
          </p:nvSpPr>
          <p:spPr>
            <a:xfrm>
              <a:off x="5055134" y="11317798"/>
              <a:ext cx="126873" cy="222030"/>
            </a:xfrm>
            <a:custGeom>
              <a:avLst/>
              <a:gdLst>
                <a:gd name="connsiteX0" fmla="*/ 19348 w 126872"/>
                <a:gd name="connsiteY0" fmla="*/ 96107 h 222029"/>
                <a:gd name="connsiteX1" fmla="*/ 19982 w 126872"/>
                <a:gd name="connsiteY1" fmla="*/ 96107 h 222029"/>
                <a:gd name="connsiteX2" fmla="*/ 70732 w 126872"/>
                <a:gd name="connsiteY2" fmla="*/ 66609 h 222029"/>
                <a:gd name="connsiteX3" fmla="*/ 128141 w 126872"/>
                <a:gd name="connsiteY3" fmla="*/ 132583 h 222029"/>
                <a:gd name="connsiteX4" fmla="*/ 128141 w 126872"/>
                <a:gd name="connsiteY4" fmla="*/ 234400 h 222029"/>
                <a:gd name="connsiteX5" fmla="*/ 108793 w 126872"/>
                <a:gd name="connsiteY5" fmla="*/ 234400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610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6107"/>
                  </a:moveTo>
                  <a:lnTo>
                    <a:pt x="19982" y="96107"/>
                  </a:lnTo>
                  <a:cubicBezTo>
                    <a:pt x="31401" y="76124"/>
                    <a:pt x="49797" y="66609"/>
                    <a:pt x="70732" y="66609"/>
                  </a:cubicBezTo>
                  <a:cubicBezTo>
                    <a:pt x="124018" y="66609"/>
                    <a:pt x="128141" y="113552"/>
                    <a:pt x="128141" y="132583"/>
                  </a:cubicBezTo>
                  <a:lnTo>
                    <a:pt x="128141" y="234400"/>
                  </a:lnTo>
                  <a:lnTo>
                    <a:pt x="108793" y="234400"/>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6107"/>
                  </a:lnTo>
                  <a:close/>
                </a:path>
              </a:pathLst>
            </a:custGeom>
            <a:solidFill>
              <a:srgbClr val="000000"/>
            </a:solidFill>
            <a:ln w="27976" cap="flat">
              <a:noFill/>
              <a:prstDash val="solid"/>
              <a:miter/>
            </a:ln>
          </p:spPr>
          <p:txBody>
            <a:bodyPr rtlCol="0" anchor="ctr"/>
            <a:lstStyle/>
            <a:p>
              <a:endParaRPr lang="de-CH" sz="914"/>
            </a:p>
          </p:txBody>
        </p:sp>
        <p:sp>
          <p:nvSpPr>
            <p:cNvPr id="62" name="Freihandform: Form 61">
              <a:extLst>
                <a:ext uri="{FF2B5EF4-FFF2-40B4-BE49-F238E27FC236}">
                  <a16:creationId xmlns:a16="http://schemas.microsoft.com/office/drawing/2014/main" id="{6F5BBE0E-A203-4A5F-8353-8CA408AF5C90}"/>
                </a:ext>
              </a:extLst>
            </p:cNvPr>
            <p:cNvSpPr/>
            <p:nvPr/>
          </p:nvSpPr>
          <p:spPr>
            <a:xfrm>
              <a:off x="5221337" y="11384407"/>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2 h 158592"/>
                <a:gd name="connsiteX6" fmla="*/ 125921 w 126872"/>
                <a:gd name="connsiteY6" fmla="*/ 130998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727 w 126872"/>
                <a:gd name="connsiteY17" fmla="*/ 154469 h 158592"/>
                <a:gd name="connsiteX18" fmla="*/ 106256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6" y="0"/>
                    <a:pt x="126556" y="16494"/>
                    <a:pt x="125921" y="53922"/>
                  </a:cubicBezTo>
                  <a:lnTo>
                    <a:pt x="125921" y="130998"/>
                  </a:lnTo>
                  <a:cubicBezTo>
                    <a:pt x="125604" y="143685"/>
                    <a:pt x="126873" y="156690"/>
                    <a:pt x="127507" y="167791"/>
                  </a:cubicBezTo>
                  <a:lnTo>
                    <a:pt x="107524" y="167791"/>
                  </a:lnTo>
                  <a:lnTo>
                    <a:pt x="106890" y="143685"/>
                  </a:lnTo>
                  <a:lnTo>
                    <a:pt x="106256" y="143685"/>
                  </a:lnTo>
                  <a:lnTo>
                    <a:pt x="105304" y="145905"/>
                  </a:lnTo>
                  <a:cubicBezTo>
                    <a:pt x="98326" y="159544"/>
                    <a:pt x="76441" y="172549"/>
                    <a:pt x="54238" y="172549"/>
                  </a:cubicBezTo>
                  <a:cubicBezTo>
                    <a:pt x="24106" y="172549"/>
                    <a:pt x="0" y="154152"/>
                    <a:pt x="0" y="122434"/>
                  </a:cubicBezTo>
                  <a:cubicBezTo>
                    <a:pt x="0" y="100231"/>
                    <a:pt x="13322" y="83420"/>
                    <a:pt x="32670" y="75490"/>
                  </a:cubicBezTo>
                  <a:cubicBezTo>
                    <a:pt x="54238" y="65974"/>
                    <a:pt x="82467" y="69464"/>
                    <a:pt x="106256" y="67878"/>
                  </a:cubicBezTo>
                  <a:lnTo>
                    <a:pt x="106256" y="52653"/>
                  </a:lnTo>
                  <a:close/>
                  <a:moveTo>
                    <a:pt x="57727" y="154469"/>
                  </a:moveTo>
                  <a:cubicBezTo>
                    <a:pt x="100229" y="154469"/>
                    <a:pt x="108159" y="119579"/>
                    <a:pt x="106256" y="85323"/>
                  </a:cubicBezTo>
                  <a:cubicBezTo>
                    <a:pt x="78661" y="86274"/>
                    <a:pt x="20934" y="81200"/>
                    <a:pt x="20934" y="122116"/>
                  </a:cubicBezTo>
                  <a:cubicBezTo>
                    <a:pt x="21251"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63" name="Freihandform: Form 62">
              <a:extLst>
                <a:ext uri="{FF2B5EF4-FFF2-40B4-BE49-F238E27FC236}">
                  <a16:creationId xmlns:a16="http://schemas.microsoft.com/office/drawing/2014/main" id="{C5CFFF97-CF6A-422F-BC9A-B69C5414D8C4}"/>
                </a:ext>
              </a:extLst>
            </p:cNvPr>
            <p:cNvSpPr/>
            <p:nvPr/>
          </p:nvSpPr>
          <p:spPr>
            <a:xfrm>
              <a:off x="5379611" y="11313991"/>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8811 w 63436"/>
                <a:gd name="connsiteY12" fmla="*/ 75173 h 222029"/>
                <a:gd name="connsiteX13" fmla="*/ 88811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0" y="18397"/>
                    <a:pt x="82150" y="17762"/>
                    <a:pt x="78344" y="17762"/>
                  </a:cubicBezTo>
                  <a:cubicBezTo>
                    <a:pt x="51700" y="17762"/>
                    <a:pt x="51066" y="31084"/>
                    <a:pt x="52018" y="54556"/>
                  </a:cubicBezTo>
                  <a:lnTo>
                    <a:pt x="52018" y="75173"/>
                  </a:lnTo>
                  <a:lnTo>
                    <a:pt x="88811" y="75173"/>
                  </a:lnTo>
                  <a:lnTo>
                    <a:pt x="88811"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64" name="Freihandform: Form 63">
              <a:extLst>
                <a:ext uri="{FF2B5EF4-FFF2-40B4-BE49-F238E27FC236}">
                  <a16:creationId xmlns:a16="http://schemas.microsoft.com/office/drawing/2014/main" id="{5670C43A-9259-41DC-A004-32378ADC0289}"/>
                </a:ext>
              </a:extLst>
            </p:cNvPr>
            <p:cNvSpPr/>
            <p:nvPr/>
          </p:nvSpPr>
          <p:spPr>
            <a:xfrm>
              <a:off x="5473180" y="11313991"/>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9128 w 63436"/>
                <a:gd name="connsiteY12" fmla="*/ 75173 h 222029"/>
                <a:gd name="connsiteX13" fmla="*/ 89128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1" y="18397"/>
                    <a:pt x="82150" y="17762"/>
                    <a:pt x="78344" y="17762"/>
                  </a:cubicBezTo>
                  <a:cubicBezTo>
                    <a:pt x="51700" y="17762"/>
                    <a:pt x="51066" y="31084"/>
                    <a:pt x="52018" y="54556"/>
                  </a:cubicBezTo>
                  <a:lnTo>
                    <a:pt x="52018" y="75173"/>
                  </a:lnTo>
                  <a:lnTo>
                    <a:pt x="89128" y="75173"/>
                  </a:lnTo>
                  <a:lnTo>
                    <a:pt x="89128"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65" name="Freihandform: Form 64">
              <a:extLst>
                <a:ext uri="{FF2B5EF4-FFF2-40B4-BE49-F238E27FC236}">
                  <a16:creationId xmlns:a16="http://schemas.microsoft.com/office/drawing/2014/main" id="{755DECFA-4288-4CF3-ADD3-6B7CB1A4593F}"/>
                </a:ext>
              </a:extLst>
            </p:cNvPr>
            <p:cNvSpPr/>
            <p:nvPr/>
          </p:nvSpPr>
          <p:spPr>
            <a:xfrm>
              <a:off x="5600686" y="11317798"/>
              <a:ext cx="126873" cy="222030"/>
            </a:xfrm>
            <a:custGeom>
              <a:avLst/>
              <a:gdLst>
                <a:gd name="connsiteX0" fmla="*/ 19348 w 126872"/>
                <a:gd name="connsiteY0" fmla="*/ 96107 h 222029"/>
                <a:gd name="connsiteX1" fmla="*/ 19983 w 126872"/>
                <a:gd name="connsiteY1" fmla="*/ 96107 h 222029"/>
                <a:gd name="connsiteX2" fmla="*/ 70732 w 126872"/>
                <a:gd name="connsiteY2" fmla="*/ 66609 h 222029"/>
                <a:gd name="connsiteX3" fmla="*/ 128141 w 126872"/>
                <a:gd name="connsiteY3" fmla="*/ 132583 h 222029"/>
                <a:gd name="connsiteX4" fmla="*/ 128141 w 126872"/>
                <a:gd name="connsiteY4" fmla="*/ 234400 h 222029"/>
                <a:gd name="connsiteX5" fmla="*/ 108793 w 126872"/>
                <a:gd name="connsiteY5" fmla="*/ 234400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610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6107"/>
                  </a:moveTo>
                  <a:lnTo>
                    <a:pt x="19983" y="96107"/>
                  </a:lnTo>
                  <a:cubicBezTo>
                    <a:pt x="31401" y="76124"/>
                    <a:pt x="49798" y="66609"/>
                    <a:pt x="70732" y="66609"/>
                  </a:cubicBezTo>
                  <a:cubicBezTo>
                    <a:pt x="124018" y="66609"/>
                    <a:pt x="128141" y="113552"/>
                    <a:pt x="128141" y="132583"/>
                  </a:cubicBezTo>
                  <a:lnTo>
                    <a:pt x="128141" y="234400"/>
                  </a:lnTo>
                  <a:lnTo>
                    <a:pt x="108793" y="234400"/>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6107"/>
                  </a:lnTo>
                  <a:close/>
                </a:path>
              </a:pathLst>
            </a:custGeom>
            <a:solidFill>
              <a:srgbClr val="000000"/>
            </a:solidFill>
            <a:ln w="27976" cap="flat">
              <a:noFill/>
              <a:prstDash val="solid"/>
              <a:miter/>
            </a:ln>
          </p:spPr>
          <p:txBody>
            <a:bodyPr rtlCol="0" anchor="ctr"/>
            <a:lstStyle/>
            <a:p>
              <a:endParaRPr lang="de-CH" sz="914"/>
            </a:p>
          </p:txBody>
        </p:sp>
        <p:sp>
          <p:nvSpPr>
            <p:cNvPr id="66" name="Freihandform: Form 65">
              <a:extLst>
                <a:ext uri="{FF2B5EF4-FFF2-40B4-BE49-F238E27FC236}">
                  <a16:creationId xmlns:a16="http://schemas.microsoft.com/office/drawing/2014/main" id="{757BA362-6ACD-4F02-A207-320659A7A8DF}"/>
                </a:ext>
              </a:extLst>
            </p:cNvPr>
            <p:cNvSpPr/>
            <p:nvPr/>
          </p:nvSpPr>
          <p:spPr>
            <a:xfrm>
              <a:off x="5766572" y="11384407"/>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2 h 158592"/>
                <a:gd name="connsiteX6" fmla="*/ 125921 w 126872"/>
                <a:gd name="connsiteY6" fmla="*/ 130998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8044 w 126872"/>
                <a:gd name="connsiteY17" fmla="*/ 154469 h 158592"/>
                <a:gd name="connsiteX18" fmla="*/ 106573 w 126872"/>
                <a:gd name="connsiteY18" fmla="*/ 85323 h 158592"/>
                <a:gd name="connsiteX19" fmla="*/ 21251 w 126872"/>
                <a:gd name="connsiteY19" fmla="*/ 122116 h 158592"/>
                <a:gd name="connsiteX20" fmla="*/ 58044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5" y="0"/>
                    <a:pt x="126555" y="16494"/>
                    <a:pt x="125921" y="53922"/>
                  </a:cubicBezTo>
                  <a:lnTo>
                    <a:pt x="125921" y="130998"/>
                  </a:lnTo>
                  <a:cubicBezTo>
                    <a:pt x="125604" y="143685"/>
                    <a:pt x="126873" y="156690"/>
                    <a:pt x="127507" y="167791"/>
                  </a:cubicBezTo>
                  <a:lnTo>
                    <a:pt x="107524" y="167791"/>
                  </a:lnTo>
                  <a:lnTo>
                    <a:pt x="106890" y="143685"/>
                  </a:lnTo>
                  <a:lnTo>
                    <a:pt x="106256" y="143685"/>
                  </a:lnTo>
                  <a:lnTo>
                    <a:pt x="105304" y="145905"/>
                  </a:lnTo>
                  <a:cubicBezTo>
                    <a:pt x="98009" y="159544"/>
                    <a:pt x="76441" y="172549"/>
                    <a:pt x="54238" y="172549"/>
                  </a:cubicBezTo>
                  <a:cubicBezTo>
                    <a:pt x="24106" y="172549"/>
                    <a:pt x="0" y="154152"/>
                    <a:pt x="0" y="122434"/>
                  </a:cubicBezTo>
                  <a:cubicBezTo>
                    <a:pt x="0" y="100231"/>
                    <a:pt x="13322" y="83420"/>
                    <a:pt x="32670" y="75490"/>
                  </a:cubicBezTo>
                  <a:cubicBezTo>
                    <a:pt x="54555" y="65974"/>
                    <a:pt x="82467" y="69464"/>
                    <a:pt x="106256" y="67878"/>
                  </a:cubicBezTo>
                  <a:lnTo>
                    <a:pt x="106256" y="52653"/>
                  </a:lnTo>
                  <a:close/>
                  <a:moveTo>
                    <a:pt x="58044" y="154469"/>
                  </a:moveTo>
                  <a:cubicBezTo>
                    <a:pt x="100546" y="154469"/>
                    <a:pt x="108476" y="119579"/>
                    <a:pt x="106573" y="85323"/>
                  </a:cubicBezTo>
                  <a:cubicBezTo>
                    <a:pt x="78978" y="86274"/>
                    <a:pt x="21251" y="81200"/>
                    <a:pt x="21251" y="122116"/>
                  </a:cubicBezTo>
                  <a:cubicBezTo>
                    <a:pt x="21251" y="144002"/>
                    <a:pt x="38379" y="154469"/>
                    <a:pt x="58044" y="154469"/>
                  </a:cubicBezTo>
                  <a:close/>
                </a:path>
              </a:pathLst>
            </a:custGeom>
            <a:solidFill>
              <a:srgbClr val="000000"/>
            </a:solidFill>
            <a:ln w="27976" cap="flat">
              <a:noFill/>
              <a:prstDash val="solid"/>
              <a:miter/>
            </a:ln>
          </p:spPr>
          <p:txBody>
            <a:bodyPr rtlCol="0" anchor="ctr"/>
            <a:lstStyle/>
            <a:p>
              <a:endParaRPr lang="de-CH" sz="914"/>
            </a:p>
          </p:txBody>
        </p:sp>
        <p:sp>
          <p:nvSpPr>
            <p:cNvPr id="67" name="Freihandform: Form 66">
              <a:extLst>
                <a:ext uri="{FF2B5EF4-FFF2-40B4-BE49-F238E27FC236}">
                  <a16:creationId xmlns:a16="http://schemas.microsoft.com/office/drawing/2014/main" id="{C3B0CD0C-08EB-4562-9A1A-7379EABC439D}"/>
                </a:ext>
              </a:extLst>
            </p:cNvPr>
            <p:cNvSpPr/>
            <p:nvPr/>
          </p:nvSpPr>
          <p:spPr>
            <a:xfrm>
              <a:off x="5943877" y="11389164"/>
              <a:ext cx="126873" cy="158593"/>
            </a:xfrm>
            <a:custGeom>
              <a:avLst/>
              <a:gdLst>
                <a:gd name="connsiteX0" fmla="*/ 108793 w 126872"/>
                <a:gd name="connsiteY0" fmla="*/ 0 h 158592"/>
                <a:gd name="connsiteX1" fmla="*/ 128141 w 126872"/>
                <a:gd name="connsiteY1" fmla="*/ 0 h 158592"/>
                <a:gd name="connsiteX2" fmla="*/ 128141 w 126872"/>
                <a:gd name="connsiteY2" fmla="*/ 126240 h 158592"/>
                <a:gd name="connsiteX3" fmla="*/ 129727 w 126872"/>
                <a:gd name="connsiteY3" fmla="*/ 163033 h 158592"/>
                <a:gd name="connsiteX4" fmla="*/ 109745 w 126872"/>
                <a:gd name="connsiteY4" fmla="*/ 163033 h 158592"/>
                <a:gd name="connsiteX5" fmla="*/ 108793 w 126872"/>
                <a:gd name="connsiteY5" fmla="*/ 138927 h 158592"/>
                <a:gd name="connsiteX6" fmla="*/ 108159 w 126872"/>
                <a:gd name="connsiteY6" fmla="*/ 138293 h 158592"/>
                <a:gd name="connsiteX7" fmla="*/ 57410 w 126872"/>
                <a:gd name="connsiteY7" fmla="*/ 167791 h 158592"/>
                <a:gd name="connsiteX8" fmla="*/ 0 w 126872"/>
                <a:gd name="connsiteY8" fmla="*/ 101816 h 158592"/>
                <a:gd name="connsiteX9" fmla="*/ 0 w 126872"/>
                <a:gd name="connsiteY9" fmla="*/ 0 h 158592"/>
                <a:gd name="connsiteX10" fmla="*/ 19348 w 126872"/>
                <a:gd name="connsiteY10" fmla="*/ 0 h 158592"/>
                <a:gd name="connsiteX11" fmla="*/ 19348 w 126872"/>
                <a:gd name="connsiteY11" fmla="*/ 104988 h 158592"/>
                <a:gd name="connsiteX12" fmla="*/ 62168 w 126872"/>
                <a:gd name="connsiteY12" fmla="*/ 149711 h 158592"/>
                <a:gd name="connsiteX13" fmla="*/ 108793 w 126872"/>
                <a:gd name="connsiteY13" fmla="*/ 93570 h 158592"/>
                <a:gd name="connsiteX14" fmla="*/ 108793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108793" y="0"/>
                  </a:moveTo>
                  <a:lnTo>
                    <a:pt x="128141" y="0"/>
                  </a:lnTo>
                  <a:lnTo>
                    <a:pt x="128141" y="126240"/>
                  </a:lnTo>
                  <a:cubicBezTo>
                    <a:pt x="128141" y="138927"/>
                    <a:pt x="129093" y="151932"/>
                    <a:pt x="129727" y="163033"/>
                  </a:cubicBezTo>
                  <a:lnTo>
                    <a:pt x="109745" y="163033"/>
                  </a:lnTo>
                  <a:lnTo>
                    <a:pt x="108793" y="138927"/>
                  </a:lnTo>
                  <a:lnTo>
                    <a:pt x="108159" y="138293"/>
                  </a:lnTo>
                  <a:cubicBezTo>
                    <a:pt x="96740" y="158275"/>
                    <a:pt x="78344" y="167791"/>
                    <a:pt x="57410" y="167791"/>
                  </a:cubicBezTo>
                  <a:cubicBezTo>
                    <a:pt x="4123" y="167791"/>
                    <a:pt x="0" y="120848"/>
                    <a:pt x="0" y="101816"/>
                  </a:cubicBezTo>
                  <a:lnTo>
                    <a:pt x="0" y="0"/>
                  </a:lnTo>
                  <a:lnTo>
                    <a:pt x="19348" y="0"/>
                  </a:lnTo>
                  <a:lnTo>
                    <a:pt x="19348" y="104988"/>
                  </a:lnTo>
                  <a:cubicBezTo>
                    <a:pt x="19348" y="133218"/>
                    <a:pt x="35524" y="149711"/>
                    <a:pt x="62168" y="149711"/>
                  </a:cubicBezTo>
                  <a:cubicBezTo>
                    <a:pt x="94203" y="149711"/>
                    <a:pt x="108793" y="122751"/>
                    <a:pt x="108793" y="93570"/>
                  </a:cubicBezTo>
                  <a:lnTo>
                    <a:pt x="108793" y="0"/>
                  </a:lnTo>
                  <a:close/>
                </a:path>
              </a:pathLst>
            </a:custGeom>
            <a:solidFill>
              <a:srgbClr val="000000"/>
            </a:solidFill>
            <a:ln w="27976" cap="flat">
              <a:noFill/>
              <a:prstDash val="solid"/>
              <a:miter/>
            </a:ln>
          </p:spPr>
          <p:txBody>
            <a:bodyPr rtlCol="0" anchor="ctr"/>
            <a:lstStyle/>
            <a:p>
              <a:endParaRPr lang="de-CH" sz="914"/>
            </a:p>
          </p:txBody>
        </p:sp>
        <p:sp>
          <p:nvSpPr>
            <p:cNvPr id="68" name="Freihandform: Form 67">
              <a:extLst>
                <a:ext uri="{FF2B5EF4-FFF2-40B4-BE49-F238E27FC236}">
                  <a16:creationId xmlns:a16="http://schemas.microsoft.com/office/drawing/2014/main" id="{9AF2CA04-73FE-407F-8425-F425CC1B191F}"/>
                </a:ext>
              </a:extLst>
            </p:cNvPr>
            <p:cNvSpPr/>
            <p:nvPr/>
          </p:nvSpPr>
          <p:spPr>
            <a:xfrm>
              <a:off x="6113252" y="11384089"/>
              <a:ext cx="126873" cy="158593"/>
            </a:xfrm>
            <a:custGeom>
              <a:avLst/>
              <a:gdLst>
                <a:gd name="connsiteX0" fmla="*/ 65339 w 126872"/>
                <a:gd name="connsiteY0" fmla="*/ 0 h 158592"/>
                <a:gd name="connsiteX1" fmla="*/ 124652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2"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1" y="155104"/>
                    <a:pt x="108476" y="145271"/>
                    <a:pt x="108476" y="122751"/>
                  </a:cubicBezTo>
                  <a:cubicBezTo>
                    <a:pt x="108476" y="99279"/>
                    <a:pt x="82784" y="95473"/>
                    <a:pt x="56776" y="89764"/>
                  </a:cubicBezTo>
                  <a:cubicBezTo>
                    <a:pt x="31084" y="83737"/>
                    <a:pt x="5075" y="76125"/>
                    <a:pt x="5075" y="45992"/>
                  </a:cubicBezTo>
                  <a:cubicBezTo>
                    <a:pt x="5709"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69" name="Freihandform: Form 68">
              <a:extLst>
                <a:ext uri="{FF2B5EF4-FFF2-40B4-BE49-F238E27FC236}">
                  <a16:creationId xmlns:a16="http://schemas.microsoft.com/office/drawing/2014/main" id="{D33FB8EF-4EEB-47C8-B7CF-2F15AE3EB4A4}"/>
                </a:ext>
              </a:extLst>
            </p:cNvPr>
            <p:cNvSpPr/>
            <p:nvPr/>
          </p:nvSpPr>
          <p:spPr>
            <a:xfrm>
              <a:off x="6276917" y="11384089"/>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6238 w 126872"/>
                <a:gd name="connsiteY9" fmla="*/ 72953 h 158592"/>
                <a:gd name="connsiteX10" fmla="*/ 73269 w 126872"/>
                <a:gd name="connsiteY10" fmla="*/ 17762 h 158592"/>
                <a:gd name="connsiteX11" fmla="*/ 21885 w 126872"/>
                <a:gd name="connsiteY11" fmla="*/ 72953 h 158592"/>
                <a:gd name="connsiteX12" fmla="*/ 126238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5" y="125605"/>
                    <a:pt x="37744" y="154786"/>
                    <a:pt x="77709" y="154786"/>
                  </a:cubicBezTo>
                  <a:cubicBezTo>
                    <a:pt x="100863"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6238" y="72953"/>
                  </a:moveTo>
                  <a:cubicBezTo>
                    <a:pt x="124018" y="41551"/>
                    <a:pt x="107207" y="17762"/>
                    <a:pt x="73269" y="17762"/>
                  </a:cubicBezTo>
                  <a:cubicBezTo>
                    <a:pt x="41551" y="17762"/>
                    <a:pt x="24740" y="44406"/>
                    <a:pt x="21885" y="72953"/>
                  </a:cubicBezTo>
                  <a:lnTo>
                    <a:pt x="126238" y="72953"/>
                  </a:lnTo>
                  <a:close/>
                </a:path>
              </a:pathLst>
            </a:custGeom>
            <a:solidFill>
              <a:srgbClr val="000000"/>
            </a:solidFill>
            <a:ln w="27976" cap="flat">
              <a:noFill/>
              <a:prstDash val="solid"/>
              <a:miter/>
            </a:ln>
          </p:spPr>
          <p:txBody>
            <a:bodyPr rtlCol="0" anchor="ctr"/>
            <a:lstStyle/>
            <a:p>
              <a:endParaRPr lang="de-CH" sz="914"/>
            </a:p>
          </p:txBody>
        </p:sp>
        <p:sp>
          <p:nvSpPr>
            <p:cNvPr id="70" name="Freihandform: Form 69">
              <a:extLst>
                <a:ext uri="{FF2B5EF4-FFF2-40B4-BE49-F238E27FC236}">
                  <a16:creationId xmlns:a16="http://schemas.microsoft.com/office/drawing/2014/main" id="{E66B160F-4E52-458A-9E91-8A0103F9C786}"/>
                </a:ext>
              </a:extLst>
            </p:cNvPr>
            <p:cNvSpPr/>
            <p:nvPr/>
          </p:nvSpPr>
          <p:spPr>
            <a:xfrm>
              <a:off x="6466275" y="11383958"/>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3 w 63436"/>
                <a:gd name="connsiteY4" fmla="*/ 4889 h 158592"/>
                <a:gd name="connsiteX5" fmla="*/ 20934 w 63436"/>
                <a:gd name="connsiteY5" fmla="*/ 28995 h 158592"/>
                <a:gd name="connsiteX6" fmla="*/ 21568 w 63436"/>
                <a:gd name="connsiteY6" fmla="*/ 28995 h 158592"/>
                <a:gd name="connsiteX7" fmla="*/ 58362 w 63436"/>
                <a:gd name="connsiteY7" fmla="*/ 131 h 158592"/>
                <a:gd name="connsiteX8" fmla="*/ 77710 w 63436"/>
                <a:gd name="connsiteY8" fmla="*/ 449 h 158592"/>
                <a:gd name="connsiteX9" fmla="*/ 77710 w 63436"/>
                <a:gd name="connsiteY9" fmla="*/ 19163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3" y="4889"/>
                  </a:lnTo>
                  <a:lnTo>
                    <a:pt x="20934" y="28995"/>
                  </a:lnTo>
                  <a:lnTo>
                    <a:pt x="21568" y="28995"/>
                  </a:lnTo>
                  <a:cubicBezTo>
                    <a:pt x="27278" y="12502"/>
                    <a:pt x="41868" y="766"/>
                    <a:pt x="58362" y="131"/>
                  </a:cubicBezTo>
                  <a:cubicBezTo>
                    <a:pt x="64705" y="-186"/>
                    <a:pt x="71366" y="131"/>
                    <a:pt x="77710" y="449"/>
                  </a:cubicBezTo>
                  <a:lnTo>
                    <a:pt x="77710" y="19163"/>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71" name="Freihandform: Form 70">
              <a:extLst>
                <a:ext uri="{FF2B5EF4-FFF2-40B4-BE49-F238E27FC236}">
                  <a16:creationId xmlns:a16="http://schemas.microsoft.com/office/drawing/2014/main" id="{4F7F9DCC-645E-40F2-A2A8-C82DF64AC6C0}"/>
                </a:ext>
              </a:extLst>
            </p:cNvPr>
            <p:cNvSpPr/>
            <p:nvPr/>
          </p:nvSpPr>
          <p:spPr>
            <a:xfrm>
              <a:off x="6564918" y="11384089"/>
              <a:ext cx="126873" cy="158593"/>
            </a:xfrm>
            <a:custGeom>
              <a:avLst/>
              <a:gdLst>
                <a:gd name="connsiteX0" fmla="*/ 65340 w 126872"/>
                <a:gd name="connsiteY0" fmla="*/ 0 h 158592"/>
                <a:gd name="connsiteX1" fmla="*/ 124652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4 h 158592"/>
                <a:gd name="connsiteX13" fmla="*/ 5075 w 126872"/>
                <a:gd name="connsiteY13" fmla="*/ 45992 h 158592"/>
                <a:gd name="connsiteX14" fmla="*/ 65340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40" y="0"/>
                  </a:moveTo>
                  <a:cubicBezTo>
                    <a:pt x="96106" y="0"/>
                    <a:pt x="122115" y="10784"/>
                    <a:pt x="124652"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1" y="155104"/>
                    <a:pt x="108476" y="145271"/>
                    <a:pt x="108476" y="122751"/>
                  </a:cubicBezTo>
                  <a:cubicBezTo>
                    <a:pt x="108476" y="99279"/>
                    <a:pt x="82784" y="95473"/>
                    <a:pt x="56776" y="89764"/>
                  </a:cubicBezTo>
                  <a:cubicBezTo>
                    <a:pt x="31084" y="83737"/>
                    <a:pt x="5075" y="76125"/>
                    <a:pt x="5075" y="45992"/>
                  </a:cubicBezTo>
                  <a:cubicBezTo>
                    <a:pt x="5709" y="11736"/>
                    <a:pt x="36793" y="0"/>
                    <a:pt x="65340" y="0"/>
                  </a:cubicBezTo>
                  <a:close/>
                </a:path>
              </a:pathLst>
            </a:custGeom>
            <a:solidFill>
              <a:srgbClr val="000000"/>
            </a:solidFill>
            <a:ln w="27976" cap="flat">
              <a:noFill/>
              <a:prstDash val="solid"/>
              <a:miter/>
            </a:ln>
          </p:spPr>
          <p:txBody>
            <a:bodyPr rtlCol="0" anchor="ctr"/>
            <a:lstStyle/>
            <a:p>
              <a:endParaRPr lang="de-CH" sz="914"/>
            </a:p>
          </p:txBody>
        </p:sp>
        <p:sp>
          <p:nvSpPr>
            <p:cNvPr id="72" name="Freihandform: Form 71">
              <a:extLst>
                <a:ext uri="{FF2B5EF4-FFF2-40B4-BE49-F238E27FC236}">
                  <a16:creationId xmlns:a16="http://schemas.microsoft.com/office/drawing/2014/main" id="{FBB3357C-C8B6-4C80-8161-E87B19901F6D}"/>
                </a:ext>
              </a:extLst>
            </p:cNvPr>
            <p:cNvSpPr/>
            <p:nvPr/>
          </p:nvSpPr>
          <p:spPr>
            <a:xfrm>
              <a:off x="6720337" y="11346027"/>
              <a:ext cx="63436" cy="190311"/>
            </a:xfrm>
            <a:custGeom>
              <a:avLst/>
              <a:gdLst>
                <a:gd name="connsiteX0" fmla="*/ 32353 w 63436"/>
                <a:gd name="connsiteY0" fmla="*/ 60900 h 190311"/>
                <a:gd name="connsiteX1" fmla="*/ 0 w 63436"/>
                <a:gd name="connsiteY1" fmla="*/ 60900 h 190311"/>
                <a:gd name="connsiteX2" fmla="*/ 0 w 63436"/>
                <a:gd name="connsiteY2" fmla="*/ 43137 h 190311"/>
                <a:gd name="connsiteX3" fmla="*/ 32353 w 63436"/>
                <a:gd name="connsiteY3" fmla="*/ 43137 h 190311"/>
                <a:gd name="connsiteX4" fmla="*/ 32353 w 63436"/>
                <a:gd name="connsiteY4" fmla="*/ 8564 h 190311"/>
                <a:gd name="connsiteX5" fmla="*/ 51700 w 63436"/>
                <a:gd name="connsiteY5" fmla="*/ 0 h 190311"/>
                <a:gd name="connsiteX6" fmla="*/ 51700 w 63436"/>
                <a:gd name="connsiteY6" fmla="*/ 43137 h 190311"/>
                <a:gd name="connsiteX7" fmla="*/ 88811 w 63436"/>
                <a:gd name="connsiteY7" fmla="*/ 43137 h 190311"/>
                <a:gd name="connsiteX8" fmla="*/ 88811 w 63436"/>
                <a:gd name="connsiteY8" fmla="*/ 60900 h 190311"/>
                <a:gd name="connsiteX9" fmla="*/ 51700 w 63436"/>
                <a:gd name="connsiteY9" fmla="*/ 60900 h 190311"/>
                <a:gd name="connsiteX10" fmla="*/ 51700 w 63436"/>
                <a:gd name="connsiteY10" fmla="*/ 170011 h 190311"/>
                <a:gd name="connsiteX11" fmla="*/ 74221 w 63436"/>
                <a:gd name="connsiteY11" fmla="*/ 193166 h 190311"/>
                <a:gd name="connsiteX12" fmla="*/ 91031 w 63436"/>
                <a:gd name="connsiteY12" fmla="*/ 191263 h 190311"/>
                <a:gd name="connsiteX13" fmla="*/ 91031 w 63436"/>
                <a:gd name="connsiteY13" fmla="*/ 208074 h 190311"/>
                <a:gd name="connsiteX14" fmla="*/ 71366 w 63436"/>
                <a:gd name="connsiteY14" fmla="*/ 210928 h 190311"/>
                <a:gd name="connsiteX15" fmla="*/ 32353 w 63436"/>
                <a:gd name="connsiteY15" fmla="*/ 162716 h 190311"/>
                <a:gd name="connsiteX16" fmla="*/ 32353 w 63436"/>
                <a:gd name="connsiteY16" fmla="*/ 60900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3" y="60900"/>
                  </a:moveTo>
                  <a:lnTo>
                    <a:pt x="0" y="60900"/>
                  </a:lnTo>
                  <a:lnTo>
                    <a:pt x="0" y="43137"/>
                  </a:lnTo>
                  <a:lnTo>
                    <a:pt x="32353" y="43137"/>
                  </a:lnTo>
                  <a:lnTo>
                    <a:pt x="32353" y="8564"/>
                  </a:lnTo>
                  <a:lnTo>
                    <a:pt x="51700" y="0"/>
                  </a:lnTo>
                  <a:lnTo>
                    <a:pt x="51700" y="43137"/>
                  </a:lnTo>
                  <a:lnTo>
                    <a:pt x="88811" y="43137"/>
                  </a:lnTo>
                  <a:lnTo>
                    <a:pt x="88811" y="60900"/>
                  </a:lnTo>
                  <a:lnTo>
                    <a:pt x="51700" y="60900"/>
                  </a:lnTo>
                  <a:lnTo>
                    <a:pt x="51700" y="170011"/>
                  </a:lnTo>
                  <a:cubicBezTo>
                    <a:pt x="51383" y="184919"/>
                    <a:pt x="58996" y="193166"/>
                    <a:pt x="74221" y="193166"/>
                  </a:cubicBezTo>
                  <a:cubicBezTo>
                    <a:pt x="79930" y="193166"/>
                    <a:pt x="85956" y="192849"/>
                    <a:pt x="91031" y="191263"/>
                  </a:cubicBezTo>
                  <a:lnTo>
                    <a:pt x="91031" y="208074"/>
                  </a:lnTo>
                  <a:cubicBezTo>
                    <a:pt x="85005" y="209660"/>
                    <a:pt x="77709" y="210928"/>
                    <a:pt x="71366" y="210928"/>
                  </a:cubicBezTo>
                  <a:cubicBezTo>
                    <a:pt x="30132" y="210928"/>
                    <a:pt x="32353" y="184602"/>
                    <a:pt x="32353" y="162716"/>
                  </a:cubicBezTo>
                  <a:lnTo>
                    <a:pt x="32353" y="60900"/>
                  </a:lnTo>
                  <a:close/>
                </a:path>
              </a:pathLst>
            </a:custGeom>
            <a:solidFill>
              <a:srgbClr val="000000"/>
            </a:solidFill>
            <a:ln w="27976" cap="flat">
              <a:noFill/>
              <a:prstDash val="solid"/>
              <a:miter/>
            </a:ln>
          </p:spPr>
          <p:txBody>
            <a:bodyPr rtlCol="0" anchor="ctr"/>
            <a:lstStyle/>
            <a:p>
              <a:endParaRPr lang="de-CH" sz="914"/>
            </a:p>
          </p:txBody>
        </p:sp>
        <p:sp>
          <p:nvSpPr>
            <p:cNvPr id="73" name="Freihandform: Form 72">
              <a:extLst>
                <a:ext uri="{FF2B5EF4-FFF2-40B4-BE49-F238E27FC236}">
                  <a16:creationId xmlns:a16="http://schemas.microsoft.com/office/drawing/2014/main" id="{ABD785DB-EB51-4FC2-A44C-0A9B2A07F897}"/>
                </a:ext>
              </a:extLst>
            </p:cNvPr>
            <p:cNvSpPr/>
            <p:nvPr/>
          </p:nvSpPr>
          <p:spPr>
            <a:xfrm>
              <a:off x="6845623" y="11383958"/>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3 w 63436"/>
                <a:gd name="connsiteY4" fmla="*/ 4889 h 158592"/>
                <a:gd name="connsiteX5" fmla="*/ 20934 w 63436"/>
                <a:gd name="connsiteY5" fmla="*/ 28995 h 158592"/>
                <a:gd name="connsiteX6" fmla="*/ 21569 w 63436"/>
                <a:gd name="connsiteY6" fmla="*/ 28995 h 158592"/>
                <a:gd name="connsiteX7" fmla="*/ 58361 w 63436"/>
                <a:gd name="connsiteY7" fmla="*/ 131 h 158592"/>
                <a:gd name="connsiteX8" fmla="*/ 77709 w 63436"/>
                <a:gd name="connsiteY8" fmla="*/ 449 h 158592"/>
                <a:gd name="connsiteX9" fmla="*/ 77709 w 63436"/>
                <a:gd name="connsiteY9" fmla="*/ 19163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3" y="4889"/>
                  </a:lnTo>
                  <a:lnTo>
                    <a:pt x="20934" y="28995"/>
                  </a:lnTo>
                  <a:lnTo>
                    <a:pt x="21569" y="28995"/>
                  </a:lnTo>
                  <a:cubicBezTo>
                    <a:pt x="27278" y="12502"/>
                    <a:pt x="41868" y="766"/>
                    <a:pt x="58361" y="131"/>
                  </a:cubicBezTo>
                  <a:cubicBezTo>
                    <a:pt x="64705" y="-186"/>
                    <a:pt x="71366" y="131"/>
                    <a:pt x="77709" y="449"/>
                  </a:cubicBezTo>
                  <a:lnTo>
                    <a:pt x="77709" y="19163"/>
                  </a:lnTo>
                  <a:cubicBezTo>
                    <a:pt x="73903" y="18845"/>
                    <a:pt x="69463" y="17894"/>
                    <a:pt x="65657" y="17894"/>
                  </a:cubicBezTo>
                  <a:cubicBezTo>
                    <a:pt x="36793" y="17894"/>
                    <a:pt x="21569"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74" name="Freihandform: Form 73">
              <a:extLst>
                <a:ext uri="{FF2B5EF4-FFF2-40B4-BE49-F238E27FC236}">
                  <a16:creationId xmlns:a16="http://schemas.microsoft.com/office/drawing/2014/main" id="{57CE62E6-A8AD-4093-BFDA-D9942C4C45F1}"/>
                </a:ext>
              </a:extLst>
            </p:cNvPr>
            <p:cNvSpPr/>
            <p:nvPr/>
          </p:nvSpPr>
          <p:spPr>
            <a:xfrm>
              <a:off x="6941095" y="11384407"/>
              <a:ext cx="126873" cy="158593"/>
            </a:xfrm>
            <a:custGeom>
              <a:avLst/>
              <a:gdLst>
                <a:gd name="connsiteX0" fmla="*/ 106255 w 126872"/>
                <a:gd name="connsiteY0" fmla="*/ 52653 h 158592"/>
                <a:gd name="connsiteX1" fmla="*/ 67559 w 126872"/>
                <a:gd name="connsiteY1" fmla="*/ 17762 h 158592"/>
                <a:gd name="connsiteX2" fmla="*/ 27595 w 126872"/>
                <a:gd name="connsiteY2" fmla="*/ 45992 h 158592"/>
                <a:gd name="connsiteX3" fmla="*/ 6978 w 126872"/>
                <a:gd name="connsiteY3" fmla="*/ 45992 h 158592"/>
                <a:gd name="connsiteX4" fmla="*/ 67877 w 126872"/>
                <a:gd name="connsiteY4" fmla="*/ 0 h 158592"/>
                <a:gd name="connsiteX5" fmla="*/ 125604 w 126872"/>
                <a:gd name="connsiteY5" fmla="*/ 53922 h 158592"/>
                <a:gd name="connsiteX6" fmla="*/ 125604 w 126872"/>
                <a:gd name="connsiteY6" fmla="*/ 130998 h 158592"/>
                <a:gd name="connsiteX7" fmla="*/ 127190 w 126872"/>
                <a:gd name="connsiteY7" fmla="*/ 167791 h 158592"/>
                <a:gd name="connsiteX8" fmla="*/ 107207 w 126872"/>
                <a:gd name="connsiteY8" fmla="*/ 167791 h 158592"/>
                <a:gd name="connsiteX9" fmla="*/ 106573 w 126872"/>
                <a:gd name="connsiteY9" fmla="*/ 143685 h 158592"/>
                <a:gd name="connsiteX10" fmla="*/ 105938 w 126872"/>
                <a:gd name="connsiteY10" fmla="*/ 143685 h 158592"/>
                <a:gd name="connsiteX11" fmla="*/ 104987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5 w 126872"/>
                <a:gd name="connsiteY15" fmla="*/ 67878 h 158592"/>
                <a:gd name="connsiteX16" fmla="*/ 106255 w 126872"/>
                <a:gd name="connsiteY16" fmla="*/ 52653 h 158592"/>
                <a:gd name="connsiteX17" fmla="*/ 57727 w 126872"/>
                <a:gd name="connsiteY17" fmla="*/ 154469 h 158592"/>
                <a:gd name="connsiteX18" fmla="*/ 106255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255" y="52653"/>
                  </a:moveTo>
                  <a:cubicBezTo>
                    <a:pt x="104352" y="26009"/>
                    <a:pt x="90714" y="17762"/>
                    <a:pt x="67559" y="17762"/>
                  </a:cubicBezTo>
                  <a:cubicBezTo>
                    <a:pt x="47260" y="17762"/>
                    <a:pt x="30132" y="23789"/>
                    <a:pt x="27595" y="45992"/>
                  </a:cubicBezTo>
                  <a:lnTo>
                    <a:pt x="6978" y="45992"/>
                  </a:lnTo>
                  <a:cubicBezTo>
                    <a:pt x="11736" y="12687"/>
                    <a:pt x="36793" y="0"/>
                    <a:pt x="67877" y="0"/>
                  </a:cubicBezTo>
                  <a:cubicBezTo>
                    <a:pt x="103718" y="0"/>
                    <a:pt x="126238" y="16494"/>
                    <a:pt x="125604" y="53922"/>
                  </a:cubicBezTo>
                  <a:lnTo>
                    <a:pt x="125604" y="130998"/>
                  </a:lnTo>
                  <a:cubicBezTo>
                    <a:pt x="125287" y="143685"/>
                    <a:pt x="126555" y="156690"/>
                    <a:pt x="127190" y="167791"/>
                  </a:cubicBezTo>
                  <a:lnTo>
                    <a:pt x="107207" y="167791"/>
                  </a:lnTo>
                  <a:lnTo>
                    <a:pt x="106573" y="143685"/>
                  </a:lnTo>
                  <a:lnTo>
                    <a:pt x="105938" y="143685"/>
                  </a:lnTo>
                  <a:lnTo>
                    <a:pt x="104987" y="145905"/>
                  </a:lnTo>
                  <a:cubicBezTo>
                    <a:pt x="98009" y="159544"/>
                    <a:pt x="76123" y="172549"/>
                    <a:pt x="54238" y="172549"/>
                  </a:cubicBezTo>
                  <a:cubicBezTo>
                    <a:pt x="24106" y="172549"/>
                    <a:pt x="0" y="154152"/>
                    <a:pt x="0" y="122434"/>
                  </a:cubicBezTo>
                  <a:cubicBezTo>
                    <a:pt x="0" y="100231"/>
                    <a:pt x="13322" y="83420"/>
                    <a:pt x="32670" y="75490"/>
                  </a:cubicBezTo>
                  <a:cubicBezTo>
                    <a:pt x="54555" y="65974"/>
                    <a:pt x="82467" y="69464"/>
                    <a:pt x="106255" y="67878"/>
                  </a:cubicBezTo>
                  <a:lnTo>
                    <a:pt x="106255" y="52653"/>
                  </a:lnTo>
                  <a:close/>
                  <a:moveTo>
                    <a:pt x="57727" y="154469"/>
                  </a:moveTo>
                  <a:cubicBezTo>
                    <a:pt x="100229" y="154469"/>
                    <a:pt x="108159" y="119579"/>
                    <a:pt x="106255" y="85323"/>
                  </a:cubicBezTo>
                  <a:cubicBezTo>
                    <a:pt x="78661" y="86274"/>
                    <a:pt x="20934" y="81200"/>
                    <a:pt x="20934" y="122116"/>
                  </a:cubicBezTo>
                  <a:cubicBezTo>
                    <a:pt x="21251"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75" name="Freihandform: Form 74">
              <a:extLst>
                <a:ext uri="{FF2B5EF4-FFF2-40B4-BE49-F238E27FC236}">
                  <a16:creationId xmlns:a16="http://schemas.microsoft.com/office/drawing/2014/main" id="{57D57812-A067-435A-9139-D76C639927B4}"/>
                </a:ext>
              </a:extLst>
            </p:cNvPr>
            <p:cNvSpPr/>
            <p:nvPr/>
          </p:nvSpPr>
          <p:spPr>
            <a:xfrm>
              <a:off x="7106664" y="11384089"/>
              <a:ext cx="126873" cy="158593"/>
            </a:xfrm>
            <a:custGeom>
              <a:avLst/>
              <a:gdLst>
                <a:gd name="connsiteX0" fmla="*/ 65339 w 126872"/>
                <a:gd name="connsiteY0" fmla="*/ 0 h 158592"/>
                <a:gd name="connsiteX1" fmla="*/ 124652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3 w 126872"/>
                <a:gd name="connsiteY10" fmla="*/ 155104 h 158592"/>
                <a:gd name="connsiteX11" fmla="*/ 108476 w 126872"/>
                <a:gd name="connsiteY11" fmla="*/ 122751 h 158592"/>
                <a:gd name="connsiteX12" fmla="*/ 56775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2"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8" y="172866"/>
                    <a:pt x="61216" y="172866"/>
                  </a:cubicBezTo>
                  <a:cubicBezTo>
                    <a:pt x="32987" y="172866"/>
                    <a:pt x="634" y="159544"/>
                    <a:pt x="0" y="123702"/>
                  </a:cubicBezTo>
                  <a:lnTo>
                    <a:pt x="20934" y="123702"/>
                  </a:lnTo>
                  <a:cubicBezTo>
                    <a:pt x="22520" y="148126"/>
                    <a:pt x="44088" y="155104"/>
                    <a:pt x="65973" y="155104"/>
                  </a:cubicBezTo>
                  <a:cubicBezTo>
                    <a:pt x="86590" y="155104"/>
                    <a:pt x="108476" y="145271"/>
                    <a:pt x="108476" y="122751"/>
                  </a:cubicBezTo>
                  <a:cubicBezTo>
                    <a:pt x="108476" y="99279"/>
                    <a:pt x="82784" y="95473"/>
                    <a:pt x="56775" y="89764"/>
                  </a:cubicBezTo>
                  <a:cubicBezTo>
                    <a:pt x="31084" y="83737"/>
                    <a:pt x="5075" y="76125"/>
                    <a:pt x="5075" y="45992"/>
                  </a:cubicBezTo>
                  <a:cubicBezTo>
                    <a:pt x="5709"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76" name="Freihandform: Form 75">
              <a:extLst>
                <a:ext uri="{FF2B5EF4-FFF2-40B4-BE49-F238E27FC236}">
                  <a16:creationId xmlns:a16="http://schemas.microsoft.com/office/drawing/2014/main" id="{FE08F6F6-B412-4001-9DC9-9EF1FFED995C}"/>
                </a:ext>
              </a:extLst>
            </p:cNvPr>
            <p:cNvSpPr/>
            <p:nvPr/>
          </p:nvSpPr>
          <p:spPr>
            <a:xfrm>
              <a:off x="7269378" y="11384089"/>
              <a:ext cx="126873" cy="158593"/>
            </a:xfrm>
            <a:custGeom>
              <a:avLst/>
              <a:gdLst>
                <a:gd name="connsiteX0" fmla="*/ 65339 w 126872"/>
                <a:gd name="connsiteY0" fmla="*/ 0 h 158592"/>
                <a:gd name="connsiteX1" fmla="*/ 124653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3"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0" y="155104"/>
                    <a:pt x="108476" y="145271"/>
                    <a:pt x="108476" y="122751"/>
                  </a:cubicBezTo>
                  <a:cubicBezTo>
                    <a:pt x="108476" y="99279"/>
                    <a:pt x="82784" y="95473"/>
                    <a:pt x="56776" y="89764"/>
                  </a:cubicBezTo>
                  <a:cubicBezTo>
                    <a:pt x="31084" y="83737"/>
                    <a:pt x="5075" y="76125"/>
                    <a:pt x="5075" y="45992"/>
                  </a:cubicBezTo>
                  <a:cubicBezTo>
                    <a:pt x="5710"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77" name="Freihandform: Form 76">
              <a:extLst>
                <a:ext uri="{FF2B5EF4-FFF2-40B4-BE49-F238E27FC236}">
                  <a16:creationId xmlns:a16="http://schemas.microsoft.com/office/drawing/2014/main" id="{526E62DE-9E35-474C-A5B5-3D8A1F46BFF2}"/>
                </a:ext>
              </a:extLst>
            </p:cNvPr>
            <p:cNvSpPr/>
            <p:nvPr/>
          </p:nvSpPr>
          <p:spPr>
            <a:xfrm>
              <a:off x="7433044" y="11384089"/>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6238 w 126872"/>
                <a:gd name="connsiteY9" fmla="*/ 72953 h 158592"/>
                <a:gd name="connsiteX10" fmla="*/ 73269 w 126872"/>
                <a:gd name="connsiteY10" fmla="*/ 17762 h 158592"/>
                <a:gd name="connsiteX11" fmla="*/ 21886 w 126872"/>
                <a:gd name="connsiteY11" fmla="*/ 72953 h 158592"/>
                <a:gd name="connsiteX12" fmla="*/ 126238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6" y="125605"/>
                    <a:pt x="37745" y="154786"/>
                    <a:pt x="77709" y="154786"/>
                  </a:cubicBezTo>
                  <a:cubicBezTo>
                    <a:pt x="100863"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6238" y="72953"/>
                  </a:moveTo>
                  <a:cubicBezTo>
                    <a:pt x="124018" y="41551"/>
                    <a:pt x="107207" y="17762"/>
                    <a:pt x="73269" y="17762"/>
                  </a:cubicBezTo>
                  <a:cubicBezTo>
                    <a:pt x="41551" y="17762"/>
                    <a:pt x="24740" y="44406"/>
                    <a:pt x="21886" y="72953"/>
                  </a:cubicBezTo>
                  <a:lnTo>
                    <a:pt x="126238" y="72953"/>
                  </a:lnTo>
                  <a:close/>
                </a:path>
              </a:pathLst>
            </a:custGeom>
            <a:solidFill>
              <a:srgbClr val="000000"/>
            </a:solidFill>
            <a:ln w="27976" cap="flat">
              <a:noFill/>
              <a:prstDash val="solid"/>
              <a:miter/>
            </a:ln>
          </p:spPr>
          <p:txBody>
            <a:bodyPr rtlCol="0" anchor="ctr"/>
            <a:lstStyle/>
            <a:p>
              <a:endParaRPr lang="de-CH" sz="914"/>
            </a:p>
          </p:txBody>
        </p:sp>
        <p:sp>
          <p:nvSpPr>
            <p:cNvPr id="78" name="Freihandform: Form 77">
              <a:extLst>
                <a:ext uri="{FF2B5EF4-FFF2-40B4-BE49-F238E27FC236}">
                  <a16:creationId xmlns:a16="http://schemas.microsoft.com/office/drawing/2014/main" id="{D7705D74-2C65-40A9-BB72-263420E553D5}"/>
                </a:ext>
              </a:extLst>
            </p:cNvPr>
            <p:cNvSpPr/>
            <p:nvPr/>
          </p:nvSpPr>
          <p:spPr>
            <a:xfrm>
              <a:off x="7721996" y="11322555"/>
              <a:ext cx="126873" cy="222030"/>
            </a:xfrm>
            <a:custGeom>
              <a:avLst/>
              <a:gdLst>
                <a:gd name="connsiteX0" fmla="*/ 0 w 126872"/>
                <a:gd name="connsiteY0" fmla="*/ 229325 h 222029"/>
                <a:gd name="connsiteX1" fmla="*/ 0 w 126872"/>
                <a:gd name="connsiteY1" fmla="*/ 207122 h 222029"/>
                <a:gd name="connsiteX2" fmla="*/ 115454 w 126872"/>
                <a:gd name="connsiteY2" fmla="*/ 59314 h 222029"/>
                <a:gd name="connsiteX3" fmla="*/ 70414 w 126872"/>
                <a:gd name="connsiteY3" fmla="*/ 19348 h 222029"/>
                <a:gd name="connsiteX4" fmla="*/ 25057 w 126872"/>
                <a:gd name="connsiteY4" fmla="*/ 64071 h 222029"/>
                <a:gd name="connsiteX5" fmla="*/ 2220 w 126872"/>
                <a:gd name="connsiteY5" fmla="*/ 64071 h 222029"/>
                <a:gd name="connsiteX6" fmla="*/ 71049 w 126872"/>
                <a:gd name="connsiteY6" fmla="*/ 0 h 222029"/>
                <a:gd name="connsiteX7" fmla="*/ 138291 w 126872"/>
                <a:gd name="connsiteY7" fmla="*/ 58045 h 222029"/>
                <a:gd name="connsiteX8" fmla="*/ 25375 w 126872"/>
                <a:gd name="connsiteY8" fmla="*/ 209660 h 222029"/>
                <a:gd name="connsiteX9" fmla="*/ 141146 w 126872"/>
                <a:gd name="connsiteY9" fmla="*/ 209660 h 222029"/>
                <a:gd name="connsiteX10" fmla="*/ 141146 w 126872"/>
                <a:gd name="connsiteY10" fmla="*/ 229008 h 222029"/>
                <a:gd name="connsiteX11" fmla="*/ 0 w 126872"/>
                <a:gd name="connsiteY11" fmla="*/ 229008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 h="222029">
                  <a:moveTo>
                    <a:pt x="0" y="229325"/>
                  </a:moveTo>
                  <a:lnTo>
                    <a:pt x="0" y="207122"/>
                  </a:lnTo>
                  <a:cubicBezTo>
                    <a:pt x="29181" y="180796"/>
                    <a:pt x="115454" y="99596"/>
                    <a:pt x="115454" y="59314"/>
                  </a:cubicBezTo>
                  <a:cubicBezTo>
                    <a:pt x="115454" y="32987"/>
                    <a:pt x="94837" y="19348"/>
                    <a:pt x="70414" y="19348"/>
                  </a:cubicBezTo>
                  <a:cubicBezTo>
                    <a:pt x="43454" y="19348"/>
                    <a:pt x="25057" y="37745"/>
                    <a:pt x="25057" y="64071"/>
                  </a:cubicBezTo>
                  <a:lnTo>
                    <a:pt x="2220" y="64071"/>
                  </a:lnTo>
                  <a:cubicBezTo>
                    <a:pt x="2220" y="24423"/>
                    <a:pt x="32035" y="0"/>
                    <a:pt x="71049" y="0"/>
                  </a:cubicBezTo>
                  <a:cubicBezTo>
                    <a:pt x="106890" y="0"/>
                    <a:pt x="138291" y="19031"/>
                    <a:pt x="138291" y="58045"/>
                  </a:cubicBezTo>
                  <a:cubicBezTo>
                    <a:pt x="138291" y="110698"/>
                    <a:pt x="60264" y="176355"/>
                    <a:pt x="25375" y="209660"/>
                  </a:cubicBezTo>
                  <a:lnTo>
                    <a:pt x="141146" y="209660"/>
                  </a:lnTo>
                  <a:lnTo>
                    <a:pt x="141146" y="229008"/>
                  </a:lnTo>
                  <a:lnTo>
                    <a:pt x="0" y="229008"/>
                  </a:lnTo>
                  <a:close/>
                </a:path>
              </a:pathLst>
            </a:custGeom>
            <a:solidFill>
              <a:srgbClr val="000000"/>
            </a:solidFill>
            <a:ln w="27976" cap="flat">
              <a:noFill/>
              <a:prstDash val="solid"/>
              <a:miter/>
            </a:ln>
          </p:spPr>
          <p:txBody>
            <a:bodyPr rtlCol="0" anchor="ctr"/>
            <a:lstStyle/>
            <a:p>
              <a:endParaRPr lang="de-CH" sz="914"/>
            </a:p>
          </p:txBody>
        </p:sp>
        <p:sp>
          <p:nvSpPr>
            <p:cNvPr id="79" name="Freihandform: Form 78">
              <a:extLst>
                <a:ext uri="{FF2B5EF4-FFF2-40B4-BE49-F238E27FC236}">
                  <a16:creationId xmlns:a16="http://schemas.microsoft.com/office/drawing/2014/main" id="{7C7F3D30-49F4-4BA5-92EE-1C829A6A4B35}"/>
                </a:ext>
              </a:extLst>
            </p:cNvPr>
            <p:cNvSpPr/>
            <p:nvPr/>
          </p:nvSpPr>
          <p:spPr>
            <a:xfrm>
              <a:off x="7897080" y="11322555"/>
              <a:ext cx="126873" cy="222030"/>
            </a:xfrm>
            <a:custGeom>
              <a:avLst/>
              <a:gdLst>
                <a:gd name="connsiteX0" fmla="*/ 62485 w 126872"/>
                <a:gd name="connsiteY0" fmla="*/ 102134 h 222029"/>
                <a:gd name="connsiteX1" fmla="*/ 124335 w 126872"/>
                <a:gd name="connsiteY1" fmla="*/ 59948 h 222029"/>
                <a:gd name="connsiteX2" fmla="*/ 74855 w 126872"/>
                <a:gd name="connsiteY2" fmla="*/ 19348 h 222029"/>
                <a:gd name="connsiteX3" fmla="*/ 26009 w 126872"/>
                <a:gd name="connsiteY3" fmla="*/ 60265 h 222029"/>
                <a:gd name="connsiteX4" fmla="*/ 3172 w 126872"/>
                <a:gd name="connsiteY4" fmla="*/ 60265 h 222029"/>
                <a:gd name="connsiteX5" fmla="*/ 72000 w 126872"/>
                <a:gd name="connsiteY5" fmla="*/ 0 h 222029"/>
                <a:gd name="connsiteX6" fmla="*/ 147172 w 126872"/>
                <a:gd name="connsiteY6" fmla="*/ 61217 h 222029"/>
                <a:gd name="connsiteX7" fmla="*/ 101498 w 126872"/>
                <a:gd name="connsiteY7" fmla="*/ 111966 h 222029"/>
                <a:gd name="connsiteX8" fmla="*/ 101498 w 126872"/>
                <a:gd name="connsiteY8" fmla="*/ 112601 h 222029"/>
                <a:gd name="connsiteX9" fmla="*/ 150661 w 126872"/>
                <a:gd name="connsiteY9" fmla="*/ 169377 h 222029"/>
                <a:gd name="connsiteX10" fmla="*/ 73903 w 126872"/>
                <a:gd name="connsiteY10" fmla="*/ 234083 h 222029"/>
                <a:gd name="connsiteX11" fmla="*/ 0 w 126872"/>
                <a:gd name="connsiteY11" fmla="*/ 170011 h 222029"/>
                <a:gd name="connsiteX12" fmla="*/ 22837 w 126872"/>
                <a:gd name="connsiteY12" fmla="*/ 170011 h 222029"/>
                <a:gd name="connsiteX13" fmla="*/ 73586 w 126872"/>
                <a:gd name="connsiteY13" fmla="*/ 214735 h 222029"/>
                <a:gd name="connsiteX14" fmla="*/ 128141 w 126872"/>
                <a:gd name="connsiteY14" fmla="*/ 166840 h 222029"/>
                <a:gd name="connsiteX15" fmla="*/ 62802 w 126872"/>
                <a:gd name="connsiteY15" fmla="*/ 122751 h 222029"/>
                <a:gd name="connsiteX16" fmla="*/ 62802 w 126872"/>
                <a:gd name="connsiteY16" fmla="*/ 102134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62485" y="102134"/>
                  </a:moveTo>
                  <a:cubicBezTo>
                    <a:pt x="91348" y="105306"/>
                    <a:pt x="124335" y="93570"/>
                    <a:pt x="124335" y="59948"/>
                  </a:cubicBezTo>
                  <a:cubicBezTo>
                    <a:pt x="124335" y="33939"/>
                    <a:pt x="100863" y="19348"/>
                    <a:pt x="74855" y="19348"/>
                  </a:cubicBezTo>
                  <a:cubicBezTo>
                    <a:pt x="46308" y="19348"/>
                    <a:pt x="28863" y="34256"/>
                    <a:pt x="26009" y="60265"/>
                  </a:cubicBezTo>
                  <a:lnTo>
                    <a:pt x="3172" y="60265"/>
                  </a:lnTo>
                  <a:cubicBezTo>
                    <a:pt x="3172" y="22203"/>
                    <a:pt x="36793" y="0"/>
                    <a:pt x="72000" y="0"/>
                  </a:cubicBezTo>
                  <a:cubicBezTo>
                    <a:pt x="110062" y="0"/>
                    <a:pt x="147172" y="17762"/>
                    <a:pt x="147172" y="61217"/>
                  </a:cubicBezTo>
                  <a:cubicBezTo>
                    <a:pt x="147172" y="88495"/>
                    <a:pt x="126555" y="106574"/>
                    <a:pt x="101498" y="111966"/>
                  </a:cubicBezTo>
                  <a:lnTo>
                    <a:pt x="101498" y="112601"/>
                  </a:lnTo>
                  <a:cubicBezTo>
                    <a:pt x="130044" y="118627"/>
                    <a:pt x="150661" y="139244"/>
                    <a:pt x="150661" y="169377"/>
                  </a:cubicBezTo>
                  <a:cubicBezTo>
                    <a:pt x="150661" y="211563"/>
                    <a:pt x="111331" y="234083"/>
                    <a:pt x="73903" y="234083"/>
                  </a:cubicBezTo>
                  <a:cubicBezTo>
                    <a:pt x="34256" y="234083"/>
                    <a:pt x="1269" y="212831"/>
                    <a:pt x="0" y="170011"/>
                  </a:cubicBezTo>
                  <a:lnTo>
                    <a:pt x="22837" y="170011"/>
                  </a:lnTo>
                  <a:cubicBezTo>
                    <a:pt x="23154" y="197924"/>
                    <a:pt x="47894" y="214735"/>
                    <a:pt x="73586" y="214735"/>
                  </a:cubicBezTo>
                  <a:cubicBezTo>
                    <a:pt x="103401" y="214735"/>
                    <a:pt x="128141" y="198875"/>
                    <a:pt x="128141" y="166840"/>
                  </a:cubicBezTo>
                  <a:cubicBezTo>
                    <a:pt x="128141" y="130998"/>
                    <a:pt x="93568" y="118310"/>
                    <a:pt x="62802" y="122751"/>
                  </a:cubicBezTo>
                  <a:lnTo>
                    <a:pt x="62802" y="102134"/>
                  </a:lnTo>
                  <a:close/>
                </a:path>
              </a:pathLst>
            </a:custGeom>
            <a:solidFill>
              <a:srgbClr val="000000"/>
            </a:solidFill>
            <a:ln w="27976" cap="flat">
              <a:noFill/>
              <a:prstDash val="solid"/>
              <a:miter/>
            </a:ln>
          </p:spPr>
          <p:txBody>
            <a:bodyPr rtlCol="0" anchor="ctr"/>
            <a:lstStyle/>
            <a:p>
              <a:endParaRPr lang="de-CH" sz="914"/>
            </a:p>
          </p:txBody>
        </p:sp>
        <p:sp>
          <p:nvSpPr>
            <p:cNvPr id="80" name="Freihandform: Form 79">
              <a:extLst>
                <a:ext uri="{FF2B5EF4-FFF2-40B4-BE49-F238E27FC236}">
                  <a16:creationId xmlns:a16="http://schemas.microsoft.com/office/drawing/2014/main" id="{17C1A69A-8430-4A15-94B4-5C78052E3DE5}"/>
                </a:ext>
              </a:extLst>
            </p:cNvPr>
            <p:cNvSpPr/>
            <p:nvPr/>
          </p:nvSpPr>
          <p:spPr>
            <a:xfrm>
              <a:off x="8081680" y="11322555"/>
              <a:ext cx="126873" cy="222030"/>
            </a:xfrm>
            <a:custGeom>
              <a:avLst/>
              <a:gdLst>
                <a:gd name="connsiteX0" fmla="*/ 23472 w 126872"/>
                <a:gd name="connsiteY0" fmla="*/ 174135 h 222029"/>
                <a:gd name="connsiteX1" fmla="*/ 72000 w 126872"/>
                <a:gd name="connsiteY1" fmla="*/ 214735 h 222029"/>
                <a:gd name="connsiteX2" fmla="*/ 128776 w 126872"/>
                <a:gd name="connsiteY2" fmla="*/ 108795 h 222029"/>
                <a:gd name="connsiteX3" fmla="*/ 128142 w 126872"/>
                <a:gd name="connsiteY3" fmla="*/ 108795 h 222029"/>
                <a:gd name="connsiteX4" fmla="*/ 68828 w 126872"/>
                <a:gd name="connsiteY4" fmla="*/ 143051 h 222029"/>
                <a:gd name="connsiteX5" fmla="*/ 0 w 126872"/>
                <a:gd name="connsiteY5" fmla="*/ 73270 h 222029"/>
                <a:gd name="connsiteX6" fmla="*/ 71683 w 126872"/>
                <a:gd name="connsiteY6" fmla="*/ 0 h 222029"/>
                <a:gd name="connsiteX7" fmla="*/ 151613 w 126872"/>
                <a:gd name="connsiteY7" fmla="*/ 111015 h 222029"/>
                <a:gd name="connsiteX8" fmla="*/ 66291 w 126872"/>
                <a:gd name="connsiteY8" fmla="*/ 234083 h 222029"/>
                <a:gd name="connsiteX9" fmla="*/ 952 w 126872"/>
                <a:gd name="connsiteY9" fmla="*/ 174135 h 222029"/>
                <a:gd name="connsiteX10" fmla="*/ 23472 w 126872"/>
                <a:gd name="connsiteY10" fmla="*/ 174135 h 222029"/>
                <a:gd name="connsiteX11" fmla="*/ 22837 w 126872"/>
                <a:gd name="connsiteY11" fmla="*/ 74856 h 222029"/>
                <a:gd name="connsiteX12" fmla="*/ 70731 w 126872"/>
                <a:gd name="connsiteY12" fmla="*/ 124971 h 222029"/>
                <a:gd name="connsiteX13" fmla="*/ 124970 w 126872"/>
                <a:gd name="connsiteY13" fmla="*/ 71684 h 222029"/>
                <a:gd name="connsiteX14" fmla="*/ 72000 w 126872"/>
                <a:gd name="connsiteY14" fmla="*/ 19031 h 222029"/>
                <a:gd name="connsiteX15" fmla="*/ 22837 w 126872"/>
                <a:gd name="connsiteY15" fmla="*/ 7485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872" h="222029">
                  <a:moveTo>
                    <a:pt x="23472" y="174135"/>
                  </a:moveTo>
                  <a:cubicBezTo>
                    <a:pt x="24423" y="203633"/>
                    <a:pt x="44406" y="214735"/>
                    <a:pt x="72000" y="214735"/>
                  </a:cubicBezTo>
                  <a:cubicBezTo>
                    <a:pt x="123384" y="214735"/>
                    <a:pt x="128776" y="142733"/>
                    <a:pt x="128776" y="108795"/>
                  </a:cubicBezTo>
                  <a:lnTo>
                    <a:pt x="128142" y="108795"/>
                  </a:lnTo>
                  <a:cubicBezTo>
                    <a:pt x="117040" y="130363"/>
                    <a:pt x="94837" y="143051"/>
                    <a:pt x="68828" y="143051"/>
                  </a:cubicBezTo>
                  <a:cubicBezTo>
                    <a:pt x="28229" y="143051"/>
                    <a:pt x="0" y="113552"/>
                    <a:pt x="0" y="73270"/>
                  </a:cubicBezTo>
                  <a:cubicBezTo>
                    <a:pt x="0" y="30450"/>
                    <a:pt x="28229" y="0"/>
                    <a:pt x="71683" y="0"/>
                  </a:cubicBezTo>
                  <a:cubicBezTo>
                    <a:pt x="137023" y="0"/>
                    <a:pt x="151613" y="55190"/>
                    <a:pt x="151613" y="111015"/>
                  </a:cubicBezTo>
                  <a:cubicBezTo>
                    <a:pt x="151613" y="171280"/>
                    <a:pt x="137974" y="234083"/>
                    <a:pt x="66291" y="234083"/>
                  </a:cubicBezTo>
                  <a:cubicBezTo>
                    <a:pt x="26326" y="234083"/>
                    <a:pt x="3806" y="209660"/>
                    <a:pt x="952" y="174135"/>
                  </a:cubicBezTo>
                  <a:lnTo>
                    <a:pt x="23472" y="174135"/>
                  </a:lnTo>
                  <a:close/>
                  <a:moveTo>
                    <a:pt x="22837" y="74856"/>
                  </a:moveTo>
                  <a:cubicBezTo>
                    <a:pt x="22837" y="104354"/>
                    <a:pt x="41234" y="124971"/>
                    <a:pt x="70731" y="124971"/>
                  </a:cubicBezTo>
                  <a:cubicBezTo>
                    <a:pt x="101815" y="124971"/>
                    <a:pt x="124970" y="102768"/>
                    <a:pt x="124970" y="71684"/>
                  </a:cubicBezTo>
                  <a:cubicBezTo>
                    <a:pt x="124970" y="40917"/>
                    <a:pt x="102767" y="19031"/>
                    <a:pt x="72000" y="19031"/>
                  </a:cubicBezTo>
                  <a:cubicBezTo>
                    <a:pt x="38696" y="19665"/>
                    <a:pt x="22837" y="43772"/>
                    <a:pt x="22837" y="74856"/>
                  </a:cubicBezTo>
                  <a:close/>
                </a:path>
              </a:pathLst>
            </a:custGeom>
            <a:solidFill>
              <a:srgbClr val="000000"/>
            </a:solidFill>
            <a:ln w="27976" cap="flat">
              <a:noFill/>
              <a:prstDash val="solid"/>
              <a:miter/>
            </a:ln>
          </p:spPr>
          <p:txBody>
            <a:bodyPr rtlCol="0" anchor="ctr"/>
            <a:lstStyle/>
            <a:p>
              <a:endParaRPr lang="de-CH" sz="914"/>
            </a:p>
          </p:txBody>
        </p:sp>
        <p:sp>
          <p:nvSpPr>
            <p:cNvPr id="81" name="Freihandform: Form 80">
              <a:extLst>
                <a:ext uri="{FF2B5EF4-FFF2-40B4-BE49-F238E27FC236}">
                  <a16:creationId xmlns:a16="http://schemas.microsoft.com/office/drawing/2014/main" id="{25703FA1-19ED-4763-8D13-0E279E1B62F1}"/>
                </a:ext>
              </a:extLst>
            </p:cNvPr>
            <p:cNvSpPr/>
            <p:nvPr/>
          </p:nvSpPr>
          <p:spPr>
            <a:xfrm>
              <a:off x="4716702" y="11690437"/>
              <a:ext cx="126873" cy="222030"/>
            </a:xfrm>
            <a:custGeom>
              <a:avLst/>
              <a:gdLst>
                <a:gd name="connsiteX0" fmla="*/ 0 w 126872"/>
                <a:gd name="connsiteY0" fmla="*/ 234136 h 222029"/>
                <a:gd name="connsiteX1" fmla="*/ 0 w 126872"/>
                <a:gd name="connsiteY1" fmla="*/ 53 h 222029"/>
                <a:gd name="connsiteX2" fmla="*/ 58679 w 126872"/>
                <a:gd name="connsiteY2" fmla="*/ 53 h 222029"/>
                <a:gd name="connsiteX3" fmla="*/ 154467 w 126872"/>
                <a:gd name="connsiteY3" fmla="*/ 66345 h 222029"/>
                <a:gd name="connsiteX4" fmla="*/ 58679 w 126872"/>
                <a:gd name="connsiteY4" fmla="*/ 132637 h 222029"/>
                <a:gd name="connsiteX5" fmla="*/ 20934 w 126872"/>
                <a:gd name="connsiteY5" fmla="*/ 132637 h 222029"/>
                <a:gd name="connsiteX6" fmla="*/ 20934 w 126872"/>
                <a:gd name="connsiteY6" fmla="*/ 234453 h 222029"/>
                <a:gd name="connsiteX7" fmla="*/ 0 w 126872"/>
                <a:gd name="connsiteY7" fmla="*/ 234453 h 222029"/>
                <a:gd name="connsiteX8" fmla="*/ 20934 w 126872"/>
                <a:gd name="connsiteY8" fmla="*/ 112971 h 222029"/>
                <a:gd name="connsiteX9" fmla="*/ 72317 w 126872"/>
                <a:gd name="connsiteY9" fmla="*/ 112971 h 222029"/>
                <a:gd name="connsiteX10" fmla="*/ 131630 w 126872"/>
                <a:gd name="connsiteY10" fmla="*/ 66345 h 222029"/>
                <a:gd name="connsiteX11" fmla="*/ 72317 w 126872"/>
                <a:gd name="connsiteY11" fmla="*/ 19719 h 222029"/>
                <a:gd name="connsiteX12" fmla="*/ 20934 w 126872"/>
                <a:gd name="connsiteY12" fmla="*/ 19719 h 222029"/>
                <a:gd name="connsiteX13" fmla="*/ 20934 w 126872"/>
                <a:gd name="connsiteY13" fmla="*/ 11297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0" y="234136"/>
                  </a:moveTo>
                  <a:lnTo>
                    <a:pt x="0" y="53"/>
                  </a:lnTo>
                  <a:lnTo>
                    <a:pt x="58679" y="53"/>
                  </a:lnTo>
                  <a:cubicBezTo>
                    <a:pt x="103718" y="-898"/>
                    <a:pt x="154467" y="10520"/>
                    <a:pt x="154467" y="66345"/>
                  </a:cubicBezTo>
                  <a:cubicBezTo>
                    <a:pt x="154467" y="122170"/>
                    <a:pt x="104035" y="133588"/>
                    <a:pt x="58679" y="132637"/>
                  </a:cubicBezTo>
                  <a:lnTo>
                    <a:pt x="20934" y="132637"/>
                  </a:lnTo>
                  <a:lnTo>
                    <a:pt x="20934" y="234453"/>
                  </a:lnTo>
                  <a:lnTo>
                    <a:pt x="0" y="234453"/>
                  </a:lnTo>
                  <a:close/>
                  <a:moveTo>
                    <a:pt x="20934" y="112971"/>
                  </a:moveTo>
                  <a:lnTo>
                    <a:pt x="72317" y="112971"/>
                  </a:lnTo>
                  <a:cubicBezTo>
                    <a:pt x="103718" y="112971"/>
                    <a:pt x="131630" y="102821"/>
                    <a:pt x="131630" y="66345"/>
                  </a:cubicBezTo>
                  <a:cubicBezTo>
                    <a:pt x="131630" y="29551"/>
                    <a:pt x="103718" y="19719"/>
                    <a:pt x="72317" y="19719"/>
                  </a:cubicBezTo>
                  <a:lnTo>
                    <a:pt x="20934" y="19719"/>
                  </a:lnTo>
                  <a:lnTo>
                    <a:pt x="20934" y="112971"/>
                  </a:lnTo>
                  <a:close/>
                </a:path>
              </a:pathLst>
            </a:custGeom>
            <a:solidFill>
              <a:srgbClr val="000000"/>
            </a:solidFill>
            <a:ln w="27976" cap="flat">
              <a:noFill/>
              <a:prstDash val="solid"/>
              <a:miter/>
            </a:ln>
          </p:spPr>
          <p:txBody>
            <a:bodyPr rtlCol="0" anchor="ctr"/>
            <a:lstStyle/>
            <a:p>
              <a:endParaRPr lang="de-CH" sz="914"/>
            </a:p>
          </p:txBody>
        </p:sp>
        <p:sp>
          <p:nvSpPr>
            <p:cNvPr id="82" name="Freihandform: Form 81">
              <a:extLst>
                <a:ext uri="{FF2B5EF4-FFF2-40B4-BE49-F238E27FC236}">
                  <a16:creationId xmlns:a16="http://schemas.microsoft.com/office/drawing/2014/main" id="{1F493793-0B25-474D-BBA1-3A69DA6F6111}"/>
                </a:ext>
              </a:extLst>
            </p:cNvPr>
            <p:cNvSpPr/>
            <p:nvPr/>
          </p:nvSpPr>
          <p:spPr>
            <a:xfrm>
              <a:off x="4879416" y="11756782"/>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489 w 126872"/>
                <a:gd name="connsiteY5" fmla="*/ 18080 h 158592"/>
                <a:gd name="connsiteX6" fmla="*/ 20617 w 126872"/>
                <a:gd name="connsiteY6" fmla="*/ 86592 h 158592"/>
                <a:gd name="connsiteX7" fmla="*/ 75489 w 126872"/>
                <a:gd name="connsiteY7" fmla="*/ 155104 h 158592"/>
                <a:gd name="connsiteX8" fmla="*/ 130362 w 126872"/>
                <a:gd name="connsiteY8" fmla="*/ 86592 h 158592"/>
                <a:gd name="connsiteX9" fmla="*/ 75489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3789" y="172549"/>
                    <a:pt x="0" y="129094"/>
                    <a:pt x="0" y="86274"/>
                  </a:cubicBezTo>
                  <a:cubicBezTo>
                    <a:pt x="0" y="43454"/>
                    <a:pt x="24106" y="0"/>
                    <a:pt x="75806" y="0"/>
                  </a:cubicBezTo>
                  <a:cubicBezTo>
                    <a:pt x="127507" y="0"/>
                    <a:pt x="151613" y="43454"/>
                    <a:pt x="151613" y="86274"/>
                  </a:cubicBezTo>
                  <a:close/>
                  <a:moveTo>
                    <a:pt x="75489" y="18080"/>
                  </a:moveTo>
                  <a:cubicBezTo>
                    <a:pt x="36159" y="18080"/>
                    <a:pt x="20617" y="56459"/>
                    <a:pt x="20617" y="86592"/>
                  </a:cubicBezTo>
                  <a:cubicBezTo>
                    <a:pt x="20617" y="116724"/>
                    <a:pt x="36159" y="155104"/>
                    <a:pt x="75489" y="155104"/>
                  </a:cubicBezTo>
                  <a:cubicBezTo>
                    <a:pt x="114820" y="155104"/>
                    <a:pt x="130362" y="116724"/>
                    <a:pt x="130362" y="86592"/>
                  </a:cubicBezTo>
                  <a:cubicBezTo>
                    <a:pt x="130362" y="56142"/>
                    <a:pt x="114820" y="18080"/>
                    <a:pt x="75489" y="18080"/>
                  </a:cubicBezTo>
                  <a:close/>
                </a:path>
              </a:pathLst>
            </a:custGeom>
            <a:solidFill>
              <a:srgbClr val="000000"/>
            </a:solidFill>
            <a:ln w="27976" cap="flat">
              <a:noFill/>
              <a:prstDash val="solid"/>
              <a:miter/>
            </a:ln>
          </p:spPr>
          <p:txBody>
            <a:bodyPr rtlCol="0" anchor="ctr"/>
            <a:lstStyle/>
            <a:p>
              <a:endParaRPr lang="de-CH" sz="914"/>
            </a:p>
          </p:txBody>
        </p:sp>
        <p:sp>
          <p:nvSpPr>
            <p:cNvPr id="83" name="Freihandform: Form 82">
              <a:extLst>
                <a:ext uri="{FF2B5EF4-FFF2-40B4-BE49-F238E27FC236}">
                  <a16:creationId xmlns:a16="http://schemas.microsoft.com/office/drawing/2014/main" id="{93C6431D-A321-4DF8-AD23-CDA2C42372AB}"/>
                </a:ext>
              </a:extLst>
            </p:cNvPr>
            <p:cNvSpPr/>
            <p:nvPr/>
          </p:nvSpPr>
          <p:spPr>
            <a:xfrm>
              <a:off x="5060209" y="11756782"/>
              <a:ext cx="126873" cy="158593"/>
            </a:xfrm>
            <a:custGeom>
              <a:avLst/>
              <a:gdLst>
                <a:gd name="connsiteX0" fmla="*/ 65339 w 126872"/>
                <a:gd name="connsiteY0" fmla="*/ 0 h 158592"/>
                <a:gd name="connsiteX1" fmla="*/ 124652 w 126872"/>
                <a:gd name="connsiteY1" fmla="*/ 45040 h 158592"/>
                <a:gd name="connsiteX2" fmla="*/ 103718 w 126872"/>
                <a:gd name="connsiteY2" fmla="*/ 45040 h 158592"/>
                <a:gd name="connsiteX3" fmla="*/ 63436 w 126872"/>
                <a:gd name="connsiteY3" fmla="*/ 17763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5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2" y="45040"/>
                  </a:cubicBezTo>
                  <a:lnTo>
                    <a:pt x="103718" y="45040"/>
                  </a:lnTo>
                  <a:cubicBezTo>
                    <a:pt x="101815" y="24740"/>
                    <a:pt x="83736" y="17763"/>
                    <a:pt x="63436" y="17763"/>
                  </a:cubicBezTo>
                  <a:cubicBezTo>
                    <a:pt x="45357" y="17763"/>
                    <a:pt x="26643" y="25058"/>
                    <a:pt x="26643" y="44089"/>
                  </a:cubicBezTo>
                  <a:cubicBezTo>
                    <a:pt x="26643" y="68195"/>
                    <a:pt x="58044" y="65657"/>
                    <a:pt x="102132" y="81517"/>
                  </a:cubicBezTo>
                  <a:cubicBezTo>
                    <a:pt x="118943" y="87226"/>
                    <a:pt x="129727" y="101816"/>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0" y="155104"/>
                    <a:pt x="108476" y="145271"/>
                    <a:pt x="108476" y="122751"/>
                  </a:cubicBezTo>
                  <a:cubicBezTo>
                    <a:pt x="108476" y="99279"/>
                    <a:pt x="82784" y="95473"/>
                    <a:pt x="56775" y="89764"/>
                  </a:cubicBezTo>
                  <a:cubicBezTo>
                    <a:pt x="31084" y="83737"/>
                    <a:pt x="5075" y="76125"/>
                    <a:pt x="5075" y="45992"/>
                  </a:cubicBezTo>
                  <a:cubicBezTo>
                    <a:pt x="5709"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84" name="Freihandform: Form 83">
              <a:extLst>
                <a:ext uri="{FF2B5EF4-FFF2-40B4-BE49-F238E27FC236}">
                  <a16:creationId xmlns:a16="http://schemas.microsoft.com/office/drawing/2014/main" id="{5D28AD57-FAC0-47C9-8EE1-D0C4F9AC56D0}"/>
                </a:ext>
              </a:extLst>
            </p:cNvPr>
            <p:cNvSpPr/>
            <p:nvPr/>
          </p:nvSpPr>
          <p:spPr>
            <a:xfrm>
              <a:off x="5215628" y="11718720"/>
              <a:ext cx="63436" cy="190311"/>
            </a:xfrm>
            <a:custGeom>
              <a:avLst/>
              <a:gdLst>
                <a:gd name="connsiteX0" fmla="*/ 32353 w 63436"/>
                <a:gd name="connsiteY0" fmla="*/ 60900 h 190311"/>
                <a:gd name="connsiteX1" fmla="*/ 0 w 63436"/>
                <a:gd name="connsiteY1" fmla="*/ 60900 h 190311"/>
                <a:gd name="connsiteX2" fmla="*/ 0 w 63436"/>
                <a:gd name="connsiteY2" fmla="*/ 43137 h 190311"/>
                <a:gd name="connsiteX3" fmla="*/ 32353 w 63436"/>
                <a:gd name="connsiteY3" fmla="*/ 43137 h 190311"/>
                <a:gd name="connsiteX4" fmla="*/ 32353 w 63436"/>
                <a:gd name="connsiteY4" fmla="*/ 8564 h 190311"/>
                <a:gd name="connsiteX5" fmla="*/ 51701 w 63436"/>
                <a:gd name="connsiteY5" fmla="*/ 0 h 190311"/>
                <a:gd name="connsiteX6" fmla="*/ 51701 w 63436"/>
                <a:gd name="connsiteY6" fmla="*/ 43137 h 190311"/>
                <a:gd name="connsiteX7" fmla="*/ 88811 w 63436"/>
                <a:gd name="connsiteY7" fmla="*/ 43137 h 190311"/>
                <a:gd name="connsiteX8" fmla="*/ 88811 w 63436"/>
                <a:gd name="connsiteY8" fmla="*/ 60900 h 190311"/>
                <a:gd name="connsiteX9" fmla="*/ 51701 w 63436"/>
                <a:gd name="connsiteY9" fmla="*/ 60900 h 190311"/>
                <a:gd name="connsiteX10" fmla="*/ 51701 w 63436"/>
                <a:gd name="connsiteY10" fmla="*/ 169694 h 190311"/>
                <a:gd name="connsiteX11" fmla="*/ 74221 w 63436"/>
                <a:gd name="connsiteY11" fmla="*/ 192849 h 190311"/>
                <a:gd name="connsiteX12" fmla="*/ 91031 w 63436"/>
                <a:gd name="connsiteY12" fmla="*/ 190945 h 190311"/>
                <a:gd name="connsiteX13" fmla="*/ 91031 w 63436"/>
                <a:gd name="connsiteY13" fmla="*/ 207756 h 190311"/>
                <a:gd name="connsiteX14" fmla="*/ 71366 w 63436"/>
                <a:gd name="connsiteY14" fmla="*/ 210611 h 190311"/>
                <a:gd name="connsiteX15" fmla="*/ 32353 w 63436"/>
                <a:gd name="connsiteY15" fmla="*/ 162399 h 190311"/>
                <a:gd name="connsiteX16" fmla="*/ 32353 w 63436"/>
                <a:gd name="connsiteY16" fmla="*/ 60900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3" y="60900"/>
                  </a:moveTo>
                  <a:lnTo>
                    <a:pt x="0" y="60900"/>
                  </a:lnTo>
                  <a:lnTo>
                    <a:pt x="0" y="43137"/>
                  </a:lnTo>
                  <a:lnTo>
                    <a:pt x="32353" y="43137"/>
                  </a:lnTo>
                  <a:lnTo>
                    <a:pt x="32353" y="8564"/>
                  </a:lnTo>
                  <a:lnTo>
                    <a:pt x="51701" y="0"/>
                  </a:lnTo>
                  <a:lnTo>
                    <a:pt x="51701" y="43137"/>
                  </a:lnTo>
                  <a:lnTo>
                    <a:pt x="88811" y="43137"/>
                  </a:lnTo>
                  <a:lnTo>
                    <a:pt x="88811" y="60900"/>
                  </a:lnTo>
                  <a:lnTo>
                    <a:pt x="51701" y="60900"/>
                  </a:lnTo>
                  <a:lnTo>
                    <a:pt x="51701" y="169694"/>
                  </a:lnTo>
                  <a:cubicBezTo>
                    <a:pt x="51383" y="184602"/>
                    <a:pt x="58996" y="192849"/>
                    <a:pt x="74221" y="192849"/>
                  </a:cubicBezTo>
                  <a:cubicBezTo>
                    <a:pt x="79930" y="192849"/>
                    <a:pt x="85956" y="192532"/>
                    <a:pt x="91031" y="190945"/>
                  </a:cubicBezTo>
                  <a:lnTo>
                    <a:pt x="91031" y="207756"/>
                  </a:lnTo>
                  <a:cubicBezTo>
                    <a:pt x="85005" y="209342"/>
                    <a:pt x="77710" y="210611"/>
                    <a:pt x="71366" y="210611"/>
                  </a:cubicBezTo>
                  <a:cubicBezTo>
                    <a:pt x="30132" y="210611"/>
                    <a:pt x="32353" y="184285"/>
                    <a:pt x="32353" y="162399"/>
                  </a:cubicBezTo>
                  <a:lnTo>
                    <a:pt x="32353" y="60900"/>
                  </a:lnTo>
                  <a:close/>
                </a:path>
              </a:pathLst>
            </a:custGeom>
            <a:solidFill>
              <a:srgbClr val="000000"/>
            </a:solidFill>
            <a:ln w="27976" cap="flat">
              <a:noFill/>
              <a:prstDash val="solid"/>
              <a:miter/>
            </a:ln>
          </p:spPr>
          <p:txBody>
            <a:bodyPr rtlCol="0" anchor="ctr"/>
            <a:lstStyle/>
            <a:p>
              <a:endParaRPr lang="de-CH" sz="914"/>
            </a:p>
          </p:txBody>
        </p:sp>
        <p:sp>
          <p:nvSpPr>
            <p:cNvPr id="85" name="Freihandform: Form 84">
              <a:extLst>
                <a:ext uri="{FF2B5EF4-FFF2-40B4-BE49-F238E27FC236}">
                  <a16:creationId xmlns:a16="http://schemas.microsoft.com/office/drawing/2014/main" id="{BD00AC40-05A0-46BA-9739-C2A8BBDA0A29}"/>
                </a:ext>
              </a:extLst>
            </p:cNvPr>
            <p:cNvSpPr/>
            <p:nvPr/>
          </p:nvSpPr>
          <p:spPr>
            <a:xfrm>
              <a:off x="5323787" y="11686684"/>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8811 w 63436"/>
                <a:gd name="connsiteY12" fmla="*/ 75173 h 222029"/>
                <a:gd name="connsiteX13" fmla="*/ 88811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0" y="18397"/>
                    <a:pt x="82150" y="17762"/>
                    <a:pt x="78344" y="17762"/>
                  </a:cubicBezTo>
                  <a:cubicBezTo>
                    <a:pt x="51700" y="17762"/>
                    <a:pt x="51066" y="31084"/>
                    <a:pt x="52018" y="54556"/>
                  </a:cubicBezTo>
                  <a:lnTo>
                    <a:pt x="52018" y="75173"/>
                  </a:lnTo>
                  <a:lnTo>
                    <a:pt x="88811" y="75173"/>
                  </a:lnTo>
                  <a:lnTo>
                    <a:pt x="88811"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86" name="Freihandform: Form 85">
              <a:extLst>
                <a:ext uri="{FF2B5EF4-FFF2-40B4-BE49-F238E27FC236}">
                  <a16:creationId xmlns:a16="http://schemas.microsoft.com/office/drawing/2014/main" id="{B2407868-6CAF-47E3-AD34-8503BC0DFA69}"/>
                </a:ext>
              </a:extLst>
            </p:cNvPr>
            <p:cNvSpPr/>
            <p:nvPr/>
          </p:nvSpPr>
          <p:spPr>
            <a:xfrm>
              <a:off x="5430043" y="11757099"/>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1 h 158592"/>
                <a:gd name="connsiteX6" fmla="*/ 125921 w 126872"/>
                <a:gd name="connsiteY6" fmla="*/ 130997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727 w 126872"/>
                <a:gd name="connsiteY17" fmla="*/ 154469 h 158592"/>
                <a:gd name="connsiteX18" fmla="*/ 106256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5" y="0"/>
                    <a:pt x="126555" y="16494"/>
                    <a:pt x="125921" y="53921"/>
                  </a:cubicBezTo>
                  <a:lnTo>
                    <a:pt x="125921" y="130997"/>
                  </a:lnTo>
                  <a:cubicBezTo>
                    <a:pt x="125604" y="143685"/>
                    <a:pt x="126873" y="156690"/>
                    <a:pt x="127507" y="167791"/>
                  </a:cubicBezTo>
                  <a:lnTo>
                    <a:pt x="107524" y="167791"/>
                  </a:lnTo>
                  <a:lnTo>
                    <a:pt x="106890" y="143685"/>
                  </a:lnTo>
                  <a:lnTo>
                    <a:pt x="106256" y="143685"/>
                  </a:lnTo>
                  <a:lnTo>
                    <a:pt x="105304" y="145905"/>
                  </a:lnTo>
                  <a:cubicBezTo>
                    <a:pt x="98009" y="159544"/>
                    <a:pt x="76441" y="172549"/>
                    <a:pt x="54238" y="172549"/>
                  </a:cubicBezTo>
                  <a:cubicBezTo>
                    <a:pt x="24106" y="172549"/>
                    <a:pt x="0" y="154152"/>
                    <a:pt x="0" y="122434"/>
                  </a:cubicBezTo>
                  <a:cubicBezTo>
                    <a:pt x="0" y="100230"/>
                    <a:pt x="13322" y="83420"/>
                    <a:pt x="32670" y="75490"/>
                  </a:cubicBezTo>
                  <a:cubicBezTo>
                    <a:pt x="54555" y="65975"/>
                    <a:pt x="82467" y="69464"/>
                    <a:pt x="106256" y="67878"/>
                  </a:cubicBezTo>
                  <a:lnTo>
                    <a:pt x="106256" y="52653"/>
                  </a:lnTo>
                  <a:close/>
                  <a:moveTo>
                    <a:pt x="57727" y="154469"/>
                  </a:moveTo>
                  <a:cubicBezTo>
                    <a:pt x="100229" y="154469"/>
                    <a:pt x="108159" y="119579"/>
                    <a:pt x="106256" y="85323"/>
                  </a:cubicBezTo>
                  <a:cubicBezTo>
                    <a:pt x="78661" y="86274"/>
                    <a:pt x="20934" y="81199"/>
                    <a:pt x="20934" y="122116"/>
                  </a:cubicBezTo>
                  <a:cubicBezTo>
                    <a:pt x="21251"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87" name="Freihandform: Form 86">
              <a:extLst>
                <a:ext uri="{FF2B5EF4-FFF2-40B4-BE49-F238E27FC236}">
                  <a16:creationId xmlns:a16="http://schemas.microsoft.com/office/drawing/2014/main" id="{C655B2B2-CBA6-4979-B48B-D4C2FE7A9514}"/>
                </a:ext>
              </a:extLst>
            </p:cNvPr>
            <p:cNvSpPr/>
            <p:nvPr/>
          </p:nvSpPr>
          <p:spPr>
            <a:xfrm>
              <a:off x="5595929" y="11756782"/>
              <a:ext cx="126873" cy="158593"/>
            </a:xfrm>
            <a:custGeom>
              <a:avLst/>
              <a:gdLst>
                <a:gd name="connsiteX0" fmla="*/ 113868 w 126872"/>
                <a:gd name="connsiteY0" fmla="*/ 54873 h 158592"/>
                <a:gd name="connsiteX1" fmla="*/ 69463 w 126872"/>
                <a:gd name="connsiteY1" fmla="*/ 17763 h 158592"/>
                <a:gd name="connsiteX2" fmla="*/ 21251 w 126872"/>
                <a:gd name="connsiteY2" fmla="*/ 85957 h 158592"/>
                <a:gd name="connsiteX3" fmla="*/ 69463 w 126872"/>
                <a:gd name="connsiteY3" fmla="*/ 154787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3"/>
                    <a:pt x="69463" y="17763"/>
                  </a:cubicBezTo>
                  <a:cubicBezTo>
                    <a:pt x="39648" y="17763"/>
                    <a:pt x="21251" y="48847"/>
                    <a:pt x="21251" y="85957"/>
                  </a:cubicBezTo>
                  <a:cubicBezTo>
                    <a:pt x="21251" y="123385"/>
                    <a:pt x="39648" y="154787"/>
                    <a:pt x="69463" y="154787"/>
                  </a:cubicBezTo>
                  <a:cubicBezTo>
                    <a:pt x="94837" y="154787"/>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88" name="Freihandform: Form 87">
              <a:extLst>
                <a:ext uri="{FF2B5EF4-FFF2-40B4-BE49-F238E27FC236}">
                  <a16:creationId xmlns:a16="http://schemas.microsoft.com/office/drawing/2014/main" id="{A50434B7-813D-471D-87F3-DAA52ACE514E}"/>
                </a:ext>
              </a:extLst>
            </p:cNvPr>
            <p:cNvSpPr/>
            <p:nvPr/>
          </p:nvSpPr>
          <p:spPr>
            <a:xfrm>
              <a:off x="5753251" y="11690808"/>
              <a:ext cx="126873" cy="222030"/>
            </a:xfrm>
            <a:custGeom>
              <a:avLst/>
              <a:gdLst>
                <a:gd name="connsiteX0" fmla="*/ 19348 w 126872"/>
                <a:gd name="connsiteY0" fmla="*/ 95790 h 222029"/>
                <a:gd name="connsiteX1" fmla="*/ 19982 w 126872"/>
                <a:gd name="connsiteY1" fmla="*/ 95790 h 222029"/>
                <a:gd name="connsiteX2" fmla="*/ 70731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5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2" y="95790"/>
                  </a:lnTo>
                  <a:cubicBezTo>
                    <a:pt x="31401" y="75807"/>
                    <a:pt x="49797" y="66292"/>
                    <a:pt x="70731" y="66292"/>
                  </a:cubicBezTo>
                  <a:cubicBezTo>
                    <a:pt x="124018" y="66292"/>
                    <a:pt x="128141" y="113235"/>
                    <a:pt x="128141" y="132266"/>
                  </a:cubicBezTo>
                  <a:lnTo>
                    <a:pt x="128141" y="234083"/>
                  </a:lnTo>
                  <a:lnTo>
                    <a:pt x="108793" y="234083"/>
                  </a:lnTo>
                  <a:lnTo>
                    <a:pt x="108793" y="129095"/>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89" name="Freihandform: Form 88">
              <a:extLst>
                <a:ext uri="{FF2B5EF4-FFF2-40B4-BE49-F238E27FC236}">
                  <a16:creationId xmlns:a16="http://schemas.microsoft.com/office/drawing/2014/main" id="{01D37790-2B8E-489E-91DD-836C583A8D2B}"/>
                </a:ext>
              </a:extLst>
            </p:cNvPr>
            <p:cNvSpPr/>
            <p:nvPr/>
          </p:nvSpPr>
          <p:spPr>
            <a:xfrm>
              <a:off x="6036177" y="11700323"/>
              <a:ext cx="126873" cy="222030"/>
            </a:xfrm>
            <a:custGeom>
              <a:avLst/>
              <a:gdLst>
                <a:gd name="connsiteX0" fmla="*/ 9833 w 126872"/>
                <a:gd name="connsiteY0" fmla="*/ 0 h 222029"/>
                <a:gd name="connsiteX1" fmla="*/ 133216 w 126872"/>
                <a:gd name="connsiteY1" fmla="*/ 0 h 222029"/>
                <a:gd name="connsiteX2" fmla="*/ 133216 w 126872"/>
                <a:gd name="connsiteY2" fmla="*/ 19348 h 222029"/>
                <a:gd name="connsiteX3" fmla="*/ 29815 w 126872"/>
                <a:gd name="connsiteY3" fmla="*/ 19348 h 222029"/>
                <a:gd name="connsiteX4" fmla="*/ 26326 w 126872"/>
                <a:gd name="connsiteY4" fmla="*/ 99279 h 222029"/>
                <a:gd name="connsiteX5" fmla="*/ 26960 w 126872"/>
                <a:gd name="connsiteY5" fmla="*/ 99913 h 222029"/>
                <a:gd name="connsiteX6" fmla="*/ 76124 w 126872"/>
                <a:gd name="connsiteY6" fmla="*/ 76125 h 222029"/>
                <a:gd name="connsiteX7" fmla="*/ 144635 w 126872"/>
                <a:gd name="connsiteY7" fmla="*/ 150980 h 222029"/>
                <a:gd name="connsiteX8" fmla="*/ 72635 w 126872"/>
                <a:gd name="connsiteY8" fmla="*/ 228691 h 222029"/>
                <a:gd name="connsiteX9" fmla="*/ 0 w 126872"/>
                <a:gd name="connsiteY9" fmla="*/ 168743 h 222029"/>
                <a:gd name="connsiteX10" fmla="*/ 22837 w 126872"/>
                <a:gd name="connsiteY10" fmla="*/ 168743 h 222029"/>
                <a:gd name="connsiteX11" fmla="*/ 70414 w 126872"/>
                <a:gd name="connsiteY11" fmla="*/ 209342 h 222029"/>
                <a:gd name="connsiteX12" fmla="*/ 122115 w 126872"/>
                <a:gd name="connsiteY12" fmla="*/ 150029 h 222029"/>
                <a:gd name="connsiteX13" fmla="*/ 72000 w 126872"/>
                <a:gd name="connsiteY13" fmla="*/ 95473 h 222029"/>
                <a:gd name="connsiteX14" fmla="*/ 26643 w 126872"/>
                <a:gd name="connsiteY14" fmla="*/ 129412 h 222029"/>
                <a:gd name="connsiteX15" fmla="*/ 4758 w 126872"/>
                <a:gd name="connsiteY15" fmla="*/ 129412 h 222029"/>
                <a:gd name="connsiteX16" fmla="*/ 9833 w 126872"/>
                <a:gd name="connsiteY16" fmla="*/ 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9833" y="0"/>
                  </a:moveTo>
                  <a:lnTo>
                    <a:pt x="133216" y="0"/>
                  </a:lnTo>
                  <a:lnTo>
                    <a:pt x="133216" y="19348"/>
                  </a:lnTo>
                  <a:lnTo>
                    <a:pt x="29815" y="19348"/>
                  </a:lnTo>
                  <a:lnTo>
                    <a:pt x="26326" y="99279"/>
                  </a:lnTo>
                  <a:lnTo>
                    <a:pt x="26960" y="99913"/>
                  </a:lnTo>
                  <a:cubicBezTo>
                    <a:pt x="39648" y="85323"/>
                    <a:pt x="56141" y="76125"/>
                    <a:pt x="76124" y="76125"/>
                  </a:cubicBezTo>
                  <a:cubicBezTo>
                    <a:pt x="118309" y="76125"/>
                    <a:pt x="144635" y="110698"/>
                    <a:pt x="144635" y="150980"/>
                  </a:cubicBezTo>
                  <a:cubicBezTo>
                    <a:pt x="144635" y="194118"/>
                    <a:pt x="117040" y="228691"/>
                    <a:pt x="72635" y="228691"/>
                  </a:cubicBezTo>
                  <a:cubicBezTo>
                    <a:pt x="34573" y="228691"/>
                    <a:pt x="1269" y="211246"/>
                    <a:pt x="0" y="168743"/>
                  </a:cubicBezTo>
                  <a:lnTo>
                    <a:pt x="22837" y="168743"/>
                  </a:lnTo>
                  <a:cubicBezTo>
                    <a:pt x="24106" y="195703"/>
                    <a:pt x="45040" y="209342"/>
                    <a:pt x="70414" y="209342"/>
                  </a:cubicBezTo>
                  <a:cubicBezTo>
                    <a:pt x="105304" y="209342"/>
                    <a:pt x="122115" y="182382"/>
                    <a:pt x="122115" y="150029"/>
                  </a:cubicBezTo>
                  <a:cubicBezTo>
                    <a:pt x="122115" y="117676"/>
                    <a:pt x="105621" y="95473"/>
                    <a:pt x="72000" y="95473"/>
                  </a:cubicBezTo>
                  <a:cubicBezTo>
                    <a:pt x="50749" y="95473"/>
                    <a:pt x="31084" y="108477"/>
                    <a:pt x="26643" y="129412"/>
                  </a:cubicBezTo>
                  <a:lnTo>
                    <a:pt x="4758" y="129412"/>
                  </a:lnTo>
                  <a:lnTo>
                    <a:pt x="9833" y="0"/>
                  </a:lnTo>
                  <a:close/>
                </a:path>
              </a:pathLst>
            </a:custGeom>
            <a:solidFill>
              <a:srgbClr val="000000"/>
            </a:solidFill>
            <a:ln w="27976" cap="flat">
              <a:noFill/>
              <a:prstDash val="solid"/>
              <a:miter/>
            </a:ln>
          </p:spPr>
          <p:txBody>
            <a:bodyPr rtlCol="0" anchor="ctr"/>
            <a:lstStyle/>
            <a:p>
              <a:endParaRPr lang="de-CH" sz="914"/>
            </a:p>
          </p:txBody>
        </p:sp>
        <p:sp>
          <p:nvSpPr>
            <p:cNvPr id="90" name="Freihandform: Form 89">
              <a:extLst>
                <a:ext uri="{FF2B5EF4-FFF2-40B4-BE49-F238E27FC236}">
                  <a16:creationId xmlns:a16="http://schemas.microsoft.com/office/drawing/2014/main" id="{EA5D8283-FB15-4A82-9B6F-A0703F92E229}"/>
                </a:ext>
              </a:extLst>
            </p:cNvPr>
            <p:cNvSpPr/>
            <p:nvPr/>
          </p:nvSpPr>
          <p:spPr>
            <a:xfrm>
              <a:off x="6210940" y="11695248"/>
              <a:ext cx="126873" cy="222030"/>
            </a:xfrm>
            <a:custGeom>
              <a:avLst/>
              <a:gdLst>
                <a:gd name="connsiteX0" fmla="*/ 48850 w 126872"/>
                <a:gd name="connsiteY0" fmla="*/ 112284 h 222029"/>
                <a:gd name="connsiteX1" fmla="*/ 3175 w 126872"/>
                <a:gd name="connsiteY1" fmla="*/ 60265 h 222029"/>
                <a:gd name="connsiteX2" fmla="*/ 76127 w 126872"/>
                <a:gd name="connsiteY2" fmla="*/ 0 h 222029"/>
                <a:gd name="connsiteX3" fmla="*/ 149079 w 126872"/>
                <a:gd name="connsiteY3" fmla="*/ 60265 h 222029"/>
                <a:gd name="connsiteX4" fmla="*/ 104039 w 126872"/>
                <a:gd name="connsiteY4" fmla="*/ 112284 h 222029"/>
                <a:gd name="connsiteX5" fmla="*/ 104039 w 126872"/>
                <a:gd name="connsiteY5" fmla="*/ 112601 h 222029"/>
                <a:gd name="connsiteX6" fmla="*/ 152251 w 126872"/>
                <a:gd name="connsiteY6" fmla="*/ 168425 h 222029"/>
                <a:gd name="connsiteX7" fmla="*/ 76127 w 126872"/>
                <a:gd name="connsiteY7" fmla="*/ 234400 h 222029"/>
                <a:gd name="connsiteX8" fmla="*/ 4 w 126872"/>
                <a:gd name="connsiteY8" fmla="*/ 168425 h 222029"/>
                <a:gd name="connsiteX9" fmla="*/ 48850 w 126872"/>
                <a:gd name="connsiteY9" fmla="*/ 112918 h 222029"/>
                <a:gd name="connsiteX10" fmla="*/ 48850 w 126872"/>
                <a:gd name="connsiteY10" fmla="*/ 112284 h 222029"/>
                <a:gd name="connsiteX11" fmla="*/ 76127 w 126872"/>
                <a:gd name="connsiteY11" fmla="*/ 214735 h 222029"/>
                <a:gd name="connsiteX12" fmla="*/ 129731 w 126872"/>
                <a:gd name="connsiteY12" fmla="*/ 168425 h 222029"/>
                <a:gd name="connsiteX13" fmla="*/ 76127 w 126872"/>
                <a:gd name="connsiteY13" fmla="*/ 122116 h 222029"/>
                <a:gd name="connsiteX14" fmla="*/ 22524 w 126872"/>
                <a:gd name="connsiteY14" fmla="*/ 168425 h 222029"/>
                <a:gd name="connsiteX15" fmla="*/ 76127 w 126872"/>
                <a:gd name="connsiteY15" fmla="*/ 214735 h 222029"/>
                <a:gd name="connsiteX16" fmla="*/ 76127 w 126872"/>
                <a:gd name="connsiteY16" fmla="*/ 102451 h 222029"/>
                <a:gd name="connsiteX17" fmla="*/ 128145 w 126872"/>
                <a:gd name="connsiteY17" fmla="*/ 60265 h 222029"/>
                <a:gd name="connsiteX18" fmla="*/ 76127 w 126872"/>
                <a:gd name="connsiteY18" fmla="*/ 17762 h 222029"/>
                <a:gd name="connsiteX19" fmla="*/ 24109 w 126872"/>
                <a:gd name="connsiteY19" fmla="*/ 60265 h 222029"/>
                <a:gd name="connsiteX20" fmla="*/ 76127 w 126872"/>
                <a:gd name="connsiteY20" fmla="*/ 10245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222029">
                  <a:moveTo>
                    <a:pt x="48850" y="112284"/>
                  </a:moveTo>
                  <a:cubicBezTo>
                    <a:pt x="22524" y="109746"/>
                    <a:pt x="3175" y="86909"/>
                    <a:pt x="3175" y="60265"/>
                  </a:cubicBezTo>
                  <a:cubicBezTo>
                    <a:pt x="3175" y="18714"/>
                    <a:pt x="40286" y="0"/>
                    <a:pt x="76127" y="0"/>
                  </a:cubicBezTo>
                  <a:cubicBezTo>
                    <a:pt x="111969" y="0"/>
                    <a:pt x="149079" y="18714"/>
                    <a:pt x="149079" y="60265"/>
                  </a:cubicBezTo>
                  <a:cubicBezTo>
                    <a:pt x="149079" y="87543"/>
                    <a:pt x="129731" y="106257"/>
                    <a:pt x="104039" y="112284"/>
                  </a:cubicBezTo>
                  <a:lnTo>
                    <a:pt x="104039" y="112601"/>
                  </a:lnTo>
                  <a:cubicBezTo>
                    <a:pt x="133854" y="120530"/>
                    <a:pt x="152251" y="138610"/>
                    <a:pt x="152251" y="168425"/>
                  </a:cubicBezTo>
                  <a:cubicBezTo>
                    <a:pt x="152251" y="213783"/>
                    <a:pt x="113555" y="234400"/>
                    <a:pt x="76127" y="234400"/>
                  </a:cubicBezTo>
                  <a:cubicBezTo>
                    <a:pt x="38383" y="234400"/>
                    <a:pt x="4" y="214100"/>
                    <a:pt x="4" y="168425"/>
                  </a:cubicBezTo>
                  <a:cubicBezTo>
                    <a:pt x="-314" y="139561"/>
                    <a:pt x="19669" y="119262"/>
                    <a:pt x="48850" y="112918"/>
                  </a:cubicBezTo>
                  <a:lnTo>
                    <a:pt x="48850" y="112284"/>
                  </a:lnTo>
                  <a:close/>
                  <a:moveTo>
                    <a:pt x="76127" y="214735"/>
                  </a:moveTo>
                  <a:cubicBezTo>
                    <a:pt x="104039" y="214735"/>
                    <a:pt x="129731" y="200461"/>
                    <a:pt x="129731" y="168425"/>
                  </a:cubicBezTo>
                  <a:cubicBezTo>
                    <a:pt x="129731" y="136390"/>
                    <a:pt x="104039" y="122116"/>
                    <a:pt x="76127" y="122116"/>
                  </a:cubicBezTo>
                  <a:cubicBezTo>
                    <a:pt x="48215" y="122116"/>
                    <a:pt x="22524" y="136390"/>
                    <a:pt x="22524" y="168425"/>
                  </a:cubicBezTo>
                  <a:cubicBezTo>
                    <a:pt x="22524" y="200461"/>
                    <a:pt x="48215" y="214735"/>
                    <a:pt x="76127" y="214735"/>
                  </a:cubicBezTo>
                  <a:close/>
                  <a:moveTo>
                    <a:pt x="76127" y="102451"/>
                  </a:moveTo>
                  <a:cubicBezTo>
                    <a:pt x="105942" y="102451"/>
                    <a:pt x="128145" y="88178"/>
                    <a:pt x="128145" y="60265"/>
                  </a:cubicBezTo>
                  <a:cubicBezTo>
                    <a:pt x="128145" y="30133"/>
                    <a:pt x="101184" y="17762"/>
                    <a:pt x="76127" y="17762"/>
                  </a:cubicBezTo>
                  <a:cubicBezTo>
                    <a:pt x="51070" y="17762"/>
                    <a:pt x="24109" y="30133"/>
                    <a:pt x="24109" y="60265"/>
                  </a:cubicBezTo>
                  <a:cubicBezTo>
                    <a:pt x="24109" y="88178"/>
                    <a:pt x="45995" y="102451"/>
                    <a:pt x="76127" y="102451"/>
                  </a:cubicBezTo>
                  <a:close/>
                </a:path>
              </a:pathLst>
            </a:custGeom>
            <a:solidFill>
              <a:srgbClr val="000000"/>
            </a:solidFill>
            <a:ln w="27976" cap="flat">
              <a:noFill/>
              <a:prstDash val="solid"/>
              <a:miter/>
            </a:ln>
          </p:spPr>
          <p:txBody>
            <a:bodyPr rtlCol="0" anchor="ctr"/>
            <a:lstStyle/>
            <a:p>
              <a:endParaRPr lang="de-CH" sz="914"/>
            </a:p>
          </p:txBody>
        </p:sp>
        <p:sp>
          <p:nvSpPr>
            <p:cNvPr id="91" name="Freihandform: Form 90">
              <a:extLst>
                <a:ext uri="{FF2B5EF4-FFF2-40B4-BE49-F238E27FC236}">
                  <a16:creationId xmlns:a16="http://schemas.microsoft.com/office/drawing/2014/main" id="{8AD912C1-EA71-41DD-88DE-80C7CD866A4C}"/>
                </a:ext>
              </a:extLst>
            </p:cNvPr>
            <p:cNvSpPr/>
            <p:nvPr/>
          </p:nvSpPr>
          <p:spPr>
            <a:xfrm>
              <a:off x="6397446" y="11700323"/>
              <a:ext cx="126873" cy="222030"/>
            </a:xfrm>
            <a:custGeom>
              <a:avLst/>
              <a:gdLst>
                <a:gd name="connsiteX0" fmla="*/ 9833 w 126872"/>
                <a:gd name="connsiteY0" fmla="*/ 0 h 222029"/>
                <a:gd name="connsiteX1" fmla="*/ 133216 w 126872"/>
                <a:gd name="connsiteY1" fmla="*/ 0 h 222029"/>
                <a:gd name="connsiteX2" fmla="*/ 133216 w 126872"/>
                <a:gd name="connsiteY2" fmla="*/ 19348 h 222029"/>
                <a:gd name="connsiteX3" fmla="*/ 29815 w 126872"/>
                <a:gd name="connsiteY3" fmla="*/ 19348 h 222029"/>
                <a:gd name="connsiteX4" fmla="*/ 26326 w 126872"/>
                <a:gd name="connsiteY4" fmla="*/ 99279 h 222029"/>
                <a:gd name="connsiteX5" fmla="*/ 26960 w 126872"/>
                <a:gd name="connsiteY5" fmla="*/ 99913 h 222029"/>
                <a:gd name="connsiteX6" fmla="*/ 76124 w 126872"/>
                <a:gd name="connsiteY6" fmla="*/ 76125 h 222029"/>
                <a:gd name="connsiteX7" fmla="*/ 144635 w 126872"/>
                <a:gd name="connsiteY7" fmla="*/ 150980 h 222029"/>
                <a:gd name="connsiteX8" fmla="*/ 72635 w 126872"/>
                <a:gd name="connsiteY8" fmla="*/ 228691 h 222029"/>
                <a:gd name="connsiteX9" fmla="*/ 0 w 126872"/>
                <a:gd name="connsiteY9" fmla="*/ 168743 h 222029"/>
                <a:gd name="connsiteX10" fmla="*/ 22837 w 126872"/>
                <a:gd name="connsiteY10" fmla="*/ 168743 h 222029"/>
                <a:gd name="connsiteX11" fmla="*/ 70414 w 126872"/>
                <a:gd name="connsiteY11" fmla="*/ 209342 h 222029"/>
                <a:gd name="connsiteX12" fmla="*/ 122115 w 126872"/>
                <a:gd name="connsiteY12" fmla="*/ 150029 h 222029"/>
                <a:gd name="connsiteX13" fmla="*/ 72000 w 126872"/>
                <a:gd name="connsiteY13" fmla="*/ 95473 h 222029"/>
                <a:gd name="connsiteX14" fmla="*/ 26643 w 126872"/>
                <a:gd name="connsiteY14" fmla="*/ 129412 h 222029"/>
                <a:gd name="connsiteX15" fmla="*/ 4758 w 126872"/>
                <a:gd name="connsiteY15" fmla="*/ 129412 h 222029"/>
                <a:gd name="connsiteX16" fmla="*/ 9833 w 126872"/>
                <a:gd name="connsiteY16" fmla="*/ 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9833" y="0"/>
                  </a:moveTo>
                  <a:lnTo>
                    <a:pt x="133216" y="0"/>
                  </a:lnTo>
                  <a:lnTo>
                    <a:pt x="133216" y="19348"/>
                  </a:lnTo>
                  <a:lnTo>
                    <a:pt x="29815" y="19348"/>
                  </a:lnTo>
                  <a:lnTo>
                    <a:pt x="26326" y="99279"/>
                  </a:lnTo>
                  <a:lnTo>
                    <a:pt x="26960" y="99913"/>
                  </a:lnTo>
                  <a:cubicBezTo>
                    <a:pt x="39648" y="85323"/>
                    <a:pt x="56141" y="76125"/>
                    <a:pt x="76124" y="76125"/>
                  </a:cubicBezTo>
                  <a:cubicBezTo>
                    <a:pt x="118309" y="76125"/>
                    <a:pt x="144635" y="110698"/>
                    <a:pt x="144635" y="150980"/>
                  </a:cubicBezTo>
                  <a:cubicBezTo>
                    <a:pt x="144635" y="194118"/>
                    <a:pt x="117040" y="228691"/>
                    <a:pt x="72635" y="228691"/>
                  </a:cubicBezTo>
                  <a:cubicBezTo>
                    <a:pt x="34573" y="228691"/>
                    <a:pt x="1269" y="211246"/>
                    <a:pt x="0" y="168743"/>
                  </a:cubicBezTo>
                  <a:lnTo>
                    <a:pt x="22837" y="168743"/>
                  </a:lnTo>
                  <a:cubicBezTo>
                    <a:pt x="24106" y="195703"/>
                    <a:pt x="44723" y="209342"/>
                    <a:pt x="70414" y="209342"/>
                  </a:cubicBezTo>
                  <a:cubicBezTo>
                    <a:pt x="105304" y="209342"/>
                    <a:pt x="122115" y="182382"/>
                    <a:pt x="122115" y="150029"/>
                  </a:cubicBezTo>
                  <a:cubicBezTo>
                    <a:pt x="122115" y="117676"/>
                    <a:pt x="105621" y="95473"/>
                    <a:pt x="72000" y="95473"/>
                  </a:cubicBezTo>
                  <a:cubicBezTo>
                    <a:pt x="50749" y="95473"/>
                    <a:pt x="31084" y="108477"/>
                    <a:pt x="26643" y="129412"/>
                  </a:cubicBezTo>
                  <a:lnTo>
                    <a:pt x="4758" y="129412"/>
                  </a:lnTo>
                  <a:lnTo>
                    <a:pt x="9833" y="0"/>
                  </a:lnTo>
                  <a:close/>
                </a:path>
              </a:pathLst>
            </a:custGeom>
            <a:solidFill>
              <a:srgbClr val="000000"/>
            </a:solidFill>
            <a:ln w="27976" cap="flat">
              <a:noFill/>
              <a:prstDash val="solid"/>
              <a:miter/>
            </a:ln>
          </p:spPr>
          <p:txBody>
            <a:bodyPr rtlCol="0" anchor="ctr"/>
            <a:lstStyle/>
            <a:p>
              <a:endParaRPr lang="de-CH" sz="914"/>
            </a:p>
          </p:txBody>
        </p:sp>
        <p:sp>
          <p:nvSpPr>
            <p:cNvPr id="92" name="Freihandform: Form 91">
              <a:extLst>
                <a:ext uri="{FF2B5EF4-FFF2-40B4-BE49-F238E27FC236}">
                  <a16:creationId xmlns:a16="http://schemas.microsoft.com/office/drawing/2014/main" id="{24697830-4966-45FC-BD92-44CE386B888E}"/>
                </a:ext>
              </a:extLst>
            </p:cNvPr>
            <p:cNvSpPr/>
            <p:nvPr/>
          </p:nvSpPr>
          <p:spPr>
            <a:xfrm>
              <a:off x="6573799" y="11695248"/>
              <a:ext cx="126873" cy="222030"/>
            </a:xfrm>
            <a:custGeom>
              <a:avLst/>
              <a:gdLst>
                <a:gd name="connsiteX0" fmla="*/ 149075 w 126872"/>
                <a:gd name="connsiteY0" fmla="*/ 117041 h 222029"/>
                <a:gd name="connsiteX1" fmla="*/ 74538 w 126872"/>
                <a:gd name="connsiteY1" fmla="*/ 234083 h 222029"/>
                <a:gd name="connsiteX2" fmla="*/ 0 w 126872"/>
                <a:gd name="connsiteY2" fmla="*/ 117041 h 222029"/>
                <a:gd name="connsiteX3" fmla="*/ 74538 w 126872"/>
                <a:gd name="connsiteY3" fmla="*/ 0 h 222029"/>
                <a:gd name="connsiteX4" fmla="*/ 149075 w 126872"/>
                <a:gd name="connsiteY4" fmla="*/ 117041 h 222029"/>
                <a:gd name="connsiteX5" fmla="*/ 22520 w 126872"/>
                <a:gd name="connsiteY5" fmla="*/ 117041 h 222029"/>
                <a:gd name="connsiteX6" fmla="*/ 74538 w 126872"/>
                <a:gd name="connsiteY6" fmla="*/ 214735 h 222029"/>
                <a:gd name="connsiteX7" fmla="*/ 126556 w 126872"/>
                <a:gd name="connsiteY7" fmla="*/ 117041 h 222029"/>
                <a:gd name="connsiteX8" fmla="*/ 74538 w 126872"/>
                <a:gd name="connsiteY8" fmla="*/ 19348 h 222029"/>
                <a:gd name="connsiteX9" fmla="*/ 22520 w 126872"/>
                <a:gd name="connsiteY9" fmla="*/ 11704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222029">
                  <a:moveTo>
                    <a:pt x="149075" y="117041"/>
                  </a:moveTo>
                  <a:cubicBezTo>
                    <a:pt x="149075" y="174135"/>
                    <a:pt x="135754" y="234083"/>
                    <a:pt x="74538" y="234083"/>
                  </a:cubicBezTo>
                  <a:cubicBezTo>
                    <a:pt x="13322" y="234083"/>
                    <a:pt x="0" y="174135"/>
                    <a:pt x="0" y="117041"/>
                  </a:cubicBezTo>
                  <a:cubicBezTo>
                    <a:pt x="0" y="59948"/>
                    <a:pt x="13322" y="0"/>
                    <a:pt x="74538" y="0"/>
                  </a:cubicBezTo>
                  <a:cubicBezTo>
                    <a:pt x="135754" y="0"/>
                    <a:pt x="149075" y="59948"/>
                    <a:pt x="149075" y="117041"/>
                  </a:cubicBezTo>
                  <a:close/>
                  <a:moveTo>
                    <a:pt x="22520" y="117041"/>
                  </a:moveTo>
                  <a:cubicBezTo>
                    <a:pt x="22520" y="150346"/>
                    <a:pt x="26643" y="214735"/>
                    <a:pt x="74538" y="214735"/>
                  </a:cubicBezTo>
                  <a:cubicBezTo>
                    <a:pt x="122115" y="214735"/>
                    <a:pt x="126556" y="150663"/>
                    <a:pt x="126556" y="117041"/>
                  </a:cubicBezTo>
                  <a:cubicBezTo>
                    <a:pt x="126556" y="83737"/>
                    <a:pt x="122432" y="19348"/>
                    <a:pt x="74538" y="19348"/>
                  </a:cubicBezTo>
                  <a:cubicBezTo>
                    <a:pt x="26961" y="19665"/>
                    <a:pt x="22520" y="83737"/>
                    <a:pt x="22520" y="117041"/>
                  </a:cubicBezTo>
                  <a:close/>
                </a:path>
              </a:pathLst>
            </a:custGeom>
            <a:solidFill>
              <a:srgbClr val="000000"/>
            </a:solidFill>
            <a:ln w="27976" cap="flat">
              <a:noFill/>
              <a:prstDash val="solid"/>
              <a:miter/>
            </a:ln>
          </p:spPr>
          <p:txBody>
            <a:bodyPr rtlCol="0" anchor="ctr"/>
            <a:lstStyle/>
            <a:p>
              <a:endParaRPr lang="de-CH" sz="914"/>
            </a:p>
          </p:txBody>
        </p:sp>
        <p:sp>
          <p:nvSpPr>
            <p:cNvPr id="93" name="Freihandform: Form 92">
              <a:extLst>
                <a:ext uri="{FF2B5EF4-FFF2-40B4-BE49-F238E27FC236}">
                  <a16:creationId xmlns:a16="http://schemas.microsoft.com/office/drawing/2014/main" id="{AD89F3FE-A06F-4E6F-BAAD-5689187A263A}"/>
                </a:ext>
              </a:extLst>
            </p:cNvPr>
            <p:cNvSpPr/>
            <p:nvPr/>
          </p:nvSpPr>
          <p:spPr>
            <a:xfrm>
              <a:off x="4704015" y="12058425"/>
              <a:ext cx="158591" cy="222030"/>
            </a:xfrm>
            <a:custGeom>
              <a:avLst/>
              <a:gdLst>
                <a:gd name="connsiteX0" fmla="*/ 156053 w 158590"/>
                <a:gd name="connsiteY0" fmla="*/ 59631 h 222029"/>
                <a:gd name="connsiteX1" fmla="*/ 100864 w 158590"/>
                <a:gd name="connsiteY1" fmla="*/ 19348 h 222029"/>
                <a:gd name="connsiteX2" fmla="*/ 22837 w 158590"/>
                <a:gd name="connsiteY2" fmla="*/ 121799 h 222029"/>
                <a:gd name="connsiteX3" fmla="*/ 100864 w 158590"/>
                <a:gd name="connsiteY3" fmla="*/ 224250 h 222029"/>
                <a:gd name="connsiteX4" fmla="*/ 158591 w 158590"/>
                <a:gd name="connsiteY4" fmla="*/ 182064 h 222029"/>
                <a:gd name="connsiteX5" fmla="*/ 181428 w 158590"/>
                <a:gd name="connsiteY5" fmla="*/ 182064 h 222029"/>
                <a:gd name="connsiteX6" fmla="*/ 100864 w 158590"/>
                <a:gd name="connsiteY6" fmla="*/ 243598 h 222029"/>
                <a:gd name="connsiteX7" fmla="*/ 0 w 158590"/>
                <a:gd name="connsiteY7" fmla="*/ 121799 h 222029"/>
                <a:gd name="connsiteX8" fmla="*/ 100864 w 158590"/>
                <a:gd name="connsiteY8" fmla="*/ 0 h 222029"/>
                <a:gd name="connsiteX9" fmla="*/ 178573 w 158590"/>
                <a:gd name="connsiteY9" fmla="*/ 59631 h 222029"/>
                <a:gd name="connsiteX10" fmla="*/ 156053 w 158590"/>
                <a:gd name="connsiteY10" fmla="*/ 5963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90" h="222029">
                  <a:moveTo>
                    <a:pt x="156053" y="59631"/>
                  </a:moveTo>
                  <a:cubicBezTo>
                    <a:pt x="152247" y="31084"/>
                    <a:pt x="127507" y="19348"/>
                    <a:pt x="100864" y="19348"/>
                  </a:cubicBezTo>
                  <a:cubicBezTo>
                    <a:pt x="40916" y="19348"/>
                    <a:pt x="22837" y="73904"/>
                    <a:pt x="22837" y="121799"/>
                  </a:cubicBezTo>
                  <a:cubicBezTo>
                    <a:pt x="22837" y="169694"/>
                    <a:pt x="40916" y="224250"/>
                    <a:pt x="100864" y="224250"/>
                  </a:cubicBezTo>
                  <a:cubicBezTo>
                    <a:pt x="126873" y="224250"/>
                    <a:pt x="152881" y="211245"/>
                    <a:pt x="158591" y="182064"/>
                  </a:cubicBezTo>
                  <a:lnTo>
                    <a:pt x="181428" y="182064"/>
                  </a:lnTo>
                  <a:cubicBezTo>
                    <a:pt x="174767" y="221395"/>
                    <a:pt x="138608" y="243598"/>
                    <a:pt x="100864" y="243598"/>
                  </a:cubicBezTo>
                  <a:cubicBezTo>
                    <a:pt x="29815" y="243598"/>
                    <a:pt x="0" y="186505"/>
                    <a:pt x="0" y="121799"/>
                  </a:cubicBezTo>
                  <a:cubicBezTo>
                    <a:pt x="0" y="57728"/>
                    <a:pt x="30132" y="0"/>
                    <a:pt x="100864" y="0"/>
                  </a:cubicBezTo>
                  <a:cubicBezTo>
                    <a:pt x="139243" y="0"/>
                    <a:pt x="175401" y="17445"/>
                    <a:pt x="178573" y="59631"/>
                  </a:cubicBezTo>
                  <a:lnTo>
                    <a:pt x="156053" y="59631"/>
                  </a:lnTo>
                  <a:close/>
                </a:path>
              </a:pathLst>
            </a:custGeom>
            <a:solidFill>
              <a:srgbClr val="000000"/>
            </a:solidFill>
            <a:ln w="27976" cap="flat">
              <a:noFill/>
              <a:prstDash val="solid"/>
              <a:miter/>
            </a:ln>
          </p:spPr>
          <p:txBody>
            <a:bodyPr rtlCol="0" anchor="ctr"/>
            <a:lstStyle/>
            <a:p>
              <a:endParaRPr lang="de-CH" sz="914"/>
            </a:p>
          </p:txBody>
        </p:sp>
        <p:sp>
          <p:nvSpPr>
            <p:cNvPr id="94" name="Freihandform: Form 93">
              <a:extLst>
                <a:ext uri="{FF2B5EF4-FFF2-40B4-BE49-F238E27FC236}">
                  <a16:creationId xmlns:a16="http://schemas.microsoft.com/office/drawing/2014/main" id="{A18E1E59-0366-4571-BAEA-6815B34C3125}"/>
                </a:ext>
              </a:extLst>
            </p:cNvPr>
            <p:cNvSpPr/>
            <p:nvPr/>
          </p:nvSpPr>
          <p:spPr>
            <a:xfrm>
              <a:off x="4933020" y="12063183"/>
              <a:ext cx="158591" cy="222030"/>
            </a:xfrm>
            <a:custGeom>
              <a:avLst/>
              <a:gdLst>
                <a:gd name="connsiteX0" fmla="*/ 0 w 158590"/>
                <a:gd name="connsiteY0" fmla="*/ 234083 h 222029"/>
                <a:gd name="connsiteX1" fmla="*/ 0 w 158590"/>
                <a:gd name="connsiteY1" fmla="*/ 0 h 222029"/>
                <a:gd name="connsiteX2" fmla="*/ 20934 w 158590"/>
                <a:gd name="connsiteY2" fmla="*/ 0 h 222029"/>
                <a:gd name="connsiteX3" fmla="*/ 20934 w 158590"/>
                <a:gd name="connsiteY3" fmla="*/ 102768 h 222029"/>
                <a:gd name="connsiteX4" fmla="*/ 148758 w 158590"/>
                <a:gd name="connsiteY4" fmla="*/ 102768 h 222029"/>
                <a:gd name="connsiteX5" fmla="*/ 148758 w 158590"/>
                <a:gd name="connsiteY5" fmla="*/ 0 h 222029"/>
                <a:gd name="connsiteX6" fmla="*/ 169692 w 158590"/>
                <a:gd name="connsiteY6" fmla="*/ 0 h 222029"/>
                <a:gd name="connsiteX7" fmla="*/ 169692 w 158590"/>
                <a:gd name="connsiteY7" fmla="*/ 234083 h 222029"/>
                <a:gd name="connsiteX8" fmla="*/ 148758 w 158590"/>
                <a:gd name="connsiteY8" fmla="*/ 234083 h 222029"/>
                <a:gd name="connsiteX9" fmla="*/ 148758 w 158590"/>
                <a:gd name="connsiteY9" fmla="*/ 122116 h 222029"/>
                <a:gd name="connsiteX10" fmla="*/ 20934 w 158590"/>
                <a:gd name="connsiteY10" fmla="*/ 122116 h 222029"/>
                <a:gd name="connsiteX11" fmla="*/ 20934 w 158590"/>
                <a:gd name="connsiteY11" fmla="*/ 234083 h 222029"/>
                <a:gd name="connsiteX12" fmla="*/ 0 w 158590"/>
                <a:gd name="connsiteY12" fmla="*/ 234083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590" h="222029">
                  <a:moveTo>
                    <a:pt x="0" y="234083"/>
                  </a:moveTo>
                  <a:lnTo>
                    <a:pt x="0" y="0"/>
                  </a:lnTo>
                  <a:lnTo>
                    <a:pt x="20934" y="0"/>
                  </a:lnTo>
                  <a:lnTo>
                    <a:pt x="20934" y="102768"/>
                  </a:lnTo>
                  <a:lnTo>
                    <a:pt x="148758" y="102768"/>
                  </a:lnTo>
                  <a:lnTo>
                    <a:pt x="148758" y="0"/>
                  </a:lnTo>
                  <a:lnTo>
                    <a:pt x="169692" y="0"/>
                  </a:lnTo>
                  <a:lnTo>
                    <a:pt x="169692" y="234083"/>
                  </a:lnTo>
                  <a:lnTo>
                    <a:pt x="148758" y="234083"/>
                  </a:lnTo>
                  <a:lnTo>
                    <a:pt x="148758" y="122116"/>
                  </a:lnTo>
                  <a:lnTo>
                    <a:pt x="20934" y="122116"/>
                  </a:lnTo>
                  <a:lnTo>
                    <a:pt x="20934" y="234083"/>
                  </a:lnTo>
                  <a:lnTo>
                    <a:pt x="0" y="234083"/>
                  </a:lnTo>
                  <a:close/>
                </a:path>
              </a:pathLst>
            </a:custGeom>
            <a:solidFill>
              <a:srgbClr val="000000"/>
            </a:solidFill>
            <a:ln w="27976" cap="flat">
              <a:noFill/>
              <a:prstDash val="solid"/>
              <a:miter/>
            </a:ln>
          </p:spPr>
          <p:txBody>
            <a:bodyPr rtlCol="0" anchor="ctr"/>
            <a:lstStyle/>
            <a:p>
              <a:endParaRPr lang="de-CH" sz="914"/>
            </a:p>
          </p:txBody>
        </p:sp>
        <p:sp>
          <p:nvSpPr>
            <p:cNvPr id="95" name="Freihandform: Form 94">
              <a:extLst>
                <a:ext uri="{FF2B5EF4-FFF2-40B4-BE49-F238E27FC236}">
                  <a16:creationId xmlns:a16="http://schemas.microsoft.com/office/drawing/2014/main" id="{F5A5A7EE-B705-451A-81E7-3B0913B1762A}"/>
                </a:ext>
              </a:extLst>
            </p:cNvPr>
            <p:cNvSpPr/>
            <p:nvPr/>
          </p:nvSpPr>
          <p:spPr>
            <a:xfrm>
              <a:off x="5139505" y="12200842"/>
              <a:ext cx="63436" cy="31719"/>
            </a:xfrm>
            <a:custGeom>
              <a:avLst/>
              <a:gdLst>
                <a:gd name="connsiteX0" fmla="*/ 0 w 63436"/>
                <a:gd name="connsiteY0" fmla="*/ 0 h 0"/>
                <a:gd name="connsiteX1" fmla="*/ 81833 w 63436"/>
                <a:gd name="connsiteY1" fmla="*/ 0 h 0"/>
                <a:gd name="connsiteX2" fmla="*/ 81833 w 63436"/>
                <a:gd name="connsiteY2" fmla="*/ 19348 h 0"/>
                <a:gd name="connsiteX3" fmla="*/ 0 w 63436"/>
                <a:gd name="connsiteY3" fmla="*/ 19348 h 0"/>
                <a:gd name="connsiteX4" fmla="*/ 0 w 63436"/>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
                  <a:moveTo>
                    <a:pt x="0" y="0"/>
                  </a:moveTo>
                  <a:lnTo>
                    <a:pt x="81833" y="0"/>
                  </a:lnTo>
                  <a:lnTo>
                    <a:pt x="81833" y="19348"/>
                  </a:lnTo>
                  <a:lnTo>
                    <a:pt x="0" y="19348"/>
                  </a:lnTo>
                  <a:lnTo>
                    <a:pt x="0" y="0"/>
                  </a:lnTo>
                  <a:close/>
                </a:path>
              </a:pathLst>
            </a:custGeom>
            <a:solidFill>
              <a:srgbClr val="000000"/>
            </a:solidFill>
            <a:ln w="27976" cap="flat">
              <a:noFill/>
              <a:prstDash val="solid"/>
              <a:miter/>
            </a:ln>
          </p:spPr>
          <p:txBody>
            <a:bodyPr rtlCol="0" anchor="ctr"/>
            <a:lstStyle/>
            <a:p>
              <a:endParaRPr lang="de-CH" sz="914"/>
            </a:p>
          </p:txBody>
        </p:sp>
        <p:sp>
          <p:nvSpPr>
            <p:cNvPr id="96" name="Freihandform: Form 95">
              <a:extLst>
                <a:ext uri="{FF2B5EF4-FFF2-40B4-BE49-F238E27FC236}">
                  <a16:creationId xmlns:a16="http://schemas.microsoft.com/office/drawing/2014/main" id="{B6425C1A-5C8B-4EDE-A340-BE51D7EE6098}"/>
                </a:ext>
              </a:extLst>
            </p:cNvPr>
            <p:cNvSpPr/>
            <p:nvPr/>
          </p:nvSpPr>
          <p:spPr>
            <a:xfrm>
              <a:off x="5247977" y="12067941"/>
              <a:ext cx="126873" cy="222030"/>
            </a:xfrm>
            <a:custGeom>
              <a:avLst/>
              <a:gdLst>
                <a:gd name="connsiteX0" fmla="*/ 48850 w 126872"/>
                <a:gd name="connsiteY0" fmla="*/ 112283 h 222029"/>
                <a:gd name="connsiteX1" fmla="*/ 3175 w 126872"/>
                <a:gd name="connsiteY1" fmla="*/ 60265 h 222029"/>
                <a:gd name="connsiteX2" fmla="*/ 76127 w 126872"/>
                <a:gd name="connsiteY2" fmla="*/ 0 h 222029"/>
                <a:gd name="connsiteX3" fmla="*/ 149079 w 126872"/>
                <a:gd name="connsiteY3" fmla="*/ 60265 h 222029"/>
                <a:gd name="connsiteX4" fmla="*/ 104039 w 126872"/>
                <a:gd name="connsiteY4" fmla="*/ 112283 h 222029"/>
                <a:gd name="connsiteX5" fmla="*/ 104039 w 126872"/>
                <a:gd name="connsiteY5" fmla="*/ 112601 h 222029"/>
                <a:gd name="connsiteX6" fmla="*/ 152251 w 126872"/>
                <a:gd name="connsiteY6" fmla="*/ 168425 h 222029"/>
                <a:gd name="connsiteX7" fmla="*/ 76127 w 126872"/>
                <a:gd name="connsiteY7" fmla="*/ 234400 h 222029"/>
                <a:gd name="connsiteX8" fmla="*/ 4 w 126872"/>
                <a:gd name="connsiteY8" fmla="*/ 168425 h 222029"/>
                <a:gd name="connsiteX9" fmla="*/ 48850 w 126872"/>
                <a:gd name="connsiteY9" fmla="*/ 112918 h 222029"/>
                <a:gd name="connsiteX10" fmla="*/ 48850 w 126872"/>
                <a:gd name="connsiteY10" fmla="*/ 112283 h 222029"/>
                <a:gd name="connsiteX11" fmla="*/ 76127 w 126872"/>
                <a:gd name="connsiteY11" fmla="*/ 214734 h 222029"/>
                <a:gd name="connsiteX12" fmla="*/ 129731 w 126872"/>
                <a:gd name="connsiteY12" fmla="*/ 168425 h 222029"/>
                <a:gd name="connsiteX13" fmla="*/ 76127 w 126872"/>
                <a:gd name="connsiteY13" fmla="*/ 122116 h 222029"/>
                <a:gd name="connsiteX14" fmla="*/ 22524 w 126872"/>
                <a:gd name="connsiteY14" fmla="*/ 168425 h 222029"/>
                <a:gd name="connsiteX15" fmla="*/ 76127 w 126872"/>
                <a:gd name="connsiteY15" fmla="*/ 214734 h 222029"/>
                <a:gd name="connsiteX16" fmla="*/ 76127 w 126872"/>
                <a:gd name="connsiteY16" fmla="*/ 102451 h 222029"/>
                <a:gd name="connsiteX17" fmla="*/ 128145 w 126872"/>
                <a:gd name="connsiteY17" fmla="*/ 60265 h 222029"/>
                <a:gd name="connsiteX18" fmla="*/ 76127 w 126872"/>
                <a:gd name="connsiteY18" fmla="*/ 17762 h 222029"/>
                <a:gd name="connsiteX19" fmla="*/ 24110 w 126872"/>
                <a:gd name="connsiteY19" fmla="*/ 60265 h 222029"/>
                <a:gd name="connsiteX20" fmla="*/ 76127 w 126872"/>
                <a:gd name="connsiteY20" fmla="*/ 10245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222029">
                  <a:moveTo>
                    <a:pt x="48850" y="112283"/>
                  </a:moveTo>
                  <a:cubicBezTo>
                    <a:pt x="22524" y="109746"/>
                    <a:pt x="3175" y="86909"/>
                    <a:pt x="3175" y="60265"/>
                  </a:cubicBezTo>
                  <a:cubicBezTo>
                    <a:pt x="3175" y="18714"/>
                    <a:pt x="40286" y="0"/>
                    <a:pt x="76127" y="0"/>
                  </a:cubicBezTo>
                  <a:cubicBezTo>
                    <a:pt x="111969" y="0"/>
                    <a:pt x="149079" y="18714"/>
                    <a:pt x="149079" y="60265"/>
                  </a:cubicBezTo>
                  <a:cubicBezTo>
                    <a:pt x="149079" y="87543"/>
                    <a:pt x="129731" y="106257"/>
                    <a:pt x="104039" y="112283"/>
                  </a:cubicBezTo>
                  <a:lnTo>
                    <a:pt x="104039" y="112601"/>
                  </a:lnTo>
                  <a:cubicBezTo>
                    <a:pt x="133854" y="120530"/>
                    <a:pt x="152251" y="138610"/>
                    <a:pt x="152251" y="168425"/>
                  </a:cubicBezTo>
                  <a:cubicBezTo>
                    <a:pt x="152251" y="213783"/>
                    <a:pt x="113555" y="234400"/>
                    <a:pt x="76127" y="234400"/>
                  </a:cubicBezTo>
                  <a:cubicBezTo>
                    <a:pt x="38383" y="234400"/>
                    <a:pt x="4" y="214100"/>
                    <a:pt x="4" y="168425"/>
                  </a:cubicBezTo>
                  <a:cubicBezTo>
                    <a:pt x="-314" y="139561"/>
                    <a:pt x="19669" y="119262"/>
                    <a:pt x="48850" y="112918"/>
                  </a:cubicBezTo>
                  <a:lnTo>
                    <a:pt x="48850" y="112283"/>
                  </a:lnTo>
                  <a:close/>
                  <a:moveTo>
                    <a:pt x="76127" y="214734"/>
                  </a:moveTo>
                  <a:cubicBezTo>
                    <a:pt x="104039" y="214734"/>
                    <a:pt x="129731" y="200461"/>
                    <a:pt x="129731" y="168425"/>
                  </a:cubicBezTo>
                  <a:cubicBezTo>
                    <a:pt x="129731" y="136390"/>
                    <a:pt x="104039" y="122116"/>
                    <a:pt x="76127" y="122116"/>
                  </a:cubicBezTo>
                  <a:cubicBezTo>
                    <a:pt x="48215" y="122116"/>
                    <a:pt x="22524" y="136390"/>
                    <a:pt x="22524" y="168425"/>
                  </a:cubicBezTo>
                  <a:cubicBezTo>
                    <a:pt x="22524" y="200461"/>
                    <a:pt x="48215" y="214734"/>
                    <a:pt x="76127" y="214734"/>
                  </a:cubicBezTo>
                  <a:close/>
                  <a:moveTo>
                    <a:pt x="76127" y="102451"/>
                  </a:moveTo>
                  <a:cubicBezTo>
                    <a:pt x="105942" y="102451"/>
                    <a:pt x="128145" y="88177"/>
                    <a:pt x="128145" y="60265"/>
                  </a:cubicBezTo>
                  <a:cubicBezTo>
                    <a:pt x="128145" y="30133"/>
                    <a:pt x="101185" y="17762"/>
                    <a:pt x="76127" y="17762"/>
                  </a:cubicBezTo>
                  <a:cubicBezTo>
                    <a:pt x="51070" y="17762"/>
                    <a:pt x="24110" y="30133"/>
                    <a:pt x="24110" y="60265"/>
                  </a:cubicBezTo>
                  <a:cubicBezTo>
                    <a:pt x="24427" y="88177"/>
                    <a:pt x="46312" y="102451"/>
                    <a:pt x="76127" y="102451"/>
                  </a:cubicBezTo>
                  <a:close/>
                </a:path>
              </a:pathLst>
            </a:custGeom>
            <a:solidFill>
              <a:srgbClr val="000000"/>
            </a:solidFill>
            <a:ln w="27976" cap="flat">
              <a:noFill/>
              <a:prstDash val="solid"/>
              <a:miter/>
            </a:ln>
          </p:spPr>
          <p:txBody>
            <a:bodyPr rtlCol="0" anchor="ctr"/>
            <a:lstStyle/>
            <a:p>
              <a:endParaRPr lang="de-CH" sz="914"/>
            </a:p>
          </p:txBody>
        </p:sp>
        <p:sp>
          <p:nvSpPr>
            <p:cNvPr id="97" name="Freihandform: Form 96">
              <a:extLst>
                <a:ext uri="{FF2B5EF4-FFF2-40B4-BE49-F238E27FC236}">
                  <a16:creationId xmlns:a16="http://schemas.microsoft.com/office/drawing/2014/main" id="{05E1A797-41C5-4638-AE35-D4DFB4025F72}"/>
                </a:ext>
              </a:extLst>
            </p:cNvPr>
            <p:cNvSpPr/>
            <p:nvPr/>
          </p:nvSpPr>
          <p:spPr>
            <a:xfrm>
              <a:off x="5430360" y="12067941"/>
              <a:ext cx="126873" cy="222030"/>
            </a:xfrm>
            <a:custGeom>
              <a:avLst/>
              <a:gdLst>
                <a:gd name="connsiteX0" fmla="*/ 149075 w 126872"/>
                <a:gd name="connsiteY0" fmla="*/ 117041 h 222029"/>
                <a:gd name="connsiteX1" fmla="*/ 74538 w 126872"/>
                <a:gd name="connsiteY1" fmla="*/ 234083 h 222029"/>
                <a:gd name="connsiteX2" fmla="*/ 0 w 126872"/>
                <a:gd name="connsiteY2" fmla="*/ 117041 h 222029"/>
                <a:gd name="connsiteX3" fmla="*/ 74538 w 126872"/>
                <a:gd name="connsiteY3" fmla="*/ 0 h 222029"/>
                <a:gd name="connsiteX4" fmla="*/ 149075 w 126872"/>
                <a:gd name="connsiteY4" fmla="*/ 117041 h 222029"/>
                <a:gd name="connsiteX5" fmla="*/ 22520 w 126872"/>
                <a:gd name="connsiteY5" fmla="*/ 117041 h 222029"/>
                <a:gd name="connsiteX6" fmla="*/ 74538 w 126872"/>
                <a:gd name="connsiteY6" fmla="*/ 214734 h 222029"/>
                <a:gd name="connsiteX7" fmla="*/ 126555 w 126872"/>
                <a:gd name="connsiteY7" fmla="*/ 117041 h 222029"/>
                <a:gd name="connsiteX8" fmla="*/ 74538 w 126872"/>
                <a:gd name="connsiteY8" fmla="*/ 19348 h 222029"/>
                <a:gd name="connsiteX9" fmla="*/ 22520 w 126872"/>
                <a:gd name="connsiteY9" fmla="*/ 11704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222029">
                  <a:moveTo>
                    <a:pt x="149075" y="117041"/>
                  </a:moveTo>
                  <a:cubicBezTo>
                    <a:pt x="149075" y="174135"/>
                    <a:pt x="135754" y="234083"/>
                    <a:pt x="74538" y="234083"/>
                  </a:cubicBezTo>
                  <a:cubicBezTo>
                    <a:pt x="13322" y="234083"/>
                    <a:pt x="0" y="174135"/>
                    <a:pt x="0" y="117041"/>
                  </a:cubicBezTo>
                  <a:cubicBezTo>
                    <a:pt x="0" y="59948"/>
                    <a:pt x="13322" y="0"/>
                    <a:pt x="74538" y="0"/>
                  </a:cubicBezTo>
                  <a:cubicBezTo>
                    <a:pt x="135754" y="0"/>
                    <a:pt x="149075" y="59948"/>
                    <a:pt x="149075" y="117041"/>
                  </a:cubicBezTo>
                  <a:close/>
                  <a:moveTo>
                    <a:pt x="22520" y="117041"/>
                  </a:moveTo>
                  <a:cubicBezTo>
                    <a:pt x="22520" y="150346"/>
                    <a:pt x="26643" y="214734"/>
                    <a:pt x="74538" y="214734"/>
                  </a:cubicBezTo>
                  <a:cubicBezTo>
                    <a:pt x="122115" y="214734"/>
                    <a:pt x="126555" y="150663"/>
                    <a:pt x="126555" y="117041"/>
                  </a:cubicBezTo>
                  <a:cubicBezTo>
                    <a:pt x="126555" y="83737"/>
                    <a:pt x="122432" y="19348"/>
                    <a:pt x="74538" y="19348"/>
                  </a:cubicBezTo>
                  <a:cubicBezTo>
                    <a:pt x="26960" y="19665"/>
                    <a:pt x="22520" y="83737"/>
                    <a:pt x="22520" y="117041"/>
                  </a:cubicBezTo>
                  <a:close/>
                </a:path>
              </a:pathLst>
            </a:custGeom>
            <a:solidFill>
              <a:srgbClr val="000000"/>
            </a:solidFill>
            <a:ln w="27976" cap="flat">
              <a:noFill/>
              <a:prstDash val="solid"/>
              <a:miter/>
            </a:ln>
          </p:spPr>
          <p:txBody>
            <a:bodyPr rtlCol="0" anchor="ctr"/>
            <a:lstStyle/>
            <a:p>
              <a:endParaRPr lang="de-CH" sz="914"/>
            </a:p>
          </p:txBody>
        </p:sp>
        <p:sp>
          <p:nvSpPr>
            <p:cNvPr id="98" name="Freihandform: Form 97">
              <a:extLst>
                <a:ext uri="{FF2B5EF4-FFF2-40B4-BE49-F238E27FC236}">
                  <a16:creationId xmlns:a16="http://schemas.microsoft.com/office/drawing/2014/main" id="{8FDE30C0-432A-4721-8DF4-4EBDA6C74AA3}"/>
                </a:ext>
              </a:extLst>
            </p:cNvPr>
            <p:cNvSpPr/>
            <p:nvPr/>
          </p:nvSpPr>
          <p:spPr>
            <a:xfrm>
              <a:off x="5615594" y="12073016"/>
              <a:ext cx="126873" cy="222030"/>
            </a:xfrm>
            <a:custGeom>
              <a:avLst/>
              <a:gdLst>
                <a:gd name="connsiteX0" fmla="*/ 9516 w 126872"/>
                <a:gd name="connsiteY0" fmla="*/ 0 h 222029"/>
                <a:gd name="connsiteX1" fmla="*/ 132899 w 126872"/>
                <a:gd name="connsiteY1" fmla="*/ 0 h 222029"/>
                <a:gd name="connsiteX2" fmla="*/ 132899 w 126872"/>
                <a:gd name="connsiteY2" fmla="*/ 19348 h 222029"/>
                <a:gd name="connsiteX3" fmla="*/ 29815 w 126872"/>
                <a:gd name="connsiteY3" fmla="*/ 19348 h 222029"/>
                <a:gd name="connsiteX4" fmla="*/ 26326 w 126872"/>
                <a:gd name="connsiteY4" fmla="*/ 99279 h 222029"/>
                <a:gd name="connsiteX5" fmla="*/ 26961 w 126872"/>
                <a:gd name="connsiteY5" fmla="*/ 99913 h 222029"/>
                <a:gd name="connsiteX6" fmla="*/ 76124 w 126872"/>
                <a:gd name="connsiteY6" fmla="*/ 76125 h 222029"/>
                <a:gd name="connsiteX7" fmla="*/ 144635 w 126872"/>
                <a:gd name="connsiteY7" fmla="*/ 150980 h 222029"/>
                <a:gd name="connsiteX8" fmla="*/ 72635 w 126872"/>
                <a:gd name="connsiteY8" fmla="*/ 228691 h 222029"/>
                <a:gd name="connsiteX9" fmla="*/ 0 w 126872"/>
                <a:gd name="connsiteY9" fmla="*/ 168743 h 222029"/>
                <a:gd name="connsiteX10" fmla="*/ 22837 w 126872"/>
                <a:gd name="connsiteY10" fmla="*/ 168743 h 222029"/>
                <a:gd name="connsiteX11" fmla="*/ 70414 w 126872"/>
                <a:gd name="connsiteY11" fmla="*/ 209342 h 222029"/>
                <a:gd name="connsiteX12" fmla="*/ 122115 w 126872"/>
                <a:gd name="connsiteY12" fmla="*/ 150029 h 222029"/>
                <a:gd name="connsiteX13" fmla="*/ 72000 w 126872"/>
                <a:gd name="connsiteY13" fmla="*/ 95473 h 222029"/>
                <a:gd name="connsiteX14" fmla="*/ 26643 w 126872"/>
                <a:gd name="connsiteY14" fmla="*/ 129412 h 222029"/>
                <a:gd name="connsiteX15" fmla="*/ 4441 w 126872"/>
                <a:gd name="connsiteY15" fmla="*/ 129412 h 222029"/>
                <a:gd name="connsiteX16" fmla="*/ 9516 w 126872"/>
                <a:gd name="connsiteY16" fmla="*/ 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9516" y="0"/>
                  </a:moveTo>
                  <a:lnTo>
                    <a:pt x="132899" y="0"/>
                  </a:lnTo>
                  <a:lnTo>
                    <a:pt x="132899" y="19348"/>
                  </a:lnTo>
                  <a:lnTo>
                    <a:pt x="29815" y="19348"/>
                  </a:lnTo>
                  <a:lnTo>
                    <a:pt x="26326" y="99279"/>
                  </a:lnTo>
                  <a:lnTo>
                    <a:pt x="26961" y="99913"/>
                  </a:lnTo>
                  <a:cubicBezTo>
                    <a:pt x="39648" y="85323"/>
                    <a:pt x="56141" y="76125"/>
                    <a:pt x="76124" y="76125"/>
                  </a:cubicBezTo>
                  <a:cubicBezTo>
                    <a:pt x="118309" y="76125"/>
                    <a:pt x="144635" y="110698"/>
                    <a:pt x="144635" y="150980"/>
                  </a:cubicBezTo>
                  <a:cubicBezTo>
                    <a:pt x="144635" y="194118"/>
                    <a:pt x="117040" y="228691"/>
                    <a:pt x="72635" y="228691"/>
                  </a:cubicBezTo>
                  <a:cubicBezTo>
                    <a:pt x="34573" y="228691"/>
                    <a:pt x="1269" y="211246"/>
                    <a:pt x="0" y="168743"/>
                  </a:cubicBezTo>
                  <a:lnTo>
                    <a:pt x="22837" y="168743"/>
                  </a:lnTo>
                  <a:cubicBezTo>
                    <a:pt x="24106" y="195703"/>
                    <a:pt x="44723" y="209342"/>
                    <a:pt x="70414" y="209342"/>
                  </a:cubicBezTo>
                  <a:cubicBezTo>
                    <a:pt x="105304" y="209342"/>
                    <a:pt x="122115" y="182382"/>
                    <a:pt x="122115" y="150029"/>
                  </a:cubicBezTo>
                  <a:cubicBezTo>
                    <a:pt x="122115" y="117676"/>
                    <a:pt x="105621" y="95473"/>
                    <a:pt x="72000" y="95473"/>
                  </a:cubicBezTo>
                  <a:cubicBezTo>
                    <a:pt x="50749" y="95473"/>
                    <a:pt x="31084" y="108477"/>
                    <a:pt x="26643" y="129412"/>
                  </a:cubicBezTo>
                  <a:lnTo>
                    <a:pt x="4441" y="129412"/>
                  </a:lnTo>
                  <a:lnTo>
                    <a:pt x="9516" y="0"/>
                  </a:lnTo>
                  <a:close/>
                </a:path>
              </a:pathLst>
            </a:custGeom>
            <a:solidFill>
              <a:srgbClr val="000000"/>
            </a:solidFill>
            <a:ln w="27976" cap="flat">
              <a:noFill/>
              <a:prstDash val="solid"/>
              <a:miter/>
            </a:ln>
          </p:spPr>
          <p:txBody>
            <a:bodyPr rtlCol="0" anchor="ctr"/>
            <a:lstStyle/>
            <a:p>
              <a:endParaRPr lang="de-CH" sz="914"/>
            </a:p>
          </p:txBody>
        </p:sp>
        <p:sp>
          <p:nvSpPr>
            <p:cNvPr id="99" name="Freihandform: Form 98">
              <a:extLst>
                <a:ext uri="{FF2B5EF4-FFF2-40B4-BE49-F238E27FC236}">
                  <a16:creationId xmlns:a16="http://schemas.microsoft.com/office/drawing/2014/main" id="{8414CE64-042D-40FF-8193-FC196F389CC6}"/>
                </a:ext>
              </a:extLst>
            </p:cNvPr>
            <p:cNvSpPr/>
            <p:nvPr/>
          </p:nvSpPr>
          <p:spPr>
            <a:xfrm>
              <a:off x="5791630" y="12067941"/>
              <a:ext cx="126873" cy="222030"/>
            </a:xfrm>
            <a:custGeom>
              <a:avLst/>
              <a:gdLst>
                <a:gd name="connsiteX0" fmla="*/ 149075 w 126872"/>
                <a:gd name="connsiteY0" fmla="*/ 117041 h 222029"/>
                <a:gd name="connsiteX1" fmla="*/ 74538 w 126872"/>
                <a:gd name="connsiteY1" fmla="*/ 234083 h 222029"/>
                <a:gd name="connsiteX2" fmla="*/ 0 w 126872"/>
                <a:gd name="connsiteY2" fmla="*/ 117041 h 222029"/>
                <a:gd name="connsiteX3" fmla="*/ 74538 w 126872"/>
                <a:gd name="connsiteY3" fmla="*/ 0 h 222029"/>
                <a:gd name="connsiteX4" fmla="*/ 149075 w 126872"/>
                <a:gd name="connsiteY4" fmla="*/ 117041 h 222029"/>
                <a:gd name="connsiteX5" fmla="*/ 22837 w 126872"/>
                <a:gd name="connsiteY5" fmla="*/ 117041 h 222029"/>
                <a:gd name="connsiteX6" fmla="*/ 74855 w 126872"/>
                <a:gd name="connsiteY6" fmla="*/ 214734 h 222029"/>
                <a:gd name="connsiteX7" fmla="*/ 126873 w 126872"/>
                <a:gd name="connsiteY7" fmla="*/ 117041 h 222029"/>
                <a:gd name="connsiteX8" fmla="*/ 74855 w 126872"/>
                <a:gd name="connsiteY8" fmla="*/ 19348 h 222029"/>
                <a:gd name="connsiteX9" fmla="*/ 22837 w 126872"/>
                <a:gd name="connsiteY9" fmla="*/ 11704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222029">
                  <a:moveTo>
                    <a:pt x="149075" y="117041"/>
                  </a:moveTo>
                  <a:cubicBezTo>
                    <a:pt x="149075" y="174135"/>
                    <a:pt x="135754" y="234083"/>
                    <a:pt x="74538" y="234083"/>
                  </a:cubicBezTo>
                  <a:cubicBezTo>
                    <a:pt x="13322" y="234083"/>
                    <a:pt x="0" y="174135"/>
                    <a:pt x="0" y="117041"/>
                  </a:cubicBezTo>
                  <a:cubicBezTo>
                    <a:pt x="0" y="59948"/>
                    <a:pt x="13322" y="0"/>
                    <a:pt x="74538" y="0"/>
                  </a:cubicBezTo>
                  <a:cubicBezTo>
                    <a:pt x="136071" y="0"/>
                    <a:pt x="149075" y="59948"/>
                    <a:pt x="149075" y="117041"/>
                  </a:cubicBezTo>
                  <a:close/>
                  <a:moveTo>
                    <a:pt x="22837" y="117041"/>
                  </a:moveTo>
                  <a:cubicBezTo>
                    <a:pt x="22837" y="150346"/>
                    <a:pt x="26960" y="214734"/>
                    <a:pt x="74855" y="214734"/>
                  </a:cubicBezTo>
                  <a:cubicBezTo>
                    <a:pt x="122432" y="214734"/>
                    <a:pt x="126873" y="150663"/>
                    <a:pt x="126873" y="117041"/>
                  </a:cubicBezTo>
                  <a:cubicBezTo>
                    <a:pt x="126873" y="83737"/>
                    <a:pt x="122749" y="19348"/>
                    <a:pt x="74855" y="19348"/>
                  </a:cubicBezTo>
                  <a:cubicBezTo>
                    <a:pt x="26960" y="19665"/>
                    <a:pt x="22837" y="83737"/>
                    <a:pt x="22837" y="117041"/>
                  </a:cubicBezTo>
                  <a:close/>
                </a:path>
              </a:pathLst>
            </a:custGeom>
            <a:solidFill>
              <a:srgbClr val="000000"/>
            </a:solidFill>
            <a:ln w="27976" cap="flat">
              <a:noFill/>
              <a:prstDash val="solid"/>
              <a:miter/>
            </a:ln>
          </p:spPr>
          <p:txBody>
            <a:bodyPr rtlCol="0" anchor="ctr"/>
            <a:lstStyle/>
            <a:p>
              <a:endParaRPr lang="de-CH" sz="914"/>
            </a:p>
          </p:txBody>
        </p:sp>
        <p:sp>
          <p:nvSpPr>
            <p:cNvPr id="100" name="Freihandform: Form 99">
              <a:extLst>
                <a:ext uri="{FF2B5EF4-FFF2-40B4-BE49-F238E27FC236}">
                  <a16:creationId xmlns:a16="http://schemas.microsoft.com/office/drawing/2014/main" id="{61853029-64F0-4F88-A3B3-1F3F0C15CA3A}"/>
                </a:ext>
              </a:extLst>
            </p:cNvPr>
            <p:cNvSpPr/>
            <p:nvPr/>
          </p:nvSpPr>
          <p:spPr>
            <a:xfrm>
              <a:off x="6077410" y="12063500"/>
              <a:ext cx="126873" cy="222030"/>
            </a:xfrm>
            <a:custGeom>
              <a:avLst/>
              <a:gdLst>
                <a:gd name="connsiteX0" fmla="*/ 0 w 126872"/>
                <a:gd name="connsiteY0" fmla="*/ 233766 h 222029"/>
                <a:gd name="connsiteX1" fmla="*/ 0 w 126872"/>
                <a:gd name="connsiteY1" fmla="*/ 214417 h 222029"/>
                <a:gd name="connsiteX2" fmla="*/ 130044 w 126872"/>
                <a:gd name="connsiteY2" fmla="*/ 19348 h 222029"/>
                <a:gd name="connsiteX3" fmla="*/ 0 w 126872"/>
                <a:gd name="connsiteY3" fmla="*/ 19348 h 222029"/>
                <a:gd name="connsiteX4" fmla="*/ 0 w 126872"/>
                <a:gd name="connsiteY4" fmla="*/ 0 h 222029"/>
                <a:gd name="connsiteX5" fmla="*/ 155102 w 126872"/>
                <a:gd name="connsiteY5" fmla="*/ 0 h 222029"/>
                <a:gd name="connsiteX6" fmla="*/ 155102 w 126872"/>
                <a:gd name="connsiteY6" fmla="*/ 19348 h 222029"/>
                <a:gd name="connsiteX7" fmla="*/ 24740 w 126872"/>
                <a:gd name="connsiteY7" fmla="*/ 214417 h 222029"/>
                <a:gd name="connsiteX8" fmla="*/ 155102 w 126872"/>
                <a:gd name="connsiteY8" fmla="*/ 214417 h 222029"/>
                <a:gd name="connsiteX9" fmla="*/ 155102 w 126872"/>
                <a:gd name="connsiteY9" fmla="*/ 233766 h 222029"/>
                <a:gd name="connsiteX10" fmla="*/ 0 w 126872"/>
                <a:gd name="connsiteY10" fmla="*/ 23376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222029">
                  <a:moveTo>
                    <a:pt x="0" y="233766"/>
                  </a:moveTo>
                  <a:lnTo>
                    <a:pt x="0" y="214417"/>
                  </a:lnTo>
                  <a:lnTo>
                    <a:pt x="130044" y="19348"/>
                  </a:lnTo>
                  <a:lnTo>
                    <a:pt x="0" y="19348"/>
                  </a:lnTo>
                  <a:lnTo>
                    <a:pt x="0" y="0"/>
                  </a:lnTo>
                  <a:lnTo>
                    <a:pt x="155102" y="0"/>
                  </a:lnTo>
                  <a:lnTo>
                    <a:pt x="155102" y="19348"/>
                  </a:lnTo>
                  <a:lnTo>
                    <a:pt x="24740" y="214417"/>
                  </a:lnTo>
                  <a:lnTo>
                    <a:pt x="155102" y="214417"/>
                  </a:lnTo>
                  <a:lnTo>
                    <a:pt x="155102" y="233766"/>
                  </a:lnTo>
                  <a:lnTo>
                    <a:pt x="0" y="233766"/>
                  </a:lnTo>
                  <a:close/>
                </a:path>
              </a:pathLst>
            </a:custGeom>
            <a:solidFill>
              <a:srgbClr val="000000"/>
            </a:solidFill>
            <a:ln w="27976" cap="flat">
              <a:noFill/>
              <a:prstDash val="solid"/>
              <a:miter/>
            </a:ln>
          </p:spPr>
          <p:txBody>
            <a:bodyPr rtlCol="0" anchor="ctr"/>
            <a:lstStyle/>
            <a:p>
              <a:endParaRPr lang="de-CH" sz="914"/>
            </a:p>
          </p:txBody>
        </p:sp>
        <p:sp>
          <p:nvSpPr>
            <p:cNvPr id="101" name="Freihandform: Form 100">
              <a:extLst>
                <a:ext uri="{FF2B5EF4-FFF2-40B4-BE49-F238E27FC236}">
                  <a16:creationId xmlns:a16="http://schemas.microsoft.com/office/drawing/2014/main" id="{9045191E-616A-4FFE-93B1-6EC1C820196A}"/>
                </a:ext>
              </a:extLst>
            </p:cNvPr>
            <p:cNvSpPr/>
            <p:nvPr/>
          </p:nvSpPr>
          <p:spPr>
            <a:xfrm>
              <a:off x="6271208" y="12067941"/>
              <a:ext cx="126873" cy="222030"/>
            </a:xfrm>
            <a:custGeom>
              <a:avLst/>
              <a:gdLst>
                <a:gd name="connsiteX0" fmla="*/ 109110 w 126872"/>
                <a:gd name="connsiteY0" fmla="*/ 66609 h 222029"/>
                <a:gd name="connsiteX1" fmla="*/ 128458 w 126872"/>
                <a:gd name="connsiteY1" fmla="*/ 66609 h 222029"/>
                <a:gd name="connsiteX2" fmla="*/ 128458 w 126872"/>
                <a:gd name="connsiteY2" fmla="*/ 192849 h 222029"/>
                <a:gd name="connsiteX3" fmla="*/ 130044 w 126872"/>
                <a:gd name="connsiteY3" fmla="*/ 229642 h 222029"/>
                <a:gd name="connsiteX4" fmla="*/ 110062 w 126872"/>
                <a:gd name="connsiteY4" fmla="*/ 229642 h 222029"/>
                <a:gd name="connsiteX5" fmla="*/ 109110 w 126872"/>
                <a:gd name="connsiteY5" fmla="*/ 205536 h 222029"/>
                <a:gd name="connsiteX6" fmla="*/ 108476 w 126872"/>
                <a:gd name="connsiteY6" fmla="*/ 204902 h 222029"/>
                <a:gd name="connsiteX7" fmla="*/ 57410 w 126872"/>
                <a:gd name="connsiteY7" fmla="*/ 234400 h 222029"/>
                <a:gd name="connsiteX8" fmla="*/ 0 w 126872"/>
                <a:gd name="connsiteY8" fmla="*/ 168425 h 222029"/>
                <a:gd name="connsiteX9" fmla="*/ 0 w 126872"/>
                <a:gd name="connsiteY9" fmla="*/ 66609 h 222029"/>
                <a:gd name="connsiteX10" fmla="*/ 19348 w 126872"/>
                <a:gd name="connsiteY10" fmla="*/ 66609 h 222029"/>
                <a:gd name="connsiteX11" fmla="*/ 19348 w 126872"/>
                <a:gd name="connsiteY11" fmla="*/ 171597 h 222029"/>
                <a:gd name="connsiteX12" fmla="*/ 62168 w 126872"/>
                <a:gd name="connsiteY12" fmla="*/ 216320 h 222029"/>
                <a:gd name="connsiteX13" fmla="*/ 108793 w 126872"/>
                <a:gd name="connsiteY13" fmla="*/ 160178 h 222029"/>
                <a:gd name="connsiteX14" fmla="*/ 108793 w 126872"/>
                <a:gd name="connsiteY14" fmla="*/ 66609 h 222029"/>
                <a:gd name="connsiteX15" fmla="*/ 24423 w 126872"/>
                <a:gd name="connsiteY15" fmla="*/ 28546 h 222029"/>
                <a:gd name="connsiteX16" fmla="*/ 24423 w 126872"/>
                <a:gd name="connsiteY16" fmla="*/ 0 h 222029"/>
                <a:gd name="connsiteX17" fmla="*/ 48529 w 126872"/>
                <a:gd name="connsiteY17" fmla="*/ 0 h 222029"/>
                <a:gd name="connsiteX18" fmla="*/ 48529 w 126872"/>
                <a:gd name="connsiteY18" fmla="*/ 28546 h 222029"/>
                <a:gd name="connsiteX19" fmla="*/ 24423 w 126872"/>
                <a:gd name="connsiteY19" fmla="*/ 28546 h 222029"/>
                <a:gd name="connsiteX20" fmla="*/ 80881 w 126872"/>
                <a:gd name="connsiteY20" fmla="*/ 28546 h 222029"/>
                <a:gd name="connsiteX21" fmla="*/ 80881 w 126872"/>
                <a:gd name="connsiteY21" fmla="*/ 0 h 222029"/>
                <a:gd name="connsiteX22" fmla="*/ 104987 w 126872"/>
                <a:gd name="connsiteY22" fmla="*/ 0 h 222029"/>
                <a:gd name="connsiteX23" fmla="*/ 104987 w 126872"/>
                <a:gd name="connsiteY23" fmla="*/ 28546 h 222029"/>
                <a:gd name="connsiteX24" fmla="*/ 80881 w 126872"/>
                <a:gd name="connsiteY24" fmla="*/ 2854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872" h="222029">
                  <a:moveTo>
                    <a:pt x="109110" y="66609"/>
                  </a:moveTo>
                  <a:lnTo>
                    <a:pt x="128458" y="66609"/>
                  </a:lnTo>
                  <a:lnTo>
                    <a:pt x="128458" y="192849"/>
                  </a:lnTo>
                  <a:cubicBezTo>
                    <a:pt x="128458" y="205536"/>
                    <a:pt x="129410" y="218541"/>
                    <a:pt x="130044" y="229642"/>
                  </a:cubicBezTo>
                  <a:lnTo>
                    <a:pt x="110062" y="229642"/>
                  </a:lnTo>
                  <a:lnTo>
                    <a:pt x="109110" y="205536"/>
                  </a:lnTo>
                  <a:lnTo>
                    <a:pt x="108476" y="204902"/>
                  </a:lnTo>
                  <a:cubicBezTo>
                    <a:pt x="97057" y="224884"/>
                    <a:pt x="78661" y="234400"/>
                    <a:pt x="57410" y="234400"/>
                  </a:cubicBezTo>
                  <a:cubicBezTo>
                    <a:pt x="4123" y="234400"/>
                    <a:pt x="0" y="187456"/>
                    <a:pt x="0" y="168425"/>
                  </a:cubicBezTo>
                  <a:lnTo>
                    <a:pt x="0" y="66609"/>
                  </a:lnTo>
                  <a:lnTo>
                    <a:pt x="19348" y="66609"/>
                  </a:lnTo>
                  <a:lnTo>
                    <a:pt x="19348" y="171597"/>
                  </a:lnTo>
                  <a:cubicBezTo>
                    <a:pt x="19348" y="199827"/>
                    <a:pt x="35524" y="216320"/>
                    <a:pt x="62168" y="216320"/>
                  </a:cubicBezTo>
                  <a:cubicBezTo>
                    <a:pt x="94203" y="216320"/>
                    <a:pt x="108793" y="189359"/>
                    <a:pt x="108793" y="160178"/>
                  </a:cubicBezTo>
                  <a:lnTo>
                    <a:pt x="108793" y="66609"/>
                  </a:lnTo>
                  <a:close/>
                  <a:moveTo>
                    <a:pt x="24423" y="28546"/>
                  </a:moveTo>
                  <a:lnTo>
                    <a:pt x="24423" y="0"/>
                  </a:lnTo>
                  <a:lnTo>
                    <a:pt x="48529" y="0"/>
                  </a:lnTo>
                  <a:lnTo>
                    <a:pt x="48529" y="28546"/>
                  </a:lnTo>
                  <a:lnTo>
                    <a:pt x="24423" y="28546"/>
                  </a:lnTo>
                  <a:close/>
                  <a:moveTo>
                    <a:pt x="80881" y="28546"/>
                  </a:moveTo>
                  <a:lnTo>
                    <a:pt x="80881" y="0"/>
                  </a:lnTo>
                  <a:lnTo>
                    <a:pt x="104987" y="0"/>
                  </a:lnTo>
                  <a:lnTo>
                    <a:pt x="104987" y="28546"/>
                  </a:lnTo>
                  <a:lnTo>
                    <a:pt x="80881" y="28546"/>
                  </a:lnTo>
                  <a:close/>
                </a:path>
              </a:pathLst>
            </a:custGeom>
            <a:solidFill>
              <a:srgbClr val="000000"/>
            </a:solidFill>
            <a:ln w="27976" cap="flat">
              <a:noFill/>
              <a:prstDash val="solid"/>
              <a:miter/>
            </a:ln>
          </p:spPr>
          <p:txBody>
            <a:bodyPr rtlCol="0" anchor="ctr"/>
            <a:lstStyle/>
            <a:p>
              <a:endParaRPr lang="de-CH" sz="914"/>
            </a:p>
          </p:txBody>
        </p:sp>
        <p:sp>
          <p:nvSpPr>
            <p:cNvPr id="102" name="Freihandform: Form 101">
              <a:extLst>
                <a:ext uri="{FF2B5EF4-FFF2-40B4-BE49-F238E27FC236}">
                  <a16:creationId xmlns:a16="http://schemas.microsoft.com/office/drawing/2014/main" id="{CAC81700-8004-4984-A7AA-476C028DDD88}"/>
                </a:ext>
              </a:extLst>
            </p:cNvPr>
            <p:cNvSpPr/>
            <p:nvPr/>
          </p:nvSpPr>
          <p:spPr>
            <a:xfrm>
              <a:off x="6450733" y="12129344"/>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2 w 63436"/>
                <a:gd name="connsiteY4" fmla="*/ 4889 h 158592"/>
                <a:gd name="connsiteX5" fmla="*/ 20934 w 63436"/>
                <a:gd name="connsiteY5" fmla="*/ 28995 h 158592"/>
                <a:gd name="connsiteX6" fmla="*/ 21568 w 63436"/>
                <a:gd name="connsiteY6" fmla="*/ 28995 h 158592"/>
                <a:gd name="connsiteX7" fmla="*/ 58362 w 63436"/>
                <a:gd name="connsiteY7" fmla="*/ 131 h 158592"/>
                <a:gd name="connsiteX8" fmla="*/ 77709 w 63436"/>
                <a:gd name="connsiteY8" fmla="*/ 449 h 158592"/>
                <a:gd name="connsiteX9" fmla="*/ 77709 w 63436"/>
                <a:gd name="connsiteY9" fmla="*/ 19162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2" y="4889"/>
                  </a:lnTo>
                  <a:lnTo>
                    <a:pt x="20934" y="28995"/>
                  </a:lnTo>
                  <a:lnTo>
                    <a:pt x="21568" y="28995"/>
                  </a:lnTo>
                  <a:cubicBezTo>
                    <a:pt x="27278" y="12502"/>
                    <a:pt x="41868" y="766"/>
                    <a:pt x="58362" y="131"/>
                  </a:cubicBezTo>
                  <a:cubicBezTo>
                    <a:pt x="64705" y="-186"/>
                    <a:pt x="71366" y="131"/>
                    <a:pt x="77709" y="449"/>
                  </a:cubicBezTo>
                  <a:lnTo>
                    <a:pt x="77709" y="19162"/>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103" name="Freihandform: Form 102">
              <a:extLst>
                <a:ext uri="{FF2B5EF4-FFF2-40B4-BE49-F238E27FC236}">
                  <a16:creationId xmlns:a16="http://schemas.microsoft.com/office/drawing/2014/main" id="{06D290A8-1FFA-43E4-A453-392B6979CF3D}"/>
                </a:ext>
              </a:extLst>
            </p:cNvPr>
            <p:cNvSpPr/>
            <p:nvPr/>
          </p:nvSpPr>
          <p:spPr>
            <a:xfrm>
              <a:off x="6559209" y="12063183"/>
              <a:ext cx="31718" cy="222030"/>
            </a:xfrm>
            <a:custGeom>
              <a:avLst/>
              <a:gdLst>
                <a:gd name="connsiteX0" fmla="*/ 22837 w 0"/>
                <a:gd name="connsiteY0" fmla="*/ 24423 h 222029"/>
                <a:gd name="connsiteX1" fmla="*/ 0 w 0"/>
                <a:gd name="connsiteY1" fmla="*/ 24423 h 222029"/>
                <a:gd name="connsiteX2" fmla="*/ 0 w 0"/>
                <a:gd name="connsiteY2" fmla="*/ 0 h 222029"/>
                <a:gd name="connsiteX3" fmla="*/ 22837 w 0"/>
                <a:gd name="connsiteY3" fmla="*/ 0 h 222029"/>
                <a:gd name="connsiteX4" fmla="*/ 22837 w 0"/>
                <a:gd name="connsiteY4" fmla="*/ 24423 h 222029"/>
                <a:gd name="connsiteX5" fmla="*/ 21251 w 0"/>
                <a:gd name="connsiteY5" fmla="*/ 71367 h 222029"/>
                <a:gd name="connsiteX6" fmla="*/ 21251 w 0"/>
                <a:gd name="connsiteY6" fmla="*/ 234083 h 222029"/>
                <a:gd name="connsiteX7" fmla="*/ 1903 w 0"/>
                <a:gd name="connsiteY7" fmla="*/ 234083 h 222029"/>
                <a:gd name="connsiteX8" fmla="*/ 1903 w 0"/>
                <a:gd name="connsiteY8" fmla="*/ 71367 h 222029"/>
                <a:gd name="connsiteX9" fmla="*/ 21251 w 0"/>
                <a:gd name="connsiteY9" fmla="*/ 7136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h="222029">
                  <a:moveTo>
                    <a:pt x="22837" y="24423"/>
                  </a:moveTo>
                  <a:lnTo>
                    <a:pt x="0" y="24423"/>
                  </a:lnTo>
                  <a:lnTo>
                    <a:pt x="0" y="0"/>
                  </a:lnTo>
                  <a:lnTo>
                    <a:pt x="22837" y="0"/>
                  </a:lnTo>
                  <a:lnTo>
                    <a:pt x="22837" y="24423"/>
                  </a:lnTo>
                  <a:close/>
                  <a:moveTo>
                    <a:pt x="21251" y="71367"/>
                  </a:moveTo>
                  <a:lnTo>
                    <a:pt x="21251" y="234083"/>
                  </a:lnTo>
                  <a:lnTo>
                    <a:pt x="1903" y="234083"/>
                  </a:lnTo>
                  <a:lnTo>
                    <a:pt x="1903" y="71367"/>
                  </a:lnTo>
                  <a:lnTo>
                    <a:pt x="21251" y="71367"/>
                  </a:lnTo>
                  <a:close/>
                </a:path>
              </a:pathLst>
            </a:custGeom>
            <a:solidFill>
              <a:srgbClr val="000000"/>
            </a:solidFill>
            <a:ln w="27976" cap="flat">
              <a:noFill/>
              <a:prstDash val="solid"/>
              <a:miter/>
            </a:ln>
          </p:spPr>
          <p:txBody>
            <a:bodyPr rtlCol="0" anchor="ctr"/>
            <a:lstStyle/>
            <a:p>
              <a:endParaRPr lang="de-CH" sz="914"/>
            </a:p>
          </p:txBody>
        </p:sp>
        <p:sp>
          <p:nvSpPr>
            <p:cNvPr id="104" name="Freihandform: Form 103">
              <a:extLst>
                <a:ext uri="{FF2B5EF4-FFF2-40B4-BE49-F238E27FC236}">
                  <a16:creationId xmlns:a16="http://schemas.microsoft.com/office/drawing/2014/main" id="{856E7E00-DFAB-4CEC-8A3D-FD80E5918A33}"/>
                </a:ext>
              </a:extLst>
            </p:cNvPr>
            <p:cNvSpPr/>
            <p:nvPr/>
          </p:nvSpPr>
          <p:spPr>
            <a:xfrm>
              <a:off x="6622011" y="12129475"/>
              <a:ext cx="126873" cy="158593"/>
            </a:xfrm>
            <a:custGeom>
              <a:avLst/>
              <a:gdLst>
                <a:gd name="connsiteX0" fmla="*/ 113868 w 126872"/>
                <a:gd name="connsiteY0" fmla="*/ 54873 h 158592"/>
                <a:gd name="connsiteX1" fmla="*/ 69463 w 126872"/>
                <a:gd name="connsiteY1" fmla="*/ 17763 h 158592"/>
                <a:gd name="connsiteX2" fmla="*/ 21251 w 126872"/>
                <a:gd name="connsiteY2" fmla="*/ 85957 h 158592"/>
                <a:gd name="connsiteX3" fmla="*/ 69463 w 126872"/>
                <a:gd name="connsiteY3" fmla="*/ 154787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3"/>
                    <a:pt x="69463" y="17763"/>
                  </a:cubicBezTo>
                  <a:cubicBezTo>
                    <a:pt x="39648" y="17763"/>
                    <a:pt x="21251" y="48847"/>
                    <a:pt x="21251" y="85957"/>
                  </a:cubicBezTo>
                  <a:cubicBezTo>
                    <a:pt x="21251" y="123385"/>
                    <a:pt x="39648" y="154787"/>
                    <a:pt x="69463" y="154787"/>
                  </a:cubicBezTo>
                  <a:cubicBezTo>
                    <a:pt x="94837" y="154787"/>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105" name="Freihandform: Form 104">
              <a:extLst>
                <a:ext uri="{FF2B5EF4-FFF2-40B4-BE49-F238E27FC236}">
                  <a16:creationId xmlns:a16="http://schemas.microsoft.com/office/drawing/2014/main" id="{29CE8996-F90B-4208-B72B-8D8FB5271049}"/>
                </a:ext>
              </a:extLst>
            </p:cNvPr>
            <p:cNvSpPr/>
            <p:nvPr/>
          </p:nvSpPr>
          <p:spPr>
            <a:xfrm>
              <a:off x="6779967" y="12063183"/>
              <a:ext cx="126873" cy="222030"/>
            </a:xfrm>
            <a:custGeom>
              <a:avLst/>
              <a:gdLst>
                <a:gd name="connsiteX0" fmla="*/ 19031 w 126872"/>
                <a:gd name="connsiteY0" fmla="*/ 96107 h 222029"/>
                <a:gd name="connsiteX1" fmla="*/ 19665 w 126872"/>
                <a:gd name="connsiteY1" fmla="*/ 96107 h 222029"/>
                <a:gd name="connsiteX2" fmla="*/ 70732 w 126872"/>
                <a:gd name="connsiteY2" fmla="*/ 66609 h 222029"/>
                <a:gd name="connsiteX3" fmla="*/ 128141 w 126872"/>
                <a:gd name="connsiteY3" fmla="*/ 132583 h 222029"/>
                <a:gd name="connsiteX4" fmla="*/ 128141 w 126872"/>
                <a:gd name="connsiteY4" fmla="*/ 234400 h 222029"/>
                <a:gd name="connsiteX5" fmla="*/ 108793 w 126872"/>
                <a:gd name="connsiteY5" fmla="*/ 234400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610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031" y="96107"/>
                  </a:moveTo>
                  <a:lnTo>
                    <a:pt x="19665" y="96107"/>
                  </a:lnTo>
                  <a:cubicBezTo>
                    <a:pt x="31084" y="76125"/>
                    <a:pt x="49480" y="66609"/>
                    <a:pt x="70732" y="66609"/>
                  </a:cubicBezTo>
                  <a:cubicBezTo>
                    <a:pt x="124018" y="66609"/>
                    <a:pt x="128141" y="113552"/>
                    <a:pt x="128141" y="132583"/>
                  </a:cubicBezTo>
                  <a:lnTo>
                    <a:pt x="128141" y="234400"/>
                  </a:lnTo>
                  <a:lnTo>
                    <a:pt x="108793" y="234400"/>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6107"/>
                  </a:lnTo>
                  <a:close/>
                </a:path>
              </a:pathLst>
            </a:custGeom>
            <a:solidFill>
              <a:srgbClr val="000000"/>
            </a:solidFill>
            <a:ln w="27976" cap="flat">
              <a:noFill/>
              <a:prstDash val="solid"/>
              <a:miter/>
            </a:ln>
          </p:spPr>
          <p:txBody>
            <a:bodyPr rtlCol="0" anchor="ctr"/>
            <a:lstStyle/>
            <a:p>
              <a:endParaRPr lang="de-CH" sz="914"/>
            </a:p>
          </p:txBody>
        </p:sp>
        <p:sp>
          <p:nvSpPr>
            <p:cNvPr id="106" name="Freihandform: Form 105">
              <a:extLst>
                <a:ext uri="{FF2B5EF4-FFF2-40B4-BE49-F238E27FC236}">
                  <a16:creationId xmlns:a16="http://schemas.microsoft.com/office/drawing/2014/main" id="{7ABF6860-924B-4AE5-970E-FB3DE8BA2980}"/>
                </a:ext>
              </a:extLst>
            </p:cNvPr>
            <p:cNvSpPr/>
            <p:nvPr/>
          </p:nvSpPr>
          <p:spPr>
            <a:xfrm>
              <a:off x="4689741" y="12631579"/>
              <a:ext cx="253745" cy="158593"/>
            </a:xfrm>
            <a:custGeom>
              <a:avLst/>
              <a:gdLst>
                <a:gd name="connsiteX0" fmla="*/ 69780 w 253745"/>
                <a:gd name="connsiteY0" fmla="*/ 137024 h 158592"/>
                <a:gd name="connsiteX1" fmla="*/ 70414 w 253745"/>
                <a:gd name="connsiteY1" fmla="*/ 137024 h 158592"/>
                <a:gd name="connsiteX2" fmla="*/ 119577 w 253745"/>
                <a:gd name="connsiteY2" fmla="*/ 0 h 158592"/>
                <a:gd name="connsiteX3" fmla="*/ 142732 w 253745"/>
                <a:gd name="connsiteY3" fmla="*/ 0 h 158592"/>
                <a:gd name="connsiteX4" fmla="*/ 190626 w 253745"/>
                <a:gd name="connsiteY4" fmla="*/ 135755 h 158592"/>
                <a:gd name="connsiteX5" fmla="*/ 191260 w 253745"/>
                <a:gd name="connsiteY5" fmla="*/ 135755 h 158592"/>
                <a:gd name="connsiteX6" fmla="*/ 238203 w 253745"/>
                <a:gd name="connsiteY6" fmla="*/ 0 h 158592"/>
                <a:gd name="connsiteX7" fmla="*/ 259455 w 253745"/>
                <a:gd name="connsiteY7" fmla="*/ 0 h 158592"/>
                <a:gd name="connsiteX8" fmla="*/ 198873 w 253745"/>
                <a:gd name="connsiteY8" fmla="*/ 162716 h 158592"/>
                <a:gd name="connsiteX9" fmla="*/ 180476 w 253745"/>
                <a:gd name="connsiteY9" fmla="*/ 162716 h 158592"/>
                <a:gd name="connsiteX10" fmla="*/ 130679 w 253745"/>
                <a:gd name="connsiteY10" fmla="*/ 22203 h 158592"/>
                <a:gd name="connsiteX11" fmla="*/ 130044 w 253745"/>
                <a:gd name="connsiteY11" fmla="*/ 22203 h 158592"/>
                <a:gd name="connsiteX12" fmla="*/ 79295 w 253745"/>
                <a:gd name="connsiteY12" fmla="*/ 162716 h 158592"/>
                <a:gd name="connsiteX13" fmla="*/ 59630 w 253745"/>
                <a:gd name="connsiteY13" fmla="*/ 162716 h 158592"/>
                <a:gd name="connsiteX14" fmla="*/ 0 w 253745"/>
                <a:gd name="connsiteY14" fmla="*/ 0 h 158592"/>
                <a:gd name="connsiteX15" fmla="*/ 21251 w 253745"/>
                <a:gd name="connsiteY15" fmla="*/ 0 h 158592"/>
                <a:gd name="connsiteX16" fmla="*/ 69780 w 253745"/>
                <a:gd name="connsiteY16" fmla="*/ 137024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745" h="158592">
                  <a:moveTo>
                    <a:pt x="69780" y="137024"/>
                  </a:moveTo>
                  <a:lnTo>
                    <a:pt x="70414" y="137024"/>
                  </a:lnTo>
                  <a:lnTo>
                    <a:pt x="119577" y="0"/>
                  </a:lnTo>
                  <a:lnTo>
                    <a:pt x="142732" y="0"/>
                  </a:lnTo>
                  <a:lnTo>
                    <a:pt x="190626" y="135755"/>
                  </a:lnTo>
                  <a:lnTo>
                    <a:pt x="191260" y="135755"/>
                  </a:lnTo>
                  <a:lnTo>
                    <a:pt x="238203" y="0"/>
                  </a:lnTo>
                  <a:lnTo>
                    <a:pt x="259455" y="0"/>
                  </a:lnTo>
                  <a:lnTo>
                    <a:pt x="198873" y="162716"/>
                  </a:lnTo>
                  <a:lnTo>
                    <a:pt x="180476" y="162716"/>
                  </a:lnTo>
                  <a:lnTo>
                    <a:pt x="130679" y="22203"/>
                  </a:lnTo>
                  <a:lnTo>
                    <a:pt x="130044" y="22203"/>
                  </a:lnTo>
                  <a:lnTo>
                    <a:pt x="79295" y="162716"/>
                  </a:lnTo>
                  <a:lnTo>
                    <a:pt x="59630" y="162716"/>
                  </a:lnTo>
                  <a:lnTo>
                    <a:pt x="0" y="0"/>
                  </a:lnTo>
                  <a:lnTo>
                    <a:pt x="21251" y="0"/>
                  </a:lnTo>
                  <a:lnTo>
                    <a:pt x="69780" y="137024"/>
                  </a:lnTo>
                  <a:close/>
                </a:path>
              </a:pathLst>
            </a:custGeom>
            <a:solidFill>
              <a:srgbClr val="000000"/>
            </a:solidFill>
            <a:ln w="27976" cap="flat">
              <a:noFill/>
              <a:prstDash val="solid"/>
              <a:miter/>
            </a:ln>
          </p:spPr>
          <p:txBody>
            <a:bodyPr rtlCol="0" anchor="ctr"/>
            <a:lstStyle/>
            <a:p>
              <a:endParaRPr lang="de-CH" sz="914"/>
            </a:p>
          </p:txBody>
        </p:sp>
        <p:sp>
          <p:nvSpPr>
            <p:cNvPr id="107" name="Freihandform: Form 106">
              <a:extLst>
                <a:ext uri="{FF2B5EF4-FFF2-40B4-BE49-F238E27FC236}">
                  <a16:creationId xmlns:a16="http://schemas.microsoft.com/office/drawing/2014/main" id="{0484C207-0461-4415-8BFB-6EA8863C8B35}"/>
                </a:ext>
              </a:extLst>
            </p:cNvPr>
            <p:cNvSpPr/>
            <p:nvPr/>
          </p:nvSpPr>
          <p:spPr>
            <a:xfrm>
              <a:off x="4966641" y="12631579"/>
              <a:ext cx="253745" cy="158593"/>
            </a:xfrm>
            <a:custGeom>
              <a:avLst/>
              <a:gdLst>
                <a:gd name="connsiteX0" fmla="*/ 69780 w 253745"/>
                <a:gd name="connsiteY0" fmla="*/ 137024 h 158592"/>
                <a:gd name="connsiteX1" fmla="*/ 70414 w 253745"/>
                <a:gd name="connsiteY1" fmla="*/ 137024 h 158592"/>
                <a:gd name="connsiteX2" fmla="*/ 119578 w 253745"/>
                <a:gd name="connsiteY2" fmla="*/ 0 h 158592"/>
                <a:gd name="connsiteX3" fmla="*/ 142732 w 253745"/>
                <a:gd name="connsiteY3" fmla="*/ 0 h 158592"/>
                <a:gd name="connsiteX4" fmla="*/ 190626 w 253745"/>
                <a:gd name="connsiteY4" fmla="*/ 135755 h 158592"/>
                <a:gd name="connsiteX5" fmla="*/ 191260 w 253745"/>
                <a:gd name="connsiteY5" fmla="*/ 135755 h 158592"/>
                <a:gd name="connsiteX6" fmla="*/ 238203 w 253745"/>
                <a:gd name="connsiteY6" fmla="*/ 0 h 158592"/>
                <a:gd name="connsiteX7" fmla="*/ 259454 w 253745"/>
                <a:gd name="connsiteY7" fmla="*/ 0 h 158592"/>
                <a:gd name="connsiteX8" fmla="*/ 198873 w 253745"/>
                <a:gd name="connsiteY8" fmla="*/ 162716 h 158592"/>
                <a:gd name="connsiteX9" fmla="*/ 180476 w 253745"/>
                <a:gd name="connsiteY9" fmla="*/ 162716 h 158592"/>
                <a:gd name="connsiteX10" fmla="*/ 130679 w 253745"/>
                <a:gd name="connsiteY10" fmla="*/ 22203 h 158592"/>
                <a:gd name="connsiteX11" fmla="*/ 130044 w 253745"/>
                <a:gd name="connsiteY11" fmla="*/ 22203 h 158592"/>
                <a:gd name="connsiteX12" fmla="*/ 79295 w 253745"/>
                <a:gd name="connsiteY12" fmla="*/ 162716 h 158592"/>
                <a:gd name="connsiteX13" fmla="*/ 59630 w 253745"/>
                <a:gd name="connsiteY13" fmla="*/ 162716 h 158592"/>
                <a:gd name="connsiteX14" fmla="*/ 0 w 253745"/>
                <a:gd name="connsiteY14" fmla="*/ 0 h 158592"/>
                <a:gd name="connsiteX15" fmla="*/ 21251 w 253745"/>
                <a:gd name="connsiteY15" fmla="*/ 0 h 158592"/>
                <a:gd name="connsiteX16" fmla="*/ 69780 w 253745"/>
                <a:gd name="connsiteY16" fmla="*/ 137024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745" h="158592">
                  <a:moveTo>
                    <a:pt x="69780" y="137024"/>
                  </a:moveTo>
                  <a:lnTo>
                    <a:pt x="70414" y="137024"/>
                  </a:lnTo>
                  <a:lnTo>
                    <a:pt x="119578" y="0"/>
                  </a:lnTo>
                  <a:lnTo>
                    <a:pt x="142732" y="0"/>
                  </a:lnTo>
                  <a:lnTo>
                    <a:pt x="190626" y="135755"/>
                  </a:lnTo>
                  <a:lnTo>
                    <a:pt x="191260" y="135755"/>
                  </a:lnTo>
                  <a:lnTo>
                    <a:pt x="238203" y="0"/>
                  </a:lnTo>
                  <a:lnTo>
                    <a:pt x="259454" y="0"/>
                  </a:lnTo>
                  <a:lnTo>
                    <a:pt x="198873" y="162716"/>
                  </a:lnTo>
                  <a:lnTo>
                    <a:pt x="180476" y="162716"/>
                  </a:lnTo>
                  <a:lnTo>
                    <a:pt x="130679" y="22203"/>
                  </a:lnTo>
                  <a:lnTo>
                    <a:pt x="130044" y="22203"/>
                  </a:lnTo>
                  <a:lnTo>
                    <a:pt x="79295" y="162716"/>
                  </a:lnTo>
                  <a:lnTo>
                    <a:pt x="59630" y="162716"/>
                  </a:lnTo>
                  <a:lnTo>
                    <a:pt x="0" y="0"/>
                  </a:lnTo>
                  <a:lnTo>
                    <a:pt x="21251" y="0"/>
                  </a:lnTo>
                  <a:lnTo>
                    <a:pt x="69780" y="137024"/>
                  </a:lnTo>
                  <a:close/>
                </a:path>
              </a:pathLst>
            </a:custGeom>
            <a:solidFill>
              <a:srgbClr val="000000"/>
            </a:solidFill>
            <a:ln w="27976" cap="flat">
              <a:noFill/>
              <a:prstDash val="solid"/>
              <a:miter/>
            </a:ln>
          </p:spPr>
          <p:txBody>
            <a:bodyPr rtlCol="0" anchor="ctr"/>
            <a:lstStyle/>
            <a:p>
              <a:endParaRPr lang="de-CH" sz="914"/>
            </a:p>
          </p:txBody>
        </p:sp>
        <p:sp>
          <p:nvSpPr>
            <p:cNvPr id="108" name="Freihandform: Form 107">
              <a:extLst>
                <a:ext uri="{FF2B5EF4-FFF2-40B4-BE49-F238E27FC236}">
                  <a16:creationId xmlns:a16="http://schemas.microsoft.com/office/drawing/2014/main" id="{D7AEE56E-F967-4AD5-8C35-BFC0BE594DB6}"/>
                </a:ext>
              </a:extLst>
            </p:cNvPr>
            <p:cNvSpPr/>
            <p:nvPr/>
          </p:nvSpPr>
          <p:spPr>
            <a:xfrm>
              <a:off x="5243223" y="12631579"/>
              <a:ext cx="253745" cy="158593"/>
            </a:xfrm>
            <a:custGeom>
              <a:avLst/>
              <a:gdLst>
                <a:gd name="connsiteX0" fmla="*/ 70097 w 253745"/>
                <a:gd name="connsiteY0" fmla="*/ 137024 h 158592"/>
                <a:gd name="connsiteX1" fmla="*/ 70732 w 253745"/>
                <a:gd name="connsiteY1" fmla="*/ 137024 h 158592"/>
                <a:gd name="connsiteX2" fmla="*/ 119895 w 253745"/>
                <a:gd name="connsiteY2" fmla="*/ 0 h 158592"/>
                <a:gd name="connsiteX3" fmla="*/ 143049 w 253745"/>
                <a:gd name="connsiteY3" fmla="*/ 0 h 158592"/>
                <a:gd name="connsiteX4" fmla="*/ 190943 w 253745"/>
                <a:gd name="connsiteY4" fmla="*/ 135755 h 158592"/>
                <a:gd name="connsiteX5" fmla="*/ 191578 w 253745"/>
                <a:gd name="connsiteY5" fmla="*/ 135755 h 158592"/>
                <a:gd name="connsiteX6" fmla="*/ 238520 w 253745"/>
                <a:gd name="connsiteY6" fmla="*/ 0 h 158592"/>
                <a:gd name="connsiteX7" fmla="*/ 259772 w 253745"/>
                <a:gd name="connsiteY7" fmla="*/ 0 h 158592"/>
                <a:gd name="connsiteX8" fmla="*/ 199190 w 253745"/>
                <a:gd name="connsiteY8" fmla="*/ 162716 h 158592"/>
                <a:gd name="connsiteX9" fmla="*/ 180793 w 253745"/>
                <a:gd name="connsiteY9" fmla="*/ 162716 h 158592"/>
                <a:gd name="connsiteX10" fmla="*/ 130996 w 253745"/>
                <a:gd name="connsiteY10" fmla="*/ 22203 h 158592"/>
                <a:gd name="connsiteX11" fmla="*/ 130362 w 253745"/>
                <a:gd name="connsiteY11" fmla="*/ 22203 h 158592"/>
                <a:gd name="connsiteX12" fmla="*/ 79613 w 253745"/>
                <a:gd name="connsiteY12" fmla="*/ 162716 h 158592"/>
                <a:gd name="connsiteX13" fmla="*/ 59630 w 253745"/>
                <a:gd name="connsiteY13" fmla="*/ 162716 h 158592"/>
                <a:gd name="connsiteX14" fmla="*/ 0 w 253745"/>
                <a:gd name="connsiteY14" fmla="*/ 0 h 158592"/>
                <a:gd name="connsiteX15" fmla="*/ 21251 w 253745"/>
                <a:gd name="connsiteY15" fmla="*/ 0 h 158592"/>
                <a:gd name="connsiteX16" fmla="*/ 70097 w 253745"/>
                <a:gd name="connsiteY16" fmla="*/ 137024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745" h="158592">
                  <a:moveTo>
                    <a:pt x="70097" y="137024"/>
                  </a:moveTo>
                  <a:lnTo>
                    <a:pt x="70732" y="137024"/>
                  </a:lnTo>
                  <a:lnTo>
                    <a:pt x="119895" y="0"/>
                  </a:lnTo>
                  <a:lnTo>
                    <a:pt x="143049" y="0"/>
                  </a:lnTo>
                  <a:lnTo>
                    <a:pt x="190943" y="135755"/>
                  </a:lnTo>
                  <a:lnTo>
                    <a:pt x="191578" y="135755"/>
                  </a:lnTo>
                  <a:lnTo>
                    <a:pt x="238520" y="0"/>
                  </a:lnTo>
                  <a:lnTo>
                    <a:pt x="259772" y="0"/>
                  </a:lnTo>
                  <a:lnTo>
                    <a:pt x="199190" y="162716"/>
                  </a:lnTo>
                  <a:lnTo>
                    <a:pt x="180793" y="162716"/>
                  </a:lnTo>
                  <a:lnTo>
                    <a:pt x="130996" y="22203"/>
                  </a:lnTo>
                  <a:lnTo>
                    <a:pt x="130362" y="22203"/>
                  </a:lnTo>
                  <a:lnTo>
                    <a:pt x="79613" y="162716"/>
                  </a:lnTo>
                  <a:lnTo>
                    <a:pt x="59630" y="162716"/>
                  </a:lnTo>
                  <a:lnTo>
                    <a:pt x="0" y="0"/>
                  </a:lnTo>
                  <a:lnTo>
                    <a:pt x="21251" y="0"/>
                  </a:lnTo>
                  <a:lnTo>
                    <a:pt x="70097" y="137024"/>
                  </a:lnTo>
                  <a:close/>
                </a:path>
              </a:pathLst>
            </a:custGeom>
            <a:solidFill>
              <a:srgbClr val="000000"/>
            </a:solidFill>
            <a:ln w="27976" cap="flat">
              <a:noFill/>
              <a:prstDash val="solid"/>
              <a:miter/>
            </a:ln>
          </p:spPr>
          <p:txBody>
            <a:bodyPr rtlCol="0" anchor="ctr"/>
            <a:lstStyle/>
            <a:p>
              <a:endParaRPr lang="de-CH" sz="914"/>
            </a:p>
          </p:txBody>
        </p:sp>
        <p:sp>
          <p:nvSpPr>
            <p:cNvPr id="109" name="Freihandform: Form 108">
              <a:extLst>
                <a:ext uri="{FF2B5EF4-FFF2-40B4-BE49-F238E27FC236}">
                  <a16:creationId xmlns:a16="http://schemas.microsoft.com/office/drawing/2014/main" id="{E4D8E6E5-875E-4FF0-B1AF-1658FF53F9EA}"/>
                </a:ext>
              </a:extLst>
            </p:cNvPr>
            <p:cNvSpPr/>
            <p:nvPr/>
          </p:nvSpPr>
          <p:spPr>
            <a:xfrm>
              <a:off x="5516316" y="12766383"/>
              <a:ext cx="31718" cy="31719"/>
            </a:xfrm>
            <a:custGeom>
              <a:avLst/>
              <a:gdLst>
                <a:gd name="connsiteX0" fmla="*/ 0 w 0"/>
                <a:gd name="connsiteY0" fmla="*/ 27912 h 0"/>
                <a:gd name="connsiteX1" fmla="*/ 0 w 0"/>
                <a:gd name="connsiteY1" fmla="*/ 0 h 0"/>
                <a:gd name="connsiteX2" fmla="*/ 26009 w 0"/>
                <a:gd name="connsiteY2" fmla="*/ 0 h 0"/>
                <a:gd name="connsiteX3" fmla="*/ 26009 w 0"/>
                <a:gd name="connsiteY3" fmla="*/ 27912 h 0"/>
                <a:gd name="connsiteX4" fmla="*/ 0 w 0"/>
                <a:gd name="connsiteY4" fmla="*/ 2791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27912"/>
                  </a:moveTo>
                  <a:lnTo>
                    <a:pt x="0" y="0"/>
                  </a:lnTo>
                  <a:lnTo>
                    <a:pt x="26009" y="0"/>
                  </a:lnTo>
                  <a:lnTo>
                    <a:pt x="26009" y="27912"/>
                  </a:lnTo>
                  <a:lnTo>
                    <a:pt x="0" y="27912"/>
                  </a:lnTo>
                  <a:close/>
                </a:path>
              </a:pathLst>
            </a:custGeom>
            <a:solidFill>
              <a:srgbClr val="000000"/>
            </a:solidFill>
            <a:ln w="27976" cap="flat">
              <a:noFill/>
              <a:prstDash val="solid"/>
              <a:miter/>
            </a:ln>
          </p:spPr>
          <p:txBody>
            <a:bodyPr rtlCol="0" anchor="ctr"/>
            <a:lstStyle/>
            <a:p>
              <a:endParaRPr lang="de-CH" sz="914"/>
            </a:p>
          </p:txBody>
        </p:sp>
        <p:sp>
          <p:nvSpPr>
            <p:cNvPr id="110" name="Freihandform: Form 109">
              <a:extLst>
                <a:ext uri="{FF2B5EF4-FFF2-40B4-BE49-F238E27FC236}">
                  <a16:creationId xmlns:a16="http://schemas.microsoft.com/office/drawing/2014/main" id="{2F9B16A7-A6F3-4642-A546-AFA3A61ACA97}"/>
                </a:ext>
              </a:extLst>
            </p:cNvPr>
            <p:cNvSpPr/>
            <p:nvPr/>
          </p:nvSpPr>
          <p:spPr>
            <a:xfrm>
              <a:off x="5592757" y="12560213"/>
              <a:ext cx="126873" cy="222030"/>
            </a:xfrm>
            <a:custGeom>
              <a:avLst/>
              <a:gdLst>
                <a:gd name="connsiteX0" fmla="*/ 19348 w 126872"/>
                <a:gd name="connsiteY0" fmla="*/ 95790 h 222029"/>
                <a:gd name="connsiteX1" fmla="*/ 19983 w 126872"/>
                <a:gd name="connsiteY1" fmla="*/ 95790 h 222029"/>
                <a:gd name="connsiteX2" fmla="*/ 70732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3" y="95790"/>
                  </a:lnTo>
                  <a:cubicBezTo>
                    <a:pt x="31401" y="75807"/>
                    <a:pt x="49798" y="66292"/>
                    <a:pt x="70732" y="66292"/>
                  </a:cubicBezTo>
                  <a:cubicBezTo>
                    <a:pt x="124018" y="66292"/>
                    <a:pt x="128141" y="113235"/>
                    <a:pt x="128141" y="132266"/>
                  </a:cubicBezTo>
                  <a:lnTo>
                    <a:pt x="128141" y="234083"/>
                  </a:lnTo>
                  <a:lnTo>
                    <a:pt x="108793" y="234083"/>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111" name="Freihandform: Form 110">
              <a:extLst>
                <a:ext uri="{FF2B5EF4-FFF2-40B4-BE49-F238E27FC236}">
                  <a16:creationId xmlns:a16="http://schemas.microsoft.com/office/drawing/2014/main" id="{DC185D9E-B771-47BC-8447-59B8864B3189}"/>
                </a:ext>
              </a:extLst>
            </p:cNvPr>
            <p:cNvSpPr/>
            <p:nvPr/>
          </p:nvSpPr>
          <p:spPr>
            <a:xfrm>
              <a:off x="5754520" y="12556406"/>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3 h 222029"/>
                <a:gd name="connsiteX10" fmla="*/ 52018 w 63436"/>
                <a:gd name="connsiteY10" fmla="*/ 54556 h 222029"/>
                <a:gd name="connsiteX11" fmla="*/ 52018 w 63436"/>
                <a:gd name="connsiteY11" fmla="*/ 75173 h 222029"/>
                <a:gd name="connsiteX12" fmla="*/ 89128 w 63436"/>
                <a:gd name="connsiteY12" fmla="*/ 75173 h 222029"/>
                <a:gd name="connsiteX13" fmla="*/ 89128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0" y="18397"/>
                    <a:pt x="82150" y="17763"/>
                    <a:pt x="78344" y="17763"/>
                  </a:cubicBezTo>
                  <a:cubicBezTo>
                    <a:pt x="51700" y="17763"/>
                    <a:pt x="51066" y="31084"/>
                    <a:pt x="52018" y="54556"/>
                  </a:cubicBezTo>
                  <a:lnTo>
                    <a:pt x="52018" y="75173"/>
                  </a:lnTo>
                  <a:lnTo>
                    <a:pt x="89128" y="75173"/>
                  </a:lnTo>
                  <a:lnTo>
                    <a:pt x="89128"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112" name="Freihandform: Form 111">
              <a:extLst>
                <a:ext uri="{FF2B5EF4-FFF2-40B4-BE49-F238E27FC236}">
                  <a16:creationId xmlns:a16="http://schemas.microsoft.com/office/drawing/2014/main" id="{09E42981-D051-4EE2-BB2C-A4935A9C6ADE}"/>
                </a:ext>
              </a:extLst>
            </p:cNvPr>
            <p:cNvSpPr/>
            <p:nvPr/>
          </p:nvSpPr>
          <p:spPr>
            <a:xfrm>
              <a:off x="5885198" y="12560213"/>
              <a:ext cx="126873" cy="222030"/>
            </a:xfrm>
            <a:custGeom>
              <a:avLst/>
              <a:gdLst>
                <a:gd name="connsiteX0" fmla="*/ 19348 w 126872"/>
                <a:gd name="connsiteY0" fmla="*/ 95790 h 222029"/>
                <a:gd name="connsiteX1" fmla="*/ 19983 w 126872"/>
                <a:gd name="connsiteY1" fmla="*/ 95790 h 222029"/>
                <a:gd name="connsiteX2" fmla="*/ 70732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3" y="95790"/>
                  </a:lnTo>
                  <a:cubicBezTo>
                    <a:pt x="31401" y="75807"/>
                    <a:pt x="49797" y="66292"/>
                    <a:pt x="70732" y="66292"/>
                  </a:cubicBezTo>
                  <a:cubicBezTo>
                    <a:pt x="124018" y="66292"/>
                    <a:pt x="128141" y="113235"/>
                    <a:pt x="128141" y="132266"/>
                  </a:cubicBezTo>
                  <a:lnTo>
                    <a:pt x="128141" y="234083"/>
                  </a:lnTo>
                  <a:lnTo>
                    <a:pt x="108793" y="234083"/>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114" name="Freihandform: Form 113">
              <a:extLst>
                <a:ext uri="{FF2B5EF4-FFF2-40B4-BE49-F238E27FC236}">
                  <a16:creationId xmlns:a16="http://schemas.microsoft.com/office/drawing/2014/main" id="{FEE5EC41-9BE8-4717-ACBE-2A4352AC41D9}"/>
                </a:ext>
              </a:extLst>
            </p:cNvPr>
            <p:cNvSpPr/>
            <p:nvPr/>
          </p:nvSpPr>
          <p:spPr>
            <a:xfrm>
              <a:off x="6063771" y="12766383"/>
              <a:ext cx="31718" cy="31719"/>
            </a:xfrm>
            <a:custGeom>
              <a:avLst/>
              <a:gdLst>
                <a:gd name="connsiteX0" fmla="*/ 0 w 0"/>
                <a:gd name="connsiteY0" fmla="*/ 27912 h 0"/>
                <a:gd name="connsiteX1" fmla="*/ 0 w 0"/>
                <a:gd name="connsiteY1" fmla="*/ 0 h 0"/>
                <a:gd name="connsiteX2" fmla="*/ 26009 w 0"/>
                <a:gd name="connsiteY2" fmla="*/ 0 h 0"/>
                <a:gd name="connsiteX3" fmla="*/ 26009 w 0"/>
                <a:gd name="connsiteY3" fmla="*/ 27912 h 0"/>
                <a:gd name="connsiteX4" fmla="*/ 0 w 0"/>
                <a:gd name="connsiteY4" fmla="*/ 2791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27912"/>
                  </a:moveTo>
                  <a:lnTo>
                    <a:pt x="0" y="0"/>
                  </a:lnTo>
                  <a:lnTo>
                    <a:pt x="26009" y="0"/>
                  </a:lnTo>
                  <a:lnTo>
                    <a:pt x="26009" y="27912"/>
                  </a:lnTo>
                  <a:lnTo>
                    <a:pt x="0" y="27912"/>
                  </a:lnTo>
                  <a:close/>
                </a:path>
              </a:pathLst>
            </a:custGeom>
            <a:solidFill>
              <a:srgbClr val="000000"/>
            </a:solidFill>
            <a:ln w="27976" cap="flat">
              <a:noFill/>
              <a:prstDash val="solid"/>
              <a:miter/>
            </a:ln>
          </p:spPr>
          <p:txBody>
            <a:bodyPr rtlCol="0" anchor="ctr"/>
            <a:lstStyle/>
            <a:p>
              <a:endParaRPr lang="de-CH" sz="914"/>
            </a:p>
          </p:txBody>
        </p:sp>
        <p:sp>
          <p:nvSpPr>
            <p:cNvPr id="115" name="Freihandform: Form 114">
              <a:extLst>
                <a:ext uri="{FF2B5EF4-FFF2-40B4-BE49-F238E27FC236}">
                  <a16:creationId xmlns:a16="http://schemas.microsoft.com/office/drawing/2014/main" id="{4ABAB112-1FBF-4F09-9D19-0262893A4311}"/>
                </a:ext>
              </a:extLst>
            </p:cNvPr>
            <p:cNvSpPr/>
            <p:nvPr/>
          </p:nvSpPr>
          <p:spPr>
            <a:xfrm>
              <a:off x="6129111" y="12626504"/>
              <a:ext cx="126873" cy="158593"/>
            </a:xfrm>
            <a:custGeom>
              <a:avLst/>
              <a:gdLst>
                <a:gd name="connsiteX0" fmla="*/ 113868 w 126872"/>
                <a:gd name="connsiteY0" fmla="*/ 54873 h 158592"/>
                <a:gd name="connsiteX1" fmla="*/ 69463 w 126872"/>
                <a:gd name="connsiteY1" fmla="*/ 17763 h 158592"/>
                <a:gd name="connsiteX2" fmla="*/ 21251 w 126872"/>
                <a:gd name="connsiteY2" fmla="*/ 85957 h 158592"/>
                <a:gd name="connsiteX3" fmla="*/ 69463 w 126872"/>
                <a:gd name="connsiteY3" fmla="*/ 154787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3"/>
                    <a:pt x="69463" y="17763"/>
                  </a:cubicBezTo>
                  <a:cubicBezTo>
                    <a:pt x="39648" y="17763"/>
                    <a:pt x="21251" y="48847"/>
                    <a:pt x="21251" y="85957"/>
                  </a:cubicBezTo>
                  <a:cubicBezTo>
                    <a:pt x="21251" y="123385"/>
                    <a:pt x="39648" y="154787"/>
                    <a:pt x="69463" y="154787"/>
                  </a:cubicBezTo>
                  <a:cubicBezTo>
                    <a:pt x="94837" y="154787"/>
                    <a:pt x="112282" y="139245"/>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116" name="Freihandform: Form 115">
              <a:extLst>
                <a:ext uri="{FF2B5EF4-FFF2-40B4-BE49-F238E27FC236}">
                  <a16:creationId xmlns:a16="http://schemas.microsoft.com/office/drawing/2014/main" id="{E758149D-5B08-40DB-A350-1C5117FC328D}"/>
                </a:ext>
              </a:extLst>
            </p:cNvPr>
            <p:cNvSpPr/>
            <p:nvPr/>
          </p:nvSpPr>
          <p:spPr>
            <a:xfrm>
              <a:off x="6299437" y="12560213"/>
              <a:ext cx="126873" cy="222030"/>
            </a:xfrm>
            <a:custGeom>
              <a:avLst/>
              <a:gdLst>
                <a:gd name="connsiteX0" fmla="*/ 19348 w 126872"/>
                <a:gd name="connsiteY0" fmla="*/ 95790 h 222029"/>
                <a:gd name="connsiteX1" fmla="*/ 19982 w 126872"/>
                <a:gd name="connsiteY1" fmla="*/ 95790 h 222029"/>
                <a:gd name="connsiteX2" fmla="*/ 70731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2" y="95790"/>
                  </a:lnTo>
                  <a:cubicBezTo>
                    <a:pt x="31401" y="75807"/>
                    <a:pt x="49797" y="66292"/>
                    <a:pt x="70731" y="66292"/>
                  </a:cubicBezTo>
                  <a:cubicBezTo>
                    <a:pt x="124018" y="66292"/>
                    <a:pt x="128141" y="113235"/>
                    <a:pt x="128141" y="132266"/>
                  </a:cubicBezTo>
                  <a:lnTo>
                    <a:pt x="128141" y="234083"/>
                  </a:lnTo>
                  <a:lnTo>
                    <a:pt x="108793" y="234083"/>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grpSp>
      <p:sp>
        <p:nvSpPr>
          <p:cNvPr id="53" name="Freeform: Shape 52">
            <a:extLst>
              <a:ext uri="{FF2B5EF4-FFF2-40B4-BE49-F238E27FC236}">
                <a16:creationId xmlns:a16="http://schemas.microsoft.com/office/drawing/2014/main" id="{115A0E8E-0F6B-4C70-917C-2F8CFDF40B6D}"/>
              </a:ext>
              <a:ext uri="{C183D7F6-B498-43B3-948B-1728B52AA6E4}">
                <adec:decorative xmlns:adec="http://schemas.microsoft.com/office/drawing/2017/decorative" val="1"/>
              </a:ext>
            </a:extLst>
          </p:cNvPr>
          <p:cNvSpPr/>
          <p:nvPr userDrawn="1"/>
        </p:nvSpPr>
        <p:spPr>
          <a:xfrm>
            <a:off x="633784" y="5559564"/>
            <a:ext cx="11557471" cy="6460"/>
          </a:xfrm>
          <a:custGeom>
            <a:avLst/>
            <a:gdLst>
              <a:gd name="connsiteX0" fmla="*/ 0 w 22762004"/>
              <a:gd name="connsiteY0" fmla="*/ 0 h 0"/>
              <a:gd name="connsiteX1" fmla="*/ 22766426 w 22762004"/>
              <a:gd name="connsiteY1" fmla="*/ 0 h 0"/>
            </a:gdLst>
            <a:ahLst/>
            <a:cxnLst>
              <a:cxn ang="0">
                <a:pos x="connsiteX0" y="connsiteY0"/>
              </a:cxn>
              <a:cxn ang="0">
                <a:pos x="connsiteX1" y="connsiteY1"/>
              </a:cxn>
            </a:cxnLst>
            <a:rect l="l" t="t" r="r" b="b"/>
            <a:pathLst>
              <a:path w="22762004">
                <a:moveTo>
                  <a:pt x="0" y="0"/>
                </a:moveTo>
                <a:lnTo>
                  <a:pt x="22766426" y="0"/>
                </a:lnTo>
              </a:path>
            </a:pathLst>
          </a:custGeom>
          <a:solidFill>
            <a:schemeClr val="accent1"/>
          </a:solidFill>
          <a:ln w="47368" cap="flat">
            <a:solidFill>
              <a:srgbClr val="E74011"/>
            </a:solidFill>
            <a:prstDash val="solid"/>
            <a:miter/>
          </a:ln>
        </p:spPr>
        <p:txBody>
          <a:bodyPr rtlCol="0" anchor="ctr"/>
          <a:lstStyle/>
          <a:p>
            <a:endParaRPr lang="en-US" sz="914"/>
          </a:p>
        </p:txBody>
      </p:sp>
      <p:sp>
        <p:nvSpPr>
          <p:cNvPr id="7" name="Title Placeholder 1">
            <a:extLst>
              <a:ext uri="{FF2B5EF4-FFF2-40B4-BE49-F238E27FC236}">
                <a16:creationId xmlns:a16="http://schemas.microsoft.com/office/drawing/2014/main" id="{63CCD592-B43A-4B28-BCDD-08DB78F0AAF0}"/>
              </a:ext>
            </a:extLst>
          </p:cNvPr>
          <p:cNvSpPr>
            <a:spLocks noGrp="1"/>
          </p:cNvSpPr>
          <p:nvPr userDrawn="1">
            <p:ph type="title" hasCustomPrompt="1"/>
          </p:nvPr>
        </p:nvSpPr>
        <p:spPr>
          <a:xfrm>
            <a:off x="1484706" y="548765"/>
            <a:ext cx="8273086"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113" name="Text Placeholder 112">
            <a:extLst>
              <a:ext uri="{FF2B5EF4-FFF2-40B4-BE49-F238E27FC236}">
                <a16:creationId xmlns:a16="http://schemas.microsoft.com/office/drawing/2014/main" id="{3BC09FBE-D8FE-466A-8257-EA4D3DC2669E}"/>
              </a:ext>
            </a:extLst>
          </p:cNvPr>
          <p:cNvSpPr>
            <a:spLocks noGrp="1"/>
          </p:cNvSpPr>
          <p:nvPr userDrawn="1">
            <p:ph type="body" sz="quarter" idx="13" hasCustomPrompt="1"/>
          </p:nvPr>
        </p:nvSpPr>
        <p:spPr>
          <a:xfrm>
            <a:off x="1484706" y="1884093"/>
            <a:ext cx="5433445" cy="1795652"/>
          </a:xfrm>
        </p:spPr>
        <p:txBody>
          <a:bodyPr>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noFill/>
              </a:defRPr>
            </a:lvl1pPr>
          </a:lstStyle>
          <a:p>
            <a:fld id="{22CC8523-9517-BD49-B55D-D36E3B8C9831}"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noFill/>
              </a:defRPr>
            </a:lvl1pPr>
          </a:lstStyle>
          <a:p>
            <a:fld id="{8233320A-DC66-4EC4-A67B-A1F149B8C79B}" type="slidenum">
              <a:rPr lang="en-US" smtClean="0"/>
              <a:pPr/>
              <a:t>‹Nr.›</a:t>
            </a:fld>
            <a:endParaRPr lang="en-US"/>
          </a:p>
        </p:txBody>
      </p:sp>
    </p:spTree>
    <p:extLst>
      <p:ext uri="{BB962C8B-B14F-4D97-AF65-F5344CB8AC3E}">
        <p14:creationId xmlns:p14="http://schemas.microsoft.com/office/powerpoint/2010/main" val="1119313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tx2"/>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3AA6084-5A17-4DF0-99FA-9B12FE16AC92}"/>
              </a:ext>
            </a:extLst>
          </p:cNvPr>
          <p:cNvSpPr/>
          <p:nvPr userDrawn="1"/>
        </p:nvSpPr>
        <p:spPr>
          <a:xfrm>
            <a:off x="4770534" y="2024845"/>
            <a:ext cx="7421467" cy="4833157"/>
          </a:xfrm>
          <a:custGeom>
            <a:avLst/>
            <a:gdLst>
              <a:gd name="connsiteX0" fmla="*/ 7411942 w 7421467"/>
              <a:gd name="connsiteY0" fmla="*/ 0 h 4833157"/>
              <a:gd name="connsiteX1" fmla="*/ 7421467 w 7421467"/>
              <a:gd name="connsiteY1" fmla="*/ 241 h 4833157"/>
              <a:gd name="connsiteX2" fmla="*/ 7421467 w 7421467"/>
              <a:gd name="connsiteY2" fmla="*/ 4833157 h 4833157"/>
              <a:gd name="connsiteX3" fmla="*/ 0 w 7421467"/>
              <a:gd name="connsiteY3" fmla="*/ 4833157 h 4833157"/>
              <a:gd name="connsiteX4" fmla="*/ 110690 w 7421467"/>
              <a:gd name="connsiteY4" fmla="*/ 4588316 h 4833157"/>
              <a:gd name="connsiteX5" fmla="*/ 7411942 w 7421467"/>
              <a:gd name="connsiteY5" fmla="*/ 0 h 48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467" h="4833157">
                <a:moveTo>
                  <a:pt x="7411942" y="0"/>
                </a:moveTo>
                <a:lnTo>
                  <a:pt x="7421467" y="241"/>
                </a:lnTo>
                <a:lnTo>
                  <a:pt x="7421467" y="4833157"/>
                </a:lnTo>
                <a:lnTo>
                  <a:pt x="0" y="4833157"/>
                </a:lnTo>
                <a:lnTo>
                  <a:pt x="110690" y="4588316"/>
                </a:lnTo>
                <a:cubicBezTo>
                  <a:pt x="1418845" y="1873453"/>
                  <a:pt x="4196610" y="0"/>
                  <a:pt x="74119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endParaRPr lang="de-DE" sz="1700" spc="30" dirty="0" err="1"/>
          </a:p>
        </p:txBody>
      </p:sp>
      <p:sp>
        <p:nvSpPr>
          <p:cNvPr id="2" name="Title 1"/>
          <p:cNvSpPr>
            <a:spLocks noGrp="1"/>
          </p:cNvSpPr>
          <p:nvPr>
            <p:ph type="ctrTitle"/>
          </p:nvPr>
        </p:nvSpPr>
        <p:spPr>
          <a:xfrm>
            <a:off x="443373" y="2295098"/>
            <a:ext cx="7992888" cy="1469814"/>
          </a:xfrm>
        </p:spPr>
        <p:txBody>
          <a:bodyPr anchor="t"/>
          <a:lstStyle>
            <a:lvl1pPr algn="l">
              <a:spcBef>
                <a:spcPts val="0"/>
              </a:spcBef>
              <a:spcAft>
                <a:spcPts val="0"/>
              </a:spcAft>
              <a:defRPr sz="4400" spc="80" baseline="0">
                <a:solidFill>
                  <a:schemeClr val="bg1"/>
                </a:solidFill>
              </a:defRPr>
            </a:lvl1pPr>
          </a:lstStyle>
          <a:p>
            <a:r>
              <a:rPr lang="de-DE"/>
              <a:t>Mastertitelformat bearbeiten</a:t>
            </a:r>
            <a:endParaRPr lang="en-US" dirty="0"/>
          </a:p>
        </p:txBody>
      </p:sp>
      <p:sp>
        <p:nvSpPr>
          <p:cNvPr id="3" name="Subtitle 2"/>
          <p:cNvSpPr>
            <a:spLocks noGrp="1"/>
          </p:cNvSpPr>
          <p:nvPr>
            <p:ph type="subTitle" idx="1"/>
          </p:nvPr>
        </p:nvSpPr>
        <p:spPr>
          <a:xfrm>
            <a:off x="443373" y="3915278"/>
            <a:ext cx="6433129" cy="929754"/>
          </a:xfrm>
        </p:spPr>
        <p:txBody>
          <a:bodyPr/>
          <a:lstStyle>
            <a:lvl1pPr marL="0" indent="0" algn="l">
              <a:spcBef>
                <a:spcPts val="0"/>
              </a:spcBef>
              <a:spcAft>
                <a:spcPts val="0"/>
              </a:spcAft>
              <a:buNone/>
              <a:defRPr sz="2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9" name="Textplatzhalter 8">
            <a:extLst>
              <a:ext uri="{FF2B5EF4-FFF2-40B4-BE49-F238E27FC236}">
                <a16:creationId xmlns:a16="http://schemas.microsoft.com/office/drawing/2014/main" id="{25F13FFA-4861-486F-A58D-D9EB08D64FE1}"/>
              </a:ext>
            </a:extLst>
          </p:cNvPr>
          <p:cNvSpPr>
            <a:spLocks noGrp="1"/>
          </p:cNvSpPr>
          <p:nvPr>
            <p:ph type="body" sz="quarter" idx="10"/>
          </p:nvPr>
        </p:nvSpPr>
        <p:spPr>
          <a:xfrm>
            <a:off x="443374" y="5013177"/>
            <a:ext cx="4968550" cy="1152674"/>
          </a:xfrm>
        </p:spPr>
        <p:txBody>
          <a:bodyPr/>
          <a:lstStyle>
            <a:lvl1pPr marL="0" indent="0">
              <a:spcBef>
                <a:spcPts val="0"/>
              </a:spcBef>
              <a:spcAft>
                <a:spcPts val="0"/>
              </a:spcAft>
              <a:buNone/>
              <a:defRPr>
                <a:solidFill>
                  <a:schemeClr val="bg1"/>
                </a:solidFill>
              </a:defRPr>
            </a:lvl1pPr>
          </a:lstStyle>
          <a:p>
            <a:pPr lvl="0"/>
            <a:r>
              <a:rPr lang="de-DE"/>
              <a:t>Mastertextformat bearbeiten</a:t>
            </a:r>
          </a:p>
        </p:txBody>
      </p:sp>
      <p:pic>
        <p:nvPicPr>
          <p:cNvPr id="7" name="Grafik 6">
            <a:extLst>
              <a:ext uri="{FF2B5EF4-FFF2-40B4-BE49-F238E27FC236}">
                <a16:creationId xmlns:a16="http://schemas.microsoft.com/office/drawing/2014/main" id="{1BD6141A-43A8-45D6-B5D6-DB3F5A242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302" y="466757"/>
            <a:ext cx="1772132" cy="1150111"/>
          </a:xfrm>
          <a:prstGeom prst="rect">
            <a:avLst/>
          </a:prstGeom>
        </p:spPr>
      </p:pic>
    </p:spTree>
    <p:extLst>
      <p:ext uri="{BB962C8B-B14F-4D97-AF65-F5344CB8AC3E}">
        <p14:creationId xmlns:p14="http://schemas.microsoft.com/office/powerpoint/2010/main" val="3736244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eadline, zweizeilig OHNE Vortragstitel">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A92AA1D-1CD1-EE75-39A0-7C0729B9B478}"/>
              </a:ext>
            </a:extLst>
          </p:cNvPr>
          <p:cNvSpPr>
            <a:spLocks noGrp="1"/>
          </p:cNvSpPr>
          <p:nvPr>
            <p:ph type="body" sz="quarter" idx="13" hasCustomPrompt="1"/>
          </p:nvPr>
        </p:nvSpPr>
        <p:spPr>
          <a:xfrm>
            <a:off x="544761" y="361205"/>
            <a:ext cx="11102679" cy="1071888"/>
          </a:xfrm>
          <a:prstGeom prst="rect">
            <a:avLst/>
          </a:prstGeom>
        </p:spPr>
        <p:txBody>
          <a:bodyPr/>
          <a:lstStyle>
            <a:lvl1pPr marL="0" indent="0">
              <a:spcBef>
                <a:spcPts val="0"/>
              </a:spcBef>
              <a:buFontTx/>
              <a:buNone/>
              <a:defRPr sz="2133" b="1" i="0">
                <a:solidFill>
                  <a:schemeClr val="tx2"/>
                </a:solidFill>
                <a:latin typeface="+mj-lt"/>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lang="de-DE" b="1" dirty="0">
                <a:latin typeface="Arial" panose="020B0604020202020204" pitchFamily="34" charset="0"/>
                <a:cs typeface="Arial" panose="020B0604020202020204" pitchFamily="34" charset="0"/>
              </a:rPr>
              <a:t>Headline, zweizeilig, eingeben</a:t>
            </a:r>
          </a:p>
        </p:txBody>
      </p:sp>
      <p:sp>
        <p:nvSpPr>
          <p:cNvPr id="3" name="Textplatzhalter 5">
            <a:extLst>
              <a:ext uri="{FF2B5EF4-FFF2-40B4-BE49-F238E27FC236}">
                <a16:creationId xmlns:a16="http://schemas.microsoft.com/office/drawing/2014/main" id="{00EF93CF-FC52-5B12-3E2A-BF935928F72B}"/>
              </a:ext>
            </a:extLst>
          </p:cNvPr>
          <p:cNvSpPr>
            <a:spLocks noGrp="1"/>
          </p:cNvSpPr>
          <p:nvPr>
            <p:ph type="body" sz="quarter" idx="16"/>
          </p:nvPr>
        </p:nvSpPr>
        <p:spPr>
          <a:xfrm>
            <a:off x="542401" y="1511301"/>
            <a:ext cx="11102679" cy="4138084"/>
          </a:xfrm>
          <a:prstGeom prst="rect">
            <a:avLst/>
          </a:prstGeom>
        </p:spPr>
        <p:txBody>
          <a:bodyPr/>
          <a:lstStyle>
            <a:lvl1pPr marL="0" indent="0">
              <a:lnSpc>
                <a:spcPts val="2800"/>
              </a:lnSpc>
              <a:buNone/>
              <a:defRPr sz="2133" b="0" baseline="0">
                <a:solidFill>
                  <a:schemeClr val="tx1"/>
                </a:solidFill>
                <a:latin typeface="+mn-lt"/>
                <a:cs typeface="Arial" panose="020B0604020202020204" pitchFamily="34" charset="0"/>
              </a:defRPr>
            </a:lvl1pPr>
            <a:lvl2pPr marL="457189" indent="0">
              <a:lnSpc>
                <a:spcPts val="2400"/>
              </a:lnSpc>
              <a:buNone/>
              <a:defRPr sz="1867">
                <a:solidFill>
                  <a:schemeClr val="tx1"/>
                </a:solidFill>
                <a:latin typeface="+mn-lt"/>
                <a:cs typeface="Arial" panose="020B0604020202020204" pitchFamily="34" charset="0"/>
              </a:defRPr>
            </a:lvl2pPr>
            <a:lvl3pPr marL="914377" indent="0">
              <a:lnSpc>
                <a:spcPts val="2400"/>
              </a:lnSpc>
              <a:buNone/>
              <a:defRPr sz="1600">
                <a:solidFill>
                  <a:schemeClr val="tx1"/>
                </a:solidFill>
                <a:latin typeface="+mn-lt"/>
                <a:cs typeface="Arial" panose="020B0604020202020204" pitchFamily="34" charset="0"/>
              </a:defRPr>
            </a:lvl3pPr>
            <a:lvl4pPr marL="1371566" indent="0">
              <a:lnSpc>
                <a:spcPts val="2133"/>
              </a:lnSpc>
              <a:buNone/>
              <a:defRPr sz="1467">
                <a:solidFill>
                  <a:schemeClr val="tx1"/>
                </a:solidFill>
                <a:latin typeface="+mn-lt"/>
                <a:cs typeface="Arial" panose="020B0604020202020204" pitchFamily="34" charset="0"/>
              </a:defRPr>
            </a:lvl4pPr>
            <a:lvl5pPr marL="1828754" indent="0">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2" name="Titel 1">
            <a:extLst>
              <a:ext uri="{FF2B5EF4-FFF2-40B4-BE49-F238E27FC236}">
                <a16:creationId xmlns:a16="http://schemas.microsoft.com/office/drawing/2014/main" id="{81BB07C8-A904-4664-85D0-6432EEA16599}"/>
              </a:ext>
            </a:extLst>
          </p:cNvPr>
          <p:cNvSpPr>
            <a:spLocks noGrp="1"/>
          </p:cNvSpPr>
          <p:nvPr>
            <p:ph type="title"/>
          </p:nvPr>
        </p:nvSpPr>
        <p:spPr>
          <a:xfrm>
            <a:off x="838200" y="366185"/>
            <a:ext cx="10515600" cy="1325033"/>
          </a:xfrm>
          <a:prstGeom prst="rect">
            <a:avLst/>
          </a:prstGeom>
        </p:spPr>
        <p:txBody>
          <a:bodyPr/>
          <a:lstStyle/>
          <a:p>
            <a:r>
              <a:rPr lang="de-DE"/>
              <a:t>Mastertitelformat bearbeiten</a:t>
            </a:r>
          </a:p>
        </p:txBody>
      </p:sp>
    </p:spTree>
    <p:extLst>
      <p:ext uri="{BB962C8B-B14F-4D97-AF65-F5344CB8AC3E}">
        <p14:creationId xmlns:p14="http://schemas.microsoft.com/office/powerpoint/2010/main" val="3838822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tx2"/>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BC08468-0CA3-47F9-BB7C-6D01CE3C7998}"/>
              </a:ext>
            </a:extLst>
          </p:cNvPr>
          <p:cNvSpPr>
            <a:spLocks noGrp="1"/>
          </p:cNvSpPr>
          <p:nvPr>
            <p:ph type="pic" sz="quarter" idx="11"/>
          </p:nvPr>
        </p:nvSpPr>
        <p:spPr>
          <a:xfrm>
            <a:off x="4770535" y="2024846"/>
            <a:ext cx="7421466" cy="4833155"/>
          </a:xfrm>
          <a:custGeom>
            <a:avLst/>
            <a:gdLst>
              <a:gd name="connsiteX0" fmla="*/ 7411941 w 7421466"/>
              <a:gd name="connsiteY0" fmla="*/ 0 h 4833155"/>
              <a:gd name="connsiteX1" fmla="*/ 7421466 w 7421466"/>
              <a:gd name="connsiteY1" fmla="*/ 241 h 4833155"/>
              <a:gd name="connsiteX2" fmla="*/ 7421466 w 7421466"/>
              <a:gd name="connsiteY2" fmla="*/ 4833155 h 4833155"/>
              <a:gd name="connsiteX3" fmla="*/ 0 w 7421466"/>
              <a:gd name="connsiteY3" fmla="*/ 4833155 h 4833155"/>
              <a:gd name="connsiteX4" fmla="*/ 110689 w 7421466"/>
              <a:gd name="connsiteY4" fmla="*/ 4588316 h 4833155"/>
              <a:gd name="connsiteX5" fmla="*/ 7411941 w 7421466"/>
              <a:gd name="connsiteY5" fmla="*/ 0 h 483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466" h="4833155">
                <a:moveTo>
                  <a:pt x="7411941" y="0"/>
                </a:moveTo>
                <a:lnTo>
                  <a:pt x="7421466" y="241"/>
                </a:lnTo>
                <a:lnTo>
                  <a:pt x="7421466" y="4833155"/>
                </a:lnTo>
                <a:lnTo>
                  <a:pt x="0" y="4833155"/>
                </a:lnTo>
                <a:lnTo>
                  <a:pt x="110689" y="4588316"/>
                </a:lnTo>
                <a:cubicBezTo>
                  <a:pt x="1418844" y="1873453"/>
                  <a:pt x="4196609" y="0"/>
                  <a:pt x="7411941" y="0"/>
                </a:cubicBezTo>
                <a:close/>
              </a:path>
            </a:pathLst>
          </a:custGeom>
          <a:solidFill>
            <a:schemeClr val="bg1">
              <a:lumMod val="85000"/>
            </a:schemeClr>
          </a:solidFill>
        </p:spPr>
        <p:txBody>
          <a:bodyPr wrap="square" anchor="ctr">
            <a:noAutofit/>
          </a:bodyPr>
          <a:lstStyle>
            <a:lvl1pPr marL="0" indent="0" algn="ctr">
              <a:buNone/>
              <a:defRPr sz="1400"/>
            </a:lvl1pPr>
          </a:lstStyle>
          <a:p>
            <a:r>
              <a:rPr lang="de-DE"/>
              <a:t>Bild durch Klicken auf Symbol hinzufügen</a:t>
            </a:r>
          </a:p>
        </p:txBody>
      </p:sp>
      <p:sp>
        <p:nvSpPr>
          <p:cNvPr id="2" name="Title 1"/>
          <p:cNvSpPr>
            <a:spLocks noGrp="1"/>
          </p:cNvSpPr>
          <p:nvPr>
            <p:ph type="ctrTitle"/>
          </p:nvPr>
        </p:nvSpPr>
        <p:spPr>
          <a:xfrm>
            <a:off x="443373" y="2295098"/>
            <a:ext cx="7992888" cy="1469814"/>
          </a:xfrm>
        </p:spPr>
        <p:txBody>
          <a:bodyPr anchor="t"/>
          <a:lstStyle>
            <a:lvl1pPr algn="l">
              <a:spcBef>
                <a:spcPts val="0"/>
              </a:spcBef>
              <a:spcAft>
                <a:spcPts val="0"/>
              </a:spcAft>
              <a:defRPr sz="4400" spc="80" baseline="0">
                <a:solidFill>
                  <a:schemeClr val="bg1"/>
                </a:solidFill>
              </a:defRPr>
            </a:lvl1pPr>
          </a:lstStyle>
          <a:p>
            <a:r>
              <a:rPr lang="de-DE"/>
              <a:t>Mastertitelformat bearbeiten</a:t>
            </a:r>
            <a:endParaRPr lang="en-US" dirty="0"/>
          </a:p>
        </p:txBody>
      </p:sp>
      <p:sp>
        <p:nvSpPr>
          <p:cNvPr id="3" name="Subtitle 2"/>
          <p:cNvSpPr>
            <a:spLocks noGrp="1"/>
          </p:cNvSpPr>
          <p:nvPr>
            <p:ph type="subTitle" idx="1"/>
          </p:nvPr>
        </p:nvSpPr>
        <p:spPr>
          <a:xfrm>
            <a:off x="443373" y="3915278"/>
            <a:ext cx="6433129" cy="929754"/>
          </a:xfrm>
        </p:spPr>
        <p:txBody>
          <a:bodyPr/>
          <a:lstStyle>
            <a:lvl1pPr marL="0" indent="0" algn="l">
              <a:spcBef>
                <a:spcPts val="0"/>
              </a:spcBef>
              <a:spcAft>
                <a:spcPts val="0"/>
              </a:spcAft>
              <a:buNone/>
              <a:defRPr sz="2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9" name="Textplatzhalter 8">
            <a:extLst>
              <a:ext uri="{FF2B5EF4-FFF2-40B4-BE49-F238E27FC236}">
                <a16:creationId xmlns:a16="http://schemas.microsoft.com/office/drawing/2014/main" id="{25F13FFA-4861-486F-A58D-D9EB08D64FE1}"/>
              </a:ext>
            </a:extLst>
          </p:cNvPr>
          <p:cNvSpPr>
            <a:spLocks noGrp="1"/>
          </p:cNvSpPr>
          <p:nvPr>
            <p:ph type="body" sz="quarter" idx="10"/>
          </p:nvPr>
        </p:nvSpPr>
        <p:spPr>
          <a:xfrm>
            <a:off x="443374" y="5013177"/>
            <a:ext cx="4968550" cy="1152674"/>
          </a:xfrm>
        </p:spPr>
        <p:txBody>
          <a:bodyPr/>
          <a:lstStyle>
            <a:lvl1pPr marL="0" indent="0">
              <a:spcBef>
                <a:spcPts val="0"/>
              </a:spcBef>
              <a:spcAft>
                <a:spcPts val="0"/>
              </a:spcAft>
              <a:buNone/>
              <a:defRPr>
                <a:solidFill>
                  <a:schemeClr val="bg1"/>
                </a:solidFill>
              </a:defRPr>
            </a:lvl1pPr>
          </a:lstStyle>
          <a:p>
            <a:pPr lvl="0"/>
            <a:r>
              <a:rPr lang="de-DE"/>
              <a:t>Mastertextformat bearbeiten</a:t>
            </a:r>
          </a:p>
        </p:txBody>
      </p:sp>
      <p:pic>
        <p:nvPicPr>
          <p:cNvPr id="7" name="Grafik 6">
            <a:extLst>
              <a:ext uri="{FF2B5EF4-FFF2-40B4-BE49-F238E27FC236}">
                <a16:creationId xmlns:a16="http://schemas.microsoft.com/office/drawing/2014/main" id="{1BD6141A-43A8-45D6-B5D6-DB3F5A242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302" y="466757"/>
            <a:ext cx="1772132" cy="1150111"/>
          </a:xfrm>
          <a:prstGeom prst="rect">
            <a:avLst/>
          </a:prstGeom>
        </p:spPr>
      </p:pic>
    </p:spTree>
    <p:extLst>
      <p:ext uri="{BB962C8B-B14F-4D97-AF65-F5344CB8AC3E}">
        <p14:creationId xmlns:p14="http://schemas.microsoft.com/office/powerpoint/2010/main" val="4901842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2" name="Title 1"/>
          <p:cNvSpPr>
            <a:spLocks noGrp="1"/>
          </p:cNvSpPr>
          <p:nvPr>
            <p:ph type="title"/>
          </p:nvPr>
        </p:nvSpPr>
        <p:spPr>
          <a:xfrm>
            <a:off x="2063750" y="1268760"/>
            <a:ext cx="8604250" cy="1476164"/>
          </a:xfrm>
        </p:spPr>
        <p:txBody>
          <a:bodyPr/>
          <a:lstStyle>
            <a:lvl1pPr>
              <a:defRPr sz="4400" spc="80" baseline="0"/>
            </a:lvl1pPr>
          </a:lstStyle>
          <a:p>
            <a:r>
              <a:rPr lang="de-DE"/>
              <a:t>Mastertitelformat bearbeiten</a:t>
            </a:r>
            <a:endParaRPr lang="en-US" dirty="0"/>
          </a:p>
        </p:txBody>
      </p:sp>
      <p:sp>
        <p:nvSpPr>
          <p:cNvPr id="7" name="Textplatzhalter 6">
            <a:extLst>
              <a:ext uri="{FF2B5EF4-FFF2-40B4-BE49-F238E27FC236}">
                <a16:creationId xmlns:a16="http://schemas.microsoft.com/office/drawing/2014/main" id="{660CC760-EBF5-4E69-B01B-A0CE7B6B933B}"/>
              </a:ext>
            </a:extLst>
          </p:cNvPr>
          <p:cNvSpPr>
            <a:spLocks noGrp="1"/>
          </p:cNvSpPr>
          <p:nvPr>
            <p:ph type="body" sz="quarter" idx="11"/>
          </p:nvPr>
        </p:nvSpPr>
        <p:spPr>
          <a:xfrm>
            <a:off x="2063750" y="2881610"/>
            <a:ext cx="8604250" cy="1231466"/>
          </a:xfrm>
        </p:spPr>
        <p:txBody>
          <a:bodyPr/>
          <a:lstStyle>
            <a:lvl1pPr marL="0" indent="0">
              <a:spcAft>
                <a:spcPts val="0"/>
              </a:spcAft>
              <a:buNone/>
              <a:defRPr sz="2400">
                <a:solidFill>
                  <a:schemeClr val="tx2"/>
                </a:solidFill>
              </a:defRPr>
            </a:lvl1pPr>
          </a:lstStyle>
          <a:p>
            <a:pPr lvl="0"/>
            <a:r>
              <a:rPr lang="de-DE"/>
              <a:t>Mastertextformat bearbeiten</a:t>
            </a:r>
          </a:p>
        </p:txBody>
      </p:sp>
    </p:spTree>
    <p:extLst>
      <p:ext uri="{BB962C8B-B14F-4D97-AF65-F5344CB8AC3E}">
        <p14:creationId xmlns:p14="http://schemas.microsoft.com/office/powerpoint/2010/main" val="12792459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apiteltrenner mit Bild">
    <p:spTree>
      <p:nvGrpSpPr>
        <p:cNvPr id="1" name=""/>
        <p:cNvGrpSpPr/>
        <p:nvPr/>
      </p:nvGrpSpPr>
      <p:grpSpPr>
        <a:xfrm>
          <a:off x="0" y="0"/>
          <a:ext cx="0" cy="0"/>
          <a:chOff x="0" y="0"/>
          <a:chExt cx="0" cy="0"/>
        </a:xfrm>
      </p:grpSpPr>
      <p:sp>
        <p:nvSpPr>
          <p:cNvPr id="2" name="Title 1"/>
          <p:cNvSpPr>
            <a:spLocks noGrp="1"/>
          </p:cNvSpPr>
          <p:nvPr>
            <p:ph type="title"/>
          </p:nvPr>
        </p:nvSpPr>
        <p:spPr>
          <a:xfrm>
            <a:off x="2063751" y="812824"/>
            <a:ext cx="8604250" cy="558010"/>
          </a:xfrm>
        </p:spPr>
        <p:txBody>
          <a:bodyPr/>
          <a:lstStyle>
            <a:lvl1pPr>
              <a:defRPr sz="3400"/>
            </a:lvl1pPr>
          </a:lstStyle>
          <a:p>
            <a:r>
              <a:rPr lang="de-DE"/>
              <a:t>Mastertitelformat bearbeiten</a:t>
            </a:r>
            <a:endParaRPr lang="en-US" dirty="0"/>
          </a:p>
        </p:txBody>
      </p:sp>
      <p:sp>
        <p:nvSpPr>
          <p:cNvPr id="5" name="Bildplatzhalter 7">
            <a:extLst>
              <a:ext uri="{FF2B5EF4-FFF2-40B4-BE49-F238E27FC236}">
                <a16:creationId xmlns:a16="http://schemas.microsoft.com/office/drawing/2014/main" id="{AAA3DF5A-AAAE-4747-B95D-44DDC7CBEB39}"/>
              </a:ext>
            </a:extLst>
          </p:cNvPr>
          <p:cNvSpPr>
            <a:spLocks noGrp="1"/>
          </p:cNvSpPr>
          <p:nvPr>
            <p:ph type="pic" sz="quarter" idx="11"/>
          </p:nvPr>
        </p:nvSpPr>
        <p:spPr>
          <a:xfrm>
            <a:off x="2063750" y="1484784"/>
            <a:ext cx="10128251" cy="4176464"/>
          </a:xfrm>
          <a:solidFill>
            <a:schemeClr val="bg1">
              <a:lumMod val="85000"/>
            </a:schemeClr>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5259063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1420751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sz="half" idx="1"/>
          </p:nvPr>
        </p:nvSpPr>
        <p:spPr>
          <a:xfrm>
            <a:off x="2063750" y="1557338"/>
            <a:ext cx="4104000"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564052" y="1557338"/>
            <a:ext cx="4103949" cy="4608513"/>
          </a:xfrm>
        </p:spPr>
        <p:txBody>
          <a:bodyPr/>
          <a:lstStyle>
            <a:lvl1pPr>
              <a:defRPr spc="30" baseline="0"/>
            </a:lvl1pPr>
            <a:lvl2pPr>
              <a:defRPr spc="30" baseline="0"/>
            </a:lvl2pPr>
            <a:lvl3pPr>
              <a:defRPr spc="30" baseline="0"/>
            </a:lvl3pPr>
            <a:lvl4pPr>
              <a:defRPr spc="30" baseline="0"/>
            </a:lvl4pPr>
            <a:lvl5pPr>
              <a:defRPr spc="30"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567851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Inhalt und Bild (bre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sz="half" idx="1"/>
          </p:nvPr>
        </p:nvSpPr>
        <p:spPr>
          <a:xfrm>
            <a:off x="2063750" y="1557338"/>
            <a:ext cx="4284278"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Bildplatzhalter 7">
            <a:extLst>
              <a:ext uri="{FF2B5EF4-FFF2-40B4-BE49-F238E27FC236}">
                <a16:creationId xmlns:a16="http://schemas.microsoft.com/office/drawing/2014/main" id="{5CA90898-2F68-4C13-9E2E-E02AF4DD76F4}"/>
              </a:ext>
            </a:extLst>
          </p:cNvPr>
          <p:cNvSpPr>
            <a:spLocks noGrp="1"/>
          </p:cNvSpPr>
          <p:nvPr>
            <p:ph type="pic" sz="quarter" idx="11"/>
          </p:nvPr>
        </p:nvSpPr>
        <p:spPr>
          <a:xfrm>
            <a:off x="6600057" y="1557336"/>
            <a:ext cx="5591944" cy="3707868"/>
          </a:xfrm>
          <a:solidFill>
            <a:schemeClr val="bg1">
              <a:lumMod val="85000"/>
            </a:schemeClr>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3420170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63750" y="1557338"/>
            <a:ext cx="5832450"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8448A72F-7758-4846-BF2E-9F2F2C0FDEAA}"/>
              </a:ext>
            </a:extLst>
          </p:cNvPr>
          <p:cNvSpPr>
            <a:spLocks noGrp="1"/>
          </p:cNvSpPr>
          <p:nvPr>
            <p:ph type="pic" sz="quarter" idx="11"/>
          </p:nvPr>
        </p:nvSpPr>
        <p:spPr>
          <a:xfrm>
            <a:off x="8220236" y="0"/>
            <a:ext cx="3971764" cy="6021288"/>
          </a:xfrm>
          <a:solidFill>
            <a:schemeClr val="bg1">
              <a:lumMod val="85000"/>
            </a:schemeClr>
          </a:solidFill>
        </p:spPr>
        <p:txBody>
          <a:bodyPr anchor="ctr"/>
          <a:lstStyle>
            <a:lvl1pPr marL="0" indent="0" algn="ctr">
              <a:buNone/>
              <a:defRPr/>
            </a:lvl1pPr>
          </a:lstStyle>
          <a:p>
            <a:r>
              <a:rPr lang="de-DE"/>
              <a:t>Bild durch Klicken auf Symbol hinzufügen</a:t>
            </a:r>
          </a:p>
        </p:txBody>
      </p:sp>
      <p:sp>
        <p:nvSpPr>
          <p:cNvPr id="4" name="Titel 3">
            <a:extLst>
              <a:ext uri="{FF2B5EF4-FFF2-40B4-BE49-F238E27FC236}">
                <a16:creationId xmlns:a16="http://schemas.microsoft.com/office/drawing/2014/main" id="{FBB88B8F-7465-465A-92A9-85A1AB072D62}"/>
              </a:ext>
            </a:extLst>
          </p:cNvPr>
          <p:cNvSpPr>
            <a:spLocks noGrp="1"/>
          </p:cNvSpPr>
          <p:nvPr>
            <p:ph type="title"/>
          </p:nvPr>
        </p:nvSpPr>
        <p:spPr>
          <a:xfrm>
            <a:off x="2062921" y="938374"/>
            <a:ext cx="5832450" cy="438398"/>
          </a:xfrm>
        </p:spPr>
        <p:txBody>
          <a:bodyPr/>
          <a:lstStyle>
            <a:lvl1pPr>
              <a:defRPr sz="2400"/>
            </a:lvl1pPr>
          </a:lstStyle>
          <a:p>
            <a:r>
              <a:rPr lang="de-DE"/>
              <a:t>Mastertitelformat bearbeiten</a:t>
            </a:r>
            <a:endParaRPr lang="de-DE" dirty="0"/>
          </a:p>
        </p:txBody>
      </p:sp>
    </p:spTree>
    <p:extLst>
      <p:ext uri="{BB962C8B-B14F-4D97-AF65-F5344CB8AC3E}">
        <p14:creationId xmlns:p14="http://schemas.microsoft.com/office/powerpoint/2010/main" val="3406609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21374318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5715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points und Bild">
    <p:spTree>
      <p:nvGrpSpPr>
        <p:cNvPr id="1" name=""/>
        <p:cNvGrpSpPr/>
        <p:nvPr/>
      </p:nvGrpSpPr>
      <p:grpSpPr>
        <a:xfrm>
          <a:off x="0" y="0"/>
          <a:ext cx="0" cy="0"/>
          <a:chOff x="0" y="0"/>
          <a:chExt cx="0" cy="0"/>
        </a:xfrm>
      </p:grpSpPr>
      <p:sp>
        <p:nvSpPr>
          <p:cNvPr id="12"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21" name="Rechteck 20"/>
          <p:cNvSpPr/>
          <p:nvPr userDrawn="1"/>
        </p:nvSpPr>
        <p:spPr>
          <a:xfrm>
            <a:off x="227013" y="232615"/>
            <a:ext cx="317500" cy="3175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24"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34" name="Rechteck 33"/>
          <p:cNvSpPr/>
          <p:nvPr userDrawn="1"/>
        </p:nvSpPr>
        <p:spPr>
          <a:xfrm>
            <a:off x="227011" y="1557338"/>
            <a:ext cx="9721851" cy="4895850"/>
          </a:xfrm>
          <a:prstGeom prst="rect">
            <a:avLst/>
          </a:prstGeom>
          <a:solidFill>
            <a:schemeClr val="bg1">
              <a:lumMod val="9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Inhaltsplatzhalter 2"/>
          <p:cNvSpPr>
            <a:spLocks noGrp="1"/>
          </p:cNvSpPr>
          <p:nvPr>
            <p:ph idx="1"/>
          </p:nvPr>
        </p:nvSpPr>
        <p:spPr>
          <a:xfrm>
            <a:off x="227011" y="1564474"/>
            <a:ext cx="9721851" cy="2833079"/>
          </a:xfrm>
          <a:prstGeom prst="rect">
            <a:avLst/>
          </a:prstGeom>
          <a:noFill/>
        </p:spPr>
        <p:txBody>
          <a:bodyPr wrap="square" lIns="432000" tIns="180000" rIns="108000" bIns="360000" numCol="1" spcCol="360000">
            <a:spAutoFit/>
          </a:bodyPr>
          <a:lstStyle>
            <a:lvl1pPr marL="216000" indent="-216000">
              <a:lnSpc>
                <a:spcPct val="120000"/>
              </a:lnSpc>
              <a:buClr>
                <a:srgbClr val="05519C"/>
              </a:buClr>
              <a:buSzPct val="120000"/>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05519C"/>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1257300" indent="-342900">
              <a:lnSpc>
                <a:spcPct val="120000"/>
              </a:lnSpc>
              <a:buClr>
                <a:schemeClr val="bg2">
                  <a:lumMod val="75000"/>
                </a:schemeClr>
              </a:buClr>
              <a:buSzPct val="110000"/>
              <a:buFont typeface="Wingdings" panose="05000000000000000000" pitchFamily="2" charset="2"/>
              <a:buChar char="§"/>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6" name="Bildplatzhalter 16"/>
          <p:cNvSpPr>
            <a:spLocks noGrp="1"/>
          </p:cNvSpPr>
          <p:nvPr>
            <p:ph type="pic" sz="quarter" idx="14"/>
          </p:nvPr>
        </p:nvSpPr>
        <p:spPr>
          <a:xfrm>
            <a:off x="10020300" y="1557338"/>
            <a:ext cx="1936748" cy="4856430"/>
          </a:xfrm>
          <a:prstGeom prst="rect">
            <a:avLst/>
          </a:prstGeom>
        </p:spPr>
        <p:txBody>
          <a:bodyPr/>
          <a:lstStyle/>
          <a:p>
            <a:endParaRPr lang="de-DE" dirty="0"/>
          </a:p>
        </p:txBody>
      </p:sp>
    </p:spTree>
    <p:extLst>
      <p:ext uri="{BB962C8B-B14F-4D97-AF65-F5344CB8AC3E}">
        <p14:creationId xmlns:p14="http://schemas.microsoft.com/office/powerpoint/2010/main" val="2140171980"/>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accent1"/>
                </a:solidFill>
                <a:latin typeface="Albert Sans Black" pitchFamily="2"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accent6"/>
                </a:solidFill>
                <a:latin typeface="Albert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517BBDAD-58CA-FBFC-962B-8788EF0E357F}"/>
              </a:ext>
            </a:extLst>
          </p:cNvPr>
          <p:cNvPicPr>
            <a:picLocks noChangeAspect="1"/>
          </p:cNvPicPr>
          <p:nvPr userDrawn="1"/>
        </p:nvPicPr>
        <p:blipFill>
          <a:blip r:embed="rId2"/>
          <a:stretch>
            <a:fillRect/>
          </a:stretch>
        </p:blipFill>
        <p:spPr>
          <a:xfrm>
            <a:off x="547465" y="550977"/>
            <a:ext cx="3033077" cy="1367691"/>
          </a:xfrm>
          <a:prstGeom prst="rect">
            <a:avLst/>
          </a:prstGeom>
        </p:spPr>
      </p:pic>
      <p:sp>
        <p:nvSpPr>
          <p:cNvPr id="15" name="Rechteck 14">
            <a:extLst>
              <a:ext uri="{FF2B5EF4-FFF2-40B4-BE49-F238E27FC236}">
                <a16:creationId xmlns:a16="http://schemas.microsoft.com/office/drawing/2014/main" id="{E02AF2BB-2CD2-4D94-98F3-D812D58D6819}"/>
              </a:ext>
            </a:extLst>
          </p:cNvPr>
          <p:cNvSpPr/>
          <p:nvPr userDrawn="1"/>
        </p:nvSpPr>
        <p:spPr>
          <a:xfrm>
            <a:off x="436880" y="5786120"/>
            <a:ext cx="1686560" cy="107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bert Sans Medium" pitchFamily="2" charset="0"/>
            </a:endParaRPr>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a:prstGeom prst="rect">
            <a:avLst/>
          </a:prstGeom>
        </p:spPr>
        <p:txBody>
          <a:bodyPr/>
          <a:lstStyle>
            <a:lvl1pPr>
              <a:defRPr>
                <a:latin typeface="Albert Sans Medium" pitchFamily="2" charset="0"/>
              </a:defRPr>
            </a:lvl1pPr>
          </a:lstStyle>
          <a:p>
            <a:fld id="{5B7AFE83-4F19-462B-9CDE-B0F73FB92808}" type="datetime1">
              <a:rPr lang="de-DE" smtClean="0"/>
              <a:t>05.05.2025</a:t>
            </a:fld>
            <a:endParaRPr lang="de-DE" dirty="0"/>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a:prstGeom prst="rect">
            <a:avLst/>
          </a:prstGeom>
        </p:spPr>
        <p:txBody>
          <a:bodyPr/>
          <a:lstStyle>
            <a:lvl1pPr>
              <a:defRPr>
                <a:latin typeface="Albert Sans Medium" pitchFamily="2" charset="0"/>
              </a:defRPr>
            </a:lvl1pPr>
          </a:lstStyle>
          <a:p>
            <a:r>
              <a:rPr lang="de-DE"/>
              <a:t>Institut / Lehrstuhl / Dezernat </a:t>
            </a:r>
            <a:endParaRPr lang="de-DE" dirty="0"/>
          </a:p>
        </p:txBody>
      </p:sp>
    </p:spTree>
    <p:extLst>
      <p:ext uri="{BB962C8B-B14F-4D97-AF65-F5344CB8AC3E}">
        <p14:creationId xmlns:p14="http://schemas.microsoft.com/office/powerpoint/2010/main" val="915470197"/>
      </p:ext>
    </p:extLst>
  </p:cSld>
  <p:clrMapOvr>
    <a:masterClrMapping/>
  </p:clrMapOvr>
  <p:extLst>
    <p:ext uri="{DCECCB84-F9BA-43D5-87BE-67443E8EF086}">
      <p15:sldGuideLst xmlns:p15="http://schemas.microsoft.com/office/powerpoint/2012/main">
        <p15:guide id="1" orient="horz" pos="436">
          <p15:clr>
            <a:srgbClr val="FBAE40"/>
          </p15:clr>
        </p15:guide>
        <p15:guide id="2" pos="3840">
          <p15:clr>
            <a:srgbClr val="FBAE40"/>
          </p15:clr>
        </p15:guide>
        <p15:guide id="3" orient="horz" pos="1094">
          <p15:clr>
            <a:srgbClr val="FBAE40"/>
          </p15:clr>
        </p15:guide>
        <p15:guide id="4" orient="horz" pos="913">
          <p15:clr>
            <a:srgbClr val="FBAE40"/>
          </p15:clr>
        </p15:guide>
        <p15:guide id="5" orient="horz" pos="6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ulletpoints 2/3 und Bild">
    <p:spTree>
      <p:nvGrpSpPr>
        <p:cNvPr id="1" name=""/>
        <p:cNvGrpSpPr/>
        <p:nvPr/>
      </p:nvGrpSpPr>
      <p:grpSpPr>
        <a:xfrm>
          <a:off x="0" y="0"/>
          <a:ext cx="0" cy="0"/>
          <a:chOff x="0" y="0"/>
          <a:chExt cx="0" cy="0"/>
        </a:xfrm>
      </p:grpSpPr>
      <p:sp>
        <p:nvSpPr>
          <p:cNvPr id="2" name="Rechteck 1"/>
          <p:cNvSpPr/>
          <p:nvPr userDrawn="1"/>
        </p:nvSpPr>
        <p:spPr>
          <a:xfrm>
            <a:off x="227011" y="1557338"/>
            <a:ext cx="7705727" cy="4895850"/>
          </a:xfrm>
          <a:prstGeom prst="rect">
            <a:avLst/>
          </a:prstGeom>
          <a:solidFill>
            <a:schemeClr val="bg1">
              <a:lumMod val="9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2"/>
          <p:cNvSpPr>
            <a:spLocks noGrp="1"/>
          </p:cNvSpPr>
          <p:nvPr>
            <p:ph idx="1"/>
          </p:nvPr>
        </p:nvSpPr>
        <p:spPr>
          <a:xfrm>
            <a:off x="227012" y="1564475"/>
            <a:ext cx="7705726" cy="2833079"/>
          </a:xfrm>
          <a:prstGeom prst="rect">
            <a:avLst/>
          </a:prstGeom>
          <a:noFill/>
        </p:spPr>
        <p:txBody>
          <a:bodyPr wrap="square" lIns="432000" tIns="180000" rIns="108000" bIns="360000" numCol="1" spcCol="360000">
            <a:spAutoFit/>
          </a:bodyPr>
          <a:lstStyle>
            <a:lvl1pPr marL="228600" indent="-228600">
              <a:lnSpc>
                <a:spcPct val="120000"/>
              </a:lnSpc>
              <a:buClr>
                <a:srgbClr val="05519C"/>
              </a:buClr>
              <a:buSzPct val="120000"/>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05519C"/>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1257300" indent="-342900">
              <a:lnSpc>
                <a:spcPct val="120000"/>
              </a:lnSpc>
              <a:buClr>
                <a:schemeClr val="bg2">
                  <a:lumMod val="75000"/>
                </a:schemeClr>
              </a:buClr>
              <a:buSzPct val="110000"/>
              <a:buFont typeface="Wingdings" panose="05000000000000000000" pitchFamily="2" charset="2"/>
              <a:buChar char="§"/>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4" name="Rechteck 13"/>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Bildplatzhalter 16"/>
          <p:cNvSpPr>
            <a:spLocks noGrp="1"/>
          </p:cNvSpPr>
          <p:nvPr>
            <p:ph type="pic" sz="quarter" idx="14"/>
          </p:nvPr>
        </p:nvSpPr>
        <p:spPr>
          <a:xfrm>
            <a:off x="8016081" y="1557338"/>
            <a:ext cx="3940968" cy="4856430"/>
          </a:xfrm>
          <a:prstGeom prst="rect">
            <a:avLst/>
          </a:prstGeom>
        </p:spPr>
        <p:txBody>
          <a:bodyPr/>
          <a:lstStyle/>
          <a:p>
            <a:endParaRPr lang="de-DE" dirty="0"/>
          </a:p>
        </p:txBody>
      </p:sp>
      <p:sp>
        <p:nvSpPr>
          <p:cNvPr id="9"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5"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2054092681"/>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points halbseitig mit Bild">
    <p:spTree>
      <p:nvGrpSpPr>
        <p:cNvPr id="1" name=""/>
        <p:cNvGrpSpPr/>
        <p:nvPr/>
      </p:nvGrpSpPr>
      <p:grpSpPr>
        <a:xfrm>
          <a:off x="0" y="0"/>
          <a:ext cx="0" cy="0"/>
          <a:chOff x="0" y="0"/>
          <a:chExt cx="0" cy="0"/>
        </a:xfrm>
      </p:grpSpPr>
      <p:sp>
        <p:nvSpPr>
          <p:cNvPr id="12"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4" name="Rechteck 13"/>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userDrawn="1"/>
        </p:nvSpPr>
        <p:spPr>
          <a:xfrm>
            <a:off x="227012" y="1557338"/>
            <a:ext cx="5724527" cy="4895850"/>
          </a:xfrm>
          <a:prstGeom prst="rect">
            <a:avLst/>
          </a:prstGeom>
          <a:solidFill>
            <a:schemeClr val="bg1">
              <a:lumMod val="9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Inhaltsplatzhalter 2"/>
          <p:cNvSpPr>
            <a:spLocks noGrp="1"/>
          </p:cNvSpPr>
          <p:nvPr>
            <p:ph idx="1"/>
          </p:nvPr>
        </p:nvSpPr>
        <p:spPr>
          <a:xfrm>
            <a:off x="227013" y="1570450"/>
            <a:ext cx="5724526" cy="3276277"/>
          </a:xfrm>
          <a:prstGeom prst="rect">
            <a:avLst/>
          </a:prstGeom>
          <a:noFill/>
        </p:spPr>
        <p:txBody>
          <a:bodyPr wrap="square" lIns="432000" tIns="180000" rIns="108000" bIns="360000" numCol="1" spcCol="360000">
            <a:spAutoFit/>
          </a:bodyPr>
          <a:lstStyle>
            <a:lvl1pPr marL="228600" indent="-228600">
              <a:lnSpc>
                <a:spcPct val="120000"/>
              </a:lnSpc>
              <a:buClr>
                <a:srgbClr val="05519C"/>
              </a:buClr>
              <a:buSzPct val="120000"/>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05519C"/>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1257300" indent="-342900">
              <a:lnSpc>
                <a:spcPct val="120000"/>
              </a:lnSpc>
              <a:buClr>
                <a:schemeClr val="bg2">
                  <a:lumMod val="75000"/>
                </a:schemeClr>
              </a:buClr>
              <a:buSzPct val="110000"/>
              <a:buFont typeface="Wingdings" panose="05000000000000000000" pitchFamily="2" charset="2"/>
              <a:buChar char="§"/>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7" name="Bildplatzhalter 16"/>
          <p:cNvSpPr>
            <a:spLocks noGrp="1"/>
          </p:cNvSpPr>
          <p:nvPr>
            <p:ph type="pic" sz="quarter" idx="14"/>
          </p:nvPr>
        </p:nvSpPr>
        <p:spPr>
          <a:xfrm>
            <a:off x="6024563" y="1557338"/>
            <a:ext cx="5932486" cy="4856430"/>
          </a:xfrm>
          <a:prstGeom prst="rect">
            <a:avLst/>
          </a:prstGeom>
        </p:spPr>
        <p:txBody>
          <a:bodyPr/>
          <a:lstStyle/>
          <a:p>
            <a:endParaRPr lang="de-DE" dirty="0"/>
          </a:p>
        </p:txBody>
      </p:sp>
      <p:sp>
        <p:nvSpPr>
          <p:cNvPr id="9"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0"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2820764363"/>
      </p:ext>
    </p:extLst>
  </p:cSld>
  <p:clrMapOvr>
    <a:masterClrMapping/>
  </p:clrMapOvr>
  <p:transition spd="slow">
    <p:wipe dir="r"/>
  </p:transition>
  <p:extLst>
    <p:ext uri="{DCECCB84-F9BA-43D5-87BE-67443E8EF086}">
      <p15:sldGuideLst xmlns:p15="http://schemas.microsoft.com/office/powerpoint/2012/main">
        <p15:guide id="1" orient="horz" pos="1026">
          <p15:clr>
            <a:srgbClr val="FBAE40"/>
          </p15:clr>
        </p15:guide>
        <p15:guide id="2" orient="horz" pos="408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x Bulletpoints halbseitig">
    <p:spTree>
      <p:nvGrpSpPr>
        <p:cNvPr id="1" name=""/>
        <p:cNvGrpSpPr/>
        <p:nvPr/>
      </p:nvGrpSpPr>
      <p:grpSpPr>
        <a:xfrm>
          <a:off x="0" y="0"/>
          <a:ext cx="0" cy="0"/>
          <a:chOff x="0" y="0"/>
          <a:chExt cx="0" cy="0"/>
        </a:xfrm>
      </p:grpSpPr>
      <p:sp>
        <p:nvSpPr>
          <p:cNvPr id="12"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4" name="Rechteck 13"/>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userDrawn="1"/>
        </p:nvSpPr>
        <p:spPr>
          <a:xfrm>
            <a:off x="227012" y="1557338"/>
            <a:ext cx="5724527" cy="4895850"/>
          </a:xfrm>
          <a:prstGeom prst="rect">
            <a:avLst/>
          </a:prstGeom>
          <a:solidFill>
            <a:schemeClr val="bg1">
              <a:lumMod val="9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Inhaltsplatzhalter 2"/>
          <p:cNvSpPr>
            <a:spLocks noGrp="1"/>
          </p:cNvSpPr>
          <p:nvPr>
            <p:ph idx="1"/>
          </p:nvPr>
        </p:nvSpPr>
        <p:spPr>
          <a:xfrm>
            <a:off x="227013" y="1570450"/>
            <a:ext cx="5724526" cy="3276277"/>
          </a:xfrm>
          <a:prstGeom prst="rect">
            <a:avLst/>
          </a:prstGeom>
          <a:noFill/>
        </p:spPr>
        <p:txBody>
          <a:bodyPr wrap="square" lIns="432000" tIns="180000" rIns="108000" bIns="360000" numCol="1" spcCol="360000">
            <a:spAutoFit/>
          </a:bodyPr>
          <a:lstStyle>
            <a:lvl1pPr marL="228600" indent="-228600">
              <a:lnSpc>
                <a:spcPct val="120000"/>
              </a:lnSpc>
              <a:buClr>
                <a:srgbClr val="05519C"/>
              </a:buClr>
              <a:buSzPct val="120000"/>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05519C"/>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1257300" indent="-342900">
              <a:lnSpc>
                <a:spcPct val="120000"/>
              </a:lnSpc>
              <a:buClr>
                <a:schemeClr val="bg2">
                  <a:lumMod val="75000"/>
                </a:schemeClr>
              </a:buClr>
              <a:buSzPct val="110000"/>
              <a:buFont typeface="Wingdings" panose="05000000000000000000" pitchFamily="2" charset="2"/>
              <a:buChar char="§"/>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Rechteck 8"/>
          <p:cNvSpPr/>
          <p:nvPr userDrawn="1"/>
        </p:nvSpPr>
        <p:spPr>
          <a:xfrm>
            <a:off x="6223976" y="1544226"/>
            <a:ext cx="5724527" cy="4895850"/>
          </a:xfrm>
          <a:prstGeom prst="rect">
            <a:avLst/>
          </a:prstGeom>
          <a:solidFill>
            <a:schemeClr val="bg1">
              <a:lumMod val="9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p:cNvSpPr>
            <a:spLocks noGrp="1"/>
          </p:cNvSpPr>
          <p:nvPr>
            <p:ph idx="14"/>
          </p:nvPr>
        </p:nvSpPr>
        <p:spPr>
          <a:xfrm>
            <a:off x="6223977" y="1557338"/>
            <a:ext cx="5724526" cy="3276277"/>
          </a:xfrm>
          <a:prstGeom prst="rect">
            <a:avLst/>
          </a:prstGeom>
          <a:noFill/>
        </p:spPr>
        <p:txBody>
          <a:bodyPr wrap="square" lIns="432000" tIns="180000" rIns="108000" bIns="360000" numCol="1" spcCol="360000">
            <a:spAutoFit/>
          </a:bodyPr>
          <a:lstStyle>
            <a:lvl1pPr marL="228600" indent="-228600">
              <a:lnSpc>
                <a:spcPct val="120000"/>
              </a:lnSpc>
              <a:buClr>
                <a:srgbClr val="05519C"/>
              </a:buClr>
              <a:buSzPct val="120000"/>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05519C"/>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1257300" indent="-342900">
              <a:lnSpc>
                <a:spcPct val="120000"/>
              </a:lnSpc>
              <a:buClr>
                <a:schemeClr val="bg2">
                  <a:lumMod val="75000"/>
                </a:schemeClr>
              </a:buClr>
              <a:buSzPct val="110000"/>
              <a:buFont typeface="Wingdings" panose="05000000000000000000" pitchFamily="2" charset="2"/>
              <a:buChar char="§"/>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3"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2550888238"/>
      </p:ext>
    </p:extLst>
  </p:cSld>
  <p:clrMapOvr>
    <a:masterClrMapping/>
  </p:clrMapOvr>
  <p:transition spd="slow">
    <p:wipe dir="r"/>
  </p:transition>
  <p:extLst>
    <p:ext uri="{DCECCB84-F9BA-43D5-87BE-67443E8EF086}">
      <p15:sldGuideLst xmlns:p15="http://schemas.microsoft.com/office/powerpoint/2012/main">
        <p15:guide id="1" orient="horz" pos="1026">
          <p15:clr>
            <a:srgbClr val="FBAE40"/>
          </p15:clr>
        </p15:guide>
        <p15:guide id="2" orient="horz" pos="408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agramm ganzseitig ohne Hintergrund">
    <p:spTree>
      <p:nvGrpSpPr>
        <p:cNvPr id="1" name=""/>
        <p:cNvGrpSpPr/>
        <p:nvPr/>
      </p:nvGrpSpPr>
      <p:grpSpPr>
        <a:xfrm>
          <a:off x="0" y="0"/>
          <a:ext cx="0" cy="0"/>
          <a:chOff x="0" y="0"/>
          <a:chExt cx="0" cy="0"/>
        </a:xfrm>
      </p:grpSpPr>
      <p:sp>
        <p:nvSpPr>
          <p:cNvPr id="9" name="Rechteck 8"/>
          <p:cNvSpPr/>
          <p:nvPr userDrawn="1"/>
        </p:nvSpPr>
        <p:spPr>
          <a:xfrm>
            <a:off x="9131300" y="0"/>
            <a:ext cx="3060700" cy="152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10"/>
          </p:nvPr>
        </p:nvSpPr>
        <p:spPr>
          <a:xfrm>
            <a:off x="10614025" y="6561637"/>
            <a:ext cx="1343024" cy="259716"/>
          </a:xfrm>
          <a:prstGeom prst="rect">
            <a:avLst/>
          </a:prstGeom>
        </p:spPr>
        <p:txBody>
          <a:bodyPr/>
          <a:lstStyle/>
          <a:p>
            <a:r>
              <a:rPr lang="de-DE"/>
              <a:t>Seite </a:t>
            </a:r>
            <a:fld id="{7F69B41B-8DF2-4FBB-B56A-7E774CB72DD7}" type="slidenum">
              <a:rPr lang="de-DE" smtClean="0"/>
              <a:pPr/>
              <a:t>‹Nr.›</a:t>
            </a:fld>
            <a:endParaRPr lang="de-DE" dirty="0"/>
          </a:p>
        </p:txBody>
      </p:sp>
      <p:sp>
        <p:nvSpPr>
          <p:cNvPr id="13" name="Rechteck 12"/>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Inhaltsplatzhalter 2"/>
          <p:cNvSpPr>
            <a:spLocks noGrp="1"/>
          </p:cNvSpPr>
          <p:nvPr>
            <p:ph idx="1"/>
          </p:nvPr>
        </p:nvSpPr>
        <p:spPr>
          <a:xfrm>
            <a:off x="227011" y="1566645"/>
            <a:ext cx="11722101" cy="2833079"/>
          </a:xfrm>
          <a:prstGeom prst="rect">
            <a:avLst/>
          </a:prstGeom>
          <a:noFill/>
        </p:spPr>
        <p:txBody>
          <a:bodyPr wrap="square" lIns="432000" tIns="180000" rIns="108000" bIns="360000" numCol="1" spcCol="360000">
            <a:spAutoFit/>
          </a:bodyPr>
          <a:lstStyle>
            <a:lvl1pPr marL="228600" indent="-228600">
              <a:lnSpc>
                <a:spcPct val="120000"/>
              </a:lnSpc>
              <a:buClr>
                <a:srgbClr val="05519C"/>
              </a:buClr>
              <a:buSzPct val="120000"/>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05519C"/>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914400" indent="0">
              <a:lnSpc>
                <a:spcPct val="120000"/>
              </a:lnSpc>
              <a:buClr>
                <a:schemeClr val="bg2">
                  <a:lumMod val="75000"/>
                </a:schemeClr>
              </a:buClr>
              <a:buSzPct val="110000"/>
              <a:buFont typeface="Wingdings" panose="05000000000000000000" pitchFamily="2" charset="2"/>
              <a:buNone/>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8"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42264" y="225426"/>
            <a:ext cx="1914960" cy="5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1"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336724390"/>
      </p:ext>
    </p:extLst>
  </p:cSld>
  <p:clrMapOvr>
    <a:masterClrMapping/>
  </p:clrMapOvr>
  <p:transition spd="slow">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ulletpoints halbseitig">
    <p:spTree>
      <p:nvGrpSpPr>
        <p:cNvPr id="1" name=""/>
        <p:cNvGrpSpPr/>
        <p:nvPr/>
      </p:nvGrpSpPr>
      <p:grpSpPr>
        <a:xfrm>
          <a:off x="0" y="0"/>
          <a:ext cx="0" cy="0"/>
          <a:chOff x="0" y="0"/>
          <a:chExt cx="0" cy="0"/>
        </a:xfrm>
      </p:grpSpPr>
      <p:sp>
        <p:nvSpPr>
          <p:cNvPr id="10"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3" name="Rechteck 12"/>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r Verbinder 8"/>
          <p:cNvCxnSpPr/>
          <p:nvPr userDrawn="1"/>
        </p:nvCxnSpPr>
        <p:spPr>
          <a:xfrm flipV="1">
            <a:off x="10609263" y="6578601"/>
            <a:ext cx="1346200" cy="7459"/>
          </a:xfrm>
          <a:prstGeom prst="line">
            <a:avLst/>
          </a:prstGeom>
          <a:ln w="31750">
            <a:solidFill>
              <a:srgbClr val="C8D317"/>
            </a:solidFill>
          </a:ln>
        </p:spPr>
        <p:style>
          <a:lnRef idx="1">
            <a:schemeClr val="accent1"/>
          </a:lnRef>
          <a:fillRef idx="0">
            <a:schemeClr val="accent1"/>
          </a:fillRef>
          <a:effectRef idx="0">
            <a:schemeClr val="accent1"/>
          </a:effectRef>
          <a:fontRef idx="minor">
            <a:schemeClr val="tx1"/>
          </a:fontRef>
        </p:style>
      </p:cxnSp>
      <p:sp>
        <p:nvSpPr>
          <p:cNvPr id="11" name="Rechteck 10"/>
          <p:cNvSpPr/>
          <p:nvPr userDrawn="1"/>
        </p:nvSpPr>
        <p:spPr>
          <a:xfrm>
            <a:off x="227012" y="1557338"/>
            <a:ext cx="5724526" cy="489585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Inhaltsplatzhalter 2"/>
          <p:cNvSpPr>
            <a:spLocks noGrp="1"/>
          </p:cNvSpPr>
          <p:nvPr>
            <p:ph idx="1"/>
          </p:nvPr>
        </p:nvSpPr>
        <p:spPr>
          <a:xfrm>
            <a:off x="227012" y="1566645"/>
            <a:ext cx="5724526" cy="3276277"/>
          </a:xfrm>
          <a:prstGeom prst="rect">
            <a:avLst/>
          </a:prstGeom>
          <a:noFill/>
        </p:spPr>
        <p:txBody>
          <a:bodyPr wrap="square" lIns="432000" tIns="180000" rIns="108000" bIns="360000" numCol="1" spcCol="360000">
            <a:spAutoFit/>
          </a:bodyPr>
          <a:lstStyle>
            <a:lvl1pPr marL="228600" indent="-228600">
              <a:lnSpc>
                <a:spcPct val="120000"/>
              </a:lnSpc>
              <a:buClr>
                <a:srgbClr val="05519C"/>
              </a:buClr>
              <a:buSzPct val="120000"/>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05519C"/>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914400" indent="0">
              <a:lnSpc>
                <a:spcPct val="120000"/>
              </a:lnSpc>
              <a:buClr>
                <a:schemeClr val="bg2">
                  <a:lumMod val="75000"/>
                </a:schemeClr>
              </a:buClr>
              <a:buSzPct val="110000"/>
              <a:buFont typeface="Wingdings" panose="05000000000000000000" pitchFamily="2" charset="2"/>
              <a:buNone/>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3" name="Bildplatzhalter 16"/>
          <p:cNvSpPr>
            <a:spLocks noGrp="1"/>
          </p:cNvSpPr>
          <p:nvPr>
            <p:ph type="pic" sz="quarter" idx="16"/>
          </p:nvPr>
        </p:nvSpPr>
        <p:spPr>
          <a:xfrm>
            <a:off x="6035946" y="1578076"/>
            <a:ext cx="1896792" cy="4875112"/>
          </a:xfrm>
          <a:prstGeom prst="rect">
            <a:avLst/>
          </a:prstGeom>
        </p:spPr>
        <p:txBody>
          <a:bodyPr/>
          <a:lstStyle/>
          <a:p>
            <a:endParaRPr lang="de-DE" dirty="0"/>
          </a:p>
        </p:txBody>
      </p:sp>
      <p:sp>
        <p:nvSpPr>
          <p:cNvPr id="34" name="Bildplatzhalter 16"/>
          <p:cNvSpPr>
            <a:spLocks noGrp="1"/>
          </p:cNvSpPr>
          <p:nvPr>
            <p:ph type="pic" sz="quarter" idx="17"/>
          </p:nvPr>
        </p:nvSpPr>
        <p:spPr>
          <a:xfrm>
            <a:off x="8028123" y="1578076"/>
            <a:ext cx="1896792" cy="4875112"/>
          </a:xfrm>
          <a:prstGeom prst="rect">
            <a:avLst/>
          </a:prstGeom>
        </p:spPr>
        <p:txBody>
          <a:bodyPr/>
          <a:lstStyle/>
          <a:p>
            <a:endParaRPr lang="de-DE" dirty="0"/>
          </a:p>
        </p:txBody>
      </p:sp>
      <p:sp>
        <p:nvSpPr>
          <p:cNvPr id="35" name="Bildplatzhalter 16"/>
          <p:cNvSpPr>
            <a:spLocks noGrp="1"/>
          </p:cNvSpPr>
          <p:nvPr>
            <p:ph type="pic" sz="quarter" idx="18"/>
          </p:nvPr>
        </p:nvSpPr>
        <p:spPr>
          <a:xfrm>
            <a:off x="10020300" y="1578076"/>
            <a:ext cx="1896792" cy="4875112"/>
          </a:xfrm>
          <a:prstGeom prst="rect">
            <a:avLst/>
          </a:prstGeom>
        </p:spPr>
        <p:txBody>
          <a:bodyPr/>
          <a:lstStyle/>
          <a:p>
            <a:endParaRPr lang="de-DE" dirty="0"/>
          </a:p>
        </p:txBody>
      </p:sp>
      <p:sp>
        <p:nvSpPr>
          <p:cNvPr id="12"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7"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4132302382"/>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Kapitel 3 Bilder">
    <p:spTree>
      <p:nvGrpSpPr>
        <p:cNvPr id="1" name=""/>
        <p:cNvGrpSpPr/>
        <p:nvPr/>
      </p:nvGrpSpPr>
      <p:grpSpPr>
        <a:xfrm>
          <a:off x="0" y="0"/>
          <a:ext cx="0" cy="0"/>
          <a:chOff x="0" y="0"/>
          <a:chExt cx="0" cy="0"/>
        </a:xfrm>
      </p:grpSpPr>
      <p:sp>
        <p:nvSpPr>
          <p:cNvPr id="10"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3" name="Rechteck 12"/>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Bildplatzhalter 16"/>
          <p:cNvSpPr>
            <a:spLocks noGrp="1"/>
          </p:cNvSpPr>
          <p:nvPr>
            <p:ph type="pic" sz="quarter" idx="16"/>
          </p:nvPr>
        </p:nvSpPr>
        <p:spPr>
          <a:xfrm>
            <a:off x="227013" y="1567707"/>
            <a:ext cx="3708400" cy="4875112"/>
          </a:xfrm>
          <a:prstGeom prst="rect">
            <a:avLst/>
          </a:prstGeom>
        </p:spPr>
        <p:txBody>
          <a:bodyPr/>
          <a:lstStyle/>
          <a:p>
            <a:endParaRPr lang="de-DE" dirty="0"/>
          </a:p>
        </p:txBody>
      </p:sp>
      <p:sp>
        <p:nvSpPr>
          <p:cNvPr id="34" name="Bildplatzhalter 16"/>
          <p:cNvSpPr>
            <a:spLocks noGrp="1"/>
          </p:cNvSpPr>
          <p:nvPr>
            <p:ph type="pic" sz="quarter" idx="17"/>
          </p:nvPr>
        </p:nvSpPr>
        <p:spPr>
          <a:xfrm>
            <a:off x="4008438" y="1557338"/>
            <a:ext cx="3924300" cy="4875112"/>
          </a:xfrm>
          <a:prstGeom prst="rect">
            <a:avLst/>
          </a:prstGeom>
        </p:spPr>
        <p:txBody>
          <a:bodyPr/>
          <a:lstStyle/>
          <a:p>
            <a:endParaRPr lang="de-DE" dirty="0"/>
          </a:p>
        </p:txBody>
      </p:sp>
      <p:sp>
        <p:nvSpPr>
          <p:cNvPr id="35" name="Bildplatzhalter 16"/>
          <p:cNvSpPr>
            <a:spLocks noGrp="1"/>
          </p:cNvSpPr>
          <p:nvPr>
            <p:ph type="pic" sz="quarter" idx="18"/>
          </p:nvPr>
        </p:nvSpPr>
        <p:spPr>
          <a:xfrm>
            <a:off x="8005763" y="1578076"/>
            <a:ext cx="3911329" cy="4875112"/>
          </a:xfrm>
          <a:prstGeom prst="rect">
            <a:avLst/>
          </a:prstGeom>
        </p:spPr>
        <p:txBody>
          <a:bodyPr/>
          <a:lstStyle/>
          <a:p>
            <a:endParaRPr lang="de-DE" dirty="0"/>
          </a:p>
        </p:txBody>
      </p:sp>
      <p:sp>
        <p:nvSpPr>
          <p:cNvPr id="9"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1"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3614929043"/>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Zeitstrahl">
    <p:spTree>
      <p:nvGrpSpPr>
        <p:cNvPr id="1" name=""/>
        <p:cNvGrpSpPr/>
        <p:nvPr/>
      </p:nvGrpSpPr>
      <p:grpSpPr>
        <a:xfrm>
          <a:off x="0" y="0"/>
          <a:ext cx="0" cy="0"/>
          <a:chOff x="0" y="0"/>
          <a:chExt cx="0" cy="0"/>
        </a:xfrm>
      </p:grpSpPr>
      <p:cxnSp>
        <p:nvCxnSpPr>
          <p:cNvPr id="21" name="Gerader Verbinder 20"/>
          <p:cNvCxnSpPr/>
          <p:nvPr userDrawn="1"/>
        </p:nvCxnSpPr>
        <p:spPr>
          <a:xfrm>
            <a:off x="227013" y="3752320"/>
            <a:ext cx="11714162" cy="0"/>
          </a:xfrm>
          <a:prstGeom prst="line">
            <a:avLst/>
          </a:prstGeom>
          <a:ln w="25400">
            <a:solidFill>
              <a:srgbClr val="05519C"/>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24" name="Tabellenplatzhalter 23"/>
          <p:cNvSpPr>
            <a:spLocks noGrp="1"/>
          </p:cNvSpPr>
          <p:nvPr>
            <p:ph type="tbl" sz="quarter" idx="14"/>
          </p:nvPr>
        </p:nvSpPr>
        <p:spPr>
          <a:xfrm>
            <a:off x="544513" y="3815049"/>
            <a:ext cx="11396662" cy="914400"/>
          </a:xfrm>
          <a:prstGeom prst="rect">
            <a:avLst/>
          </a:prstGeom>
        </p:spPr>
        <p:txBody>
          <a:bodyPr>
            <a:normAutofit/>
          </a:bodyPr>
          <a:lstStyle>
            <a:lvl1pPr marL="0" indent="0" algn="ctr">
              <a:buNone/>
              <a:defRPr sz="1800">
                <a:solidFill>
                  <a:srgbClr val="05519C"/>
                </a:solidFill>
                <a:latin typeface="Rotis Sans Serif Std Light" panose="020B0303030202020304" pitchFamily="34" charset="0"/>
              </a:defRPr>
            </a:lvl1pPr>
          </a:lstStyle>
          <a:p>
            <a:endParaRPr lang="de-DE" dirty="0"/>
          </a:p>
        </p:txBody>
      </p:sp>
      <p:sp>
        <p:nvSpPr>
          <p:cNvPr id="17"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4" name="Rechteck 13"/>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2"/>
          <p:cNvSpPr>
            <a:spLocks noGrp="1"/>
          </p:cNvSpPr>
          <p:nvPr>
            <p:ph idx="1"/>
          </p:nvPr>
        </p:nvSpPr>
        <p:spPr>
          <a:xfrm>
            <a:off x="227012" y="1612365"/>
            <a:ext cx="10321926" cy="988472"/>
          </a:xfrm>
          <a:prstGeom prst="rect">
            <a:avLst/>
          </a:prstGeom>
          <a:noFill/>
        </p:spPr>
        <p:txBody>
          <a:bodyPr wrap="square" lIns="432000" tIns="180000" rIns="108000" bIns="360000" numCol="1" spcCol="360000">
            <a:spAutoFit/>
          </a:bodyPr>
          <a:lstStyle>
            <a:lvl1pPr marL="0" indent="0">
              <a:lnSpc>
                <a:spcPct val="120000"/>
              </a:lnSpc>
              <a:buClr>
                <a:srgbClr val="C8D317"/>
              </a:buClr>
              <a:buSzPct val="120000"/>
              <a:buFont typeface="Wingdings" panose="05000000000000000000" pitchFamily="2" charset="2"/>
              <a:buNone/>
              <a:defRPr sz="2400">
                <a:solidFill>
                  <a:schemeClr val="tx1">
                    <a:lumMod val="75000"/>
                    <a:lumOff val="25000"/>
                  </a:schemeClr>
                </a:solidFill>
                <a:latin typeface="Rotis Sans Serif Std Light" panose="020B0303030202020304" pitchFamily="34" charset="0"/>
              </a:defRPr>
            </a:lvl1pPr>
            <a:lvl2pPr marL="800100" indent="-342900">
              <a:lnSpc>
                <a:spcPct val="120000"/>
              </a:lnSpc>
              <a:buClr>
                <a:srgbClr val="C8D317"/>
              </a:buClr>
              <a:buFont typeface="Wingdings" panose="05000000000000000000" pitchFamily="2" charset="2"/>
              <a:buChar char="§"/>
              <a:defRPr sz="2400">
                <a:solidFill>
                  <a:schemeClr val="tx1">
                    <a:lumMod val="75000"/>
                    <a:lumOff val="25000"/>
                  </a:schemeClr>
                </a:solidFill>
                <a:latin typeface="Rotis Sans Serif Std Light" panose="020B0303030202020304" pitchFamily="34" charset="0"/>
              </a:defRPr>
            </a:lvl2pPr>
            <a:lvl3pPr marL="1257300" indent="-342900">
              <a:lnSpc>
                <a:spcPct val="120000"/>
              </a:lnSpc>
              <a:buClr>
                <a:schemeClr val="bg2">
                  <a:lumMod val="75000"/>
                </a:schemeClr>
              </a:buClr>
              <a:buSzPct val="110000"/>
              <a:buFont typeface="Wingdings" panose="05000000000000000000" pitchFamily="2" charset="2"/>
              <a:buChar char="§"/>
              <a:defRPr sz="2200">
                <a:solidFill>
                  <a:schemeClr val="tx1">
                    <a:lumMod val="75000"/>
                    <a:lumOff val="25000"/>
                  </a:schemeClr>
                </a:solidFill>
                <a:latin typeface="Rotis Sans Serif Std Light" panose="020B0303030202020304" pitchFamily="34" charset="0"/>
              </a:defRPr>
            </a:lvl3pPr>
            <a:lvl4pPr marL="1714500" indent="-342900">
              <a:lnSpc>
                <a:spcPct val="120000"/>
              </a:lnSpc>
              <a:buClr>
                <a:schemeClr val="bg2">
                  <a:lumMod val="75000"/>
                </a:schemeClr>
              </a:buClr>
              <a:buSzPct val="110000"/>
              <a:buFont typeface="Wingdings" panose="05000000000000000000" pitchFamily="2" charset="2"/>
              <a:buChar char="§"/>
              <a:defRPr sz="2000">
                <a:solidFill>
                  <a:schemeClr val="tx1">
                    <a:lumMod val="75000"/>
                    <a:lumOff val="25000"/>
                  </a:schemeClr>
                </a:solidFill>
                <a:latin typeface="Rotis Sans Serif Std Light" panose="020B0303030202020304" pitchFamily="34" charset="0"/>
              </a:defRPr>
            </a:lvl4pPr>
            <a:lvl5pPr marL="2171700" indent="-342900">
              <a:lnSpc>
                <a:spcPct val="120000"/>
              </a:lnSpc>
              <a:buFont typeface="Arial" panose="020B0604020202020204" pitchFamily="34" charset="0"/>
              <a:buChar char="•"/>
              <a:defRPr sz="2000">
                <a:solidFill>
                  <a:schemeClr val="tx1">
                    <a:lumMod val="75000"/>
                    <a:lumOff val="25000"/>
                  </a:schemeClr>
                </a:solidFill>
                <a:latin typeface="Rotis Sans Serif Std Light" panose="020B0303030202020304" pitchFamily="34" charset="0"/>
              </a:defRPr>
            </a:lvl5pPr>
          </a:lstStyle>
          <a:p>
            <a:pPr lvl="0"/>
            <a:r>
              <a:rPr lang="de-DE" dirty="0"/>
              <a:t>Formatvorlagen des Textmasters bearbeiten</a:t>
            </a:r>
          </a:p>
        </p:txBody>
      </p:sp>
      <p:sp>
        <p:nvSpPr>
          <p:cNvPr id="10"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1"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1860504811"/>
      </p:ext>
    </p:extLst>
  </p:cSld>
  <p:clrMapOvr>
    <a:masterClrMapping/>
  </p:clrMapOvr>
  <p:transition spd="slow">
    <p:wipe dir="r"/>
  </p:transition>
  <p:extLst>
    <p:ext uri="{DCECCB84-F9BA-43D5-87BE-67443E8EF086}">
      <p15:sldGuideLst xmlns:p15="http://schemas.microsoft.com/office/powerpoint/2012/main">
        <p15:guide id="1"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ild mit transparenz">
    <p:spTree>
      <p:nvGrpSpPr>
        <p:cNvPr id="1" name=""/>
        <p:cNvGrpSpPr/>
        <p:nvPr/>
      </p:nvGrpSpPr>
      <p:grpSpPr>
        <a:xfrm>
          <a:off x="0" y="0"/>
          <a:ext cx="0" cy="0"/>
          <a:chOff x="0" y="0"/>
          <a:chExt cx="0" cy="0"/>
        </a:xfrm>
      </p:grpSpPr>
      <p:sp>
        <p:nvSpPr>
          <p:cNvPr id="17"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6" name="Rechteck 15"/>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Bildplatzhalter 16"/>
          <p:cNvSpPr>
            <a:spLocks noGrp="1"/>
          </p:cNvSpPr>
          <p:nvPr>
            <p:ph type="pic" sz="quarter" idx="16"/>
          </p:nvPr>
        </p:nvSpPr>
        <p:spPr>
          <a:xfrm>
            <a:off x="0" y="1578076"/>
            <a:ext cx="11949112" cy="4875112"/>
          </a:xfrm>
          <a:prstGeom prst="rect">
            <a:avLst/>
          </a:prstGeom>
        </p:spPr>
        <p:txBody>
          <a:bodyPr/>
          <a:lstStyle/>
          <a:p>
            <a:endParaRPr lang="de-DE" dirty="0"/>
          </a:p>
        </p:txBody>
      </p:sp>
      <p:sp>
        <p:nvSpPr>
          <p:cNvPr id="7" name="Rechteck 6"/>
          <p:cNvSpPr/>
          <p:nvPr userDrawn="1"/>
        </p:nvSpPr>
        <p:spPr>
          <a:xfrm>
            <a:off x="10020300" y="1560948"/>
            <a:ext cx="1936750" cy="488387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9948862" y="1557338"/>
            <a:ext cx="71438" cy="488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0"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1123416127"/>
      </p:ext>
    </p:extLst>
  </p:cSld>
  <p:clrMapOvr>
    <a:masterClrMapping/>
  </p:clrMapOvr>
  <p:transition spd="slow">
    <p:wipe dir="r"/>
  </p:transition>
  <p:extLst>
    <p:ext uri="{DCECCB84-F9BA-43D5-87BE-67443E8EF086}">
      <p15:sldGuideLst xmlns:p15="http://schemas.microsoft.com/office/powerpoint/2012/main">
        <p15:guide id="1"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ild mit transparenz">
    <p:spTree>
      <p:nvGrpSpPr>
        <p:cNvPr id="1" name=""/>
        <p:cNvGrpSpPr/>
        <p:nvPr/>
      </p:nvGrpSpPr>
      <p:grpSpPr>
        <a:xfrm>
          <a:off x="0" y="0"/>
          <a:ext cx="0" cy="0"/>
          <a:chOff x="0" y="0"/>
          <a:chExt cx="0" cy="0"/>
        </a:xfrm>
      </p:grpSpPr>
      <p:sp>
        <p:nvSpPr>
          <p:cNvPr id="17"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6" name="Rechteck 15"/>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userDrawn="1"/>
        </p:nvSpPr>
        <p:spPr>
          <a:xfrm>
            <a:off x="10020300" y="1560948"/>
            <a:ext cx="1936750" cy="488387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9948862" y="1557338"/>
            <a:ext cx="71438" cy="488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10"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2021462238"/>
      </p:ext>
    </p:extLst>
  </p:cSld>
  <p:clrMapOvr>
    <a:masterClrMapping/>
  </p:clrMapOvr>
  <p:transition spd="slow">
    <p:wipe dir="r"/>
  </p:transition>
  <p:extLst>
    <p:ext uri="{DCECCB84-F9BA-43D5-87BE-67443E8EF086}">
      <p15:sldGuideLst xmlns:p15="http://schemas.microsoft.com/office/powerpoint/2012/main">
        <p15:guide id="1"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ild Ganzseitig/ Kapitel">
    <p:spTree>
      <p:nvGrpSpPr>
        <p:cNvPr id="1" name=""/>
        <p:cNvGrpSpPr/>
        <p:nvPr/>
      </p:nvGrpSpPr>
      <p:grpSpPr>
        <a:xfrm>
          <a:off x="0" y="0"/>
          <a:ext cx="0" cy="0"/>
          <a:chOff x="0" y="0"/>
          <a:chExt cx="0" cy="0"/>
        </a:xfrm>
      </p:grpSpPr>
      <p:sp>
        <p:nvSpPr>
          <p:cNvPr id="16" name="Bildplatzhalter 16"/>
          <p:cNvSpPr>
            <a:spLocks noGrp="1"/>
          </p:cNvSpPr>
          <p:nvPr>
            <p:ph type="pic" sz="quarter" idx="16"/>
          </p:nvPr>
        </p:nvSpPr>
        <p:spPr>
          <a:xfrm>
            <a:off x="0" y="0"/>
            <a:ext cx="12192000" cy="6453188"/>
          </a:xfrm>
          <a:prstGeom prst="rect">
            <a:avLst/>
          </a:prstGeom>
        </p:spPr>
        <p:txBody>
          <a:bodyPr/>
          <a:lstStyle/>
          <a:p>
            <a:endParaRPr lang="de-DE" dirty="0"/>
          </a:p>
        </p:txBody>
      </p:sp>
      <p:sp>
        <p:nvSpPr>
          <p:cNvPr id="9" name="Rechteck 8"/>
          <p:cNvSpPr/>
          <p:nvPr userDrawn="1"/>
        </p:nvSpPr>
        <p:spPr>
          <a:xfrm>
            <a:off x="9131300" y="0"/>
            <a:ext cx="3060700" cy="152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10"/>
          </p:nvPr>
        </p:nvSpPr>
        <p:spPr>
          <a:xfrm>
            <a:off x="10614025" y="6561637"/>
            <a:ext cx="1343024" cy="259716"/>
          </a:xfrm>
          <a:prstGeom prst="rect">
            <a:avLst/>
          </a:prstGeom>
        </p:spPr>
        <p:txBody>
          <a:bodyPr/>
          <a:lstStyle/>
          <a:p>
            <a:r>
              <a:rPr lang="de-DE"/>
              <a:t>Seite </a:t>
            </a:r>
            <a:fld id="{7F69B41B-8DF2-4FBB-B56A-7E774CB72DD7}" type="slidenum">
              <a:rPr lang="de-DE" smtClean="0"/>
              <a:pPr/>
              <a:t>‹Nr.›</a:t>
            </a:fld>
            <a:endParaRPr lang="de-DE" dirty="0"/>
          </a:p>
        </p:txBody>
      </p:sp>
      <p:sp>
        <p:nvSpPr>
          <p:cNvPr id="13" name="Rechteck 12"/>
          <p:cNvSpPr/>
          <p:nvPr userDrawn="1"/>
        </p:nvSpPr>
        <p:spPr>
          <a:xfrm>
            <a:off x="239713" y="727096"/>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42264" y="225426"/>
            <a:ext cx="1914960" cy="5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Untertitel 2"/>
          <p:cNvSpPr>
            <a:spLocks noGrp="1"/>
          </p:cNvSpPr>
          <p:nvPr>
            <p:ph type="subTitle" idx="13"/>
          </p:nvPr>
        </p:nvSpPr>
        <p:spPr>
          <a:xfrm>
            <a:off x="401892" y="858690"/>
            <a:ext cx="9175445" cy="1008422"/>
          </a:xfrm>
          <a:prstGeom prst="rect">
            <a:avLst/>
          </a:prstGeom>
          <a:solidFill>
            <a:schemeClr val="bg1">
              <a:alpha val="58000"/>
            </a:schemeClr>
          </a:solidFill>
        </p:spPr>
        <p:txBody>
          <a:bodyPr>
            <a:noAutofit/>
          </a:bodyPr>
          <a:lstStyle>
            <a:lvl1pPr marL="182563"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1737581847"/>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02">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E09D31D-F38C-EEB6-B21C-18608CCD2AEA}"/>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a:xfrm>
            <a:off x="7676227" y="6323366"/>
            <a:ext cx="1221711" cy="244830"/>
          </a:xfrm>
          <a:prstGeom prst="rect">
            <a:avLst/>
          </a:prstGeom>
        </p:spPr>
        <p:txBody>
          <a:bodyPr/>
          <a:lstStyle>
            <a:lvl1pPr>
              <a:defRPr>
                <a:solidFill>
                  <a:schemeClr val="bg1"/>
                </a:solidFill>
                <a:latin typeface="Albert Sans Medium" pitchFamily="2" charset="0"/>
              </a:defRPr>
            </a:lvl1pPr>
          </a:lstStyle>
          <a:p>
            <a:fld id="{9CF1BF0E-C4E2-4891-8B35-B665088FCB7D}" type="datetime1">
              <a:rPr lang="de-DE" smtClean="0"/>
              <a:t>05.05.2025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a:xfrm>
            <a:off x="707571" y="6308734"/>
            <a:ext cx="5436284" cy="244830"/>
          </a:xfrm>
          <a:prstGeom prst="rect">
            <a:avLst/>
          </a:prstGeom>
        </p:spPr>
        <p:txBody>
          <a:bodyPr/>
          <a:lstStyle>
            <a:lvl1pPr>
              <a:defRPr>
                <a:solidFill>
                  <a:schemeClr val="bg1"/>
                </a:solidFill>
                <a:latin typeface="Albert Sans Medium" pitchFamily="2" charset="0"/>
              </a:defRPr>
            </a:lvl1pPr>
          </a:lstStyle>
          <a:p>
            <a:r>
              <a:rPr lang="de-DE"/>
              <a:t>Institut / Lehrstuhl / Dezernat </a:t>
            </a:r>
            <a:endParaRPr lang="de-DE" dirty="0"/>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a:xfrm>
            <a:off x="8897938" y="6323366"/>
            <a:ext cx="2743200" cy="244830"/>
          </a:xfrm>
          <a:prstGeom prst="rect">
            <a:avLst/>
          </a:prstGeom>
        </p:spPr>
        <p:txBody>
          <a:bodyPr/>
          <a:lstStyle>
            <a:lvl1pPr>
              <a:defRPr>
                <a:solidFill>
                  <a:schemeClr val="bg1"/>
                </a:solidFill>
                <a:latin typeface="Albert Sans Medium" pitchFamily="2" charset="0"/>
              </a:defRPr>
            </a:lvl1pPr>
          </a:lstStyle>
          <a:p>
            <a:fld id="{833FA4B0-7731-EC49-88EA-B5E921ABE78A}" type="slidenum">
              <a:rPr lang="de-DE" smtClean="0"/>
              <a:pPr/>
              <a:t>‹Nr.›</a:t>
            </a:fld>
            <a:endParaRPr lang="de-DE" dirty="0"/>
          </a:p>
        </p:txBody>
      </p:sp>
      <p:sp>
        <p:nvSpPr>
          <p:cNvPr id="13" name="Titel 1">
            <a:extLst>
              <a:ext uri="{FF2B5EF4-FFF2-40B4-BE49-F238E27FC236}">
                <a16:creationId xmlns:a16="http://schemas.microsoft.com/office/drawing/2014/main" id="{849ABC20-F75F-4E1D-BD15-DBC9D6909F88}"/>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bg1"/>
                </a:solidFill>
                <a:latin typeface="Albert Sans Black" pitchFamily="2" charset="0"/>
              </a:defRPr>
            </a:lvl1pPr>
          </a:lstStyle>
          <a:p>
            <a:r>
              <a:rPr lang="de-DE" dirty="0"/>
              <a:t>Mastertitelformat bearbeiten</a:t>
            </a:r>
          </a:p>
        </p:txBody>
      </p:sp>
      <p:sp>
        <p:nvSpPr>
          <p:cNvPr id="14" name="Untertitel 2">
            <a:extLst>
              <a:ext uri="{FF2B5EF4-FFF2-40B4-BE49-F238E27FC236}">
                <a16:creationId xmlns:a16="http://schemas.microsoft.com/office/drawing/2014/main" id="{C0968FB3-E8DB-458A-A4F8-BFA34FFE81B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lbert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7" name="Grafik 16">
            <a:extLst>
              <a:ext uri="{FF2B5EF4-FFF2-40B4-BE49-F238E27FC236}">
                <a16:creationId xmlns:a16="http://schemas.microsoft.com/office/drawing/2014/main" id="{AFD1DD12-F043-4583-B836-133EAD4FE0B4}"/>
              </a:ext>
            </a:extLst>
          </p:cNvPr>
          <p:cNvPicPr>
            <a:picLocks noChangeAspect="1"/>
          </p:cNvPicPr>
          <p:nvPr userDrawn="1"/>
        </p:nvPicPr>
        <p:blipFill>
          <a:blip r:embed="rId3"/>
          <a:stretch>
            <a:fillRect/>
          </a:stretch>
        </p:blipFill>
        <p:spPr>
          <a:xfrm>
            <a:off x="555603" y="554646"/>
            <a:ext cx="3016801" cy="1360352"/>
          </a:xfrm>
          <a:prstGeom prst="rect">
            <a:avLst/>
          </a:prstGeom>
        </p:spPr>
      </p:pic>
    </p:spTree>
    <p:extLst>
      <p:ext uri="{BB962C8B-B14F-4D97-AF65-F5344CB8AC3E}">
        <p14:creationId xmlns:p14="http://schemas.microsoft.com/office/powerpoint/2010/main" val="26340159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Kapitel/ Bild ganze Breite">
    <p:spTree>
      <p:nvGrpSpPr>
        <p:cNvPr id="1" name=""/>
        <p:cNvGrpSpPr/>
        <p:nvPr/>
      </p:nvGrpSpPr>
      <p:grpSpPr>
        <a:xfrm>
          <a:off x="0" y="0"/>
          <a:ext cx="0" cy="0"/>
          <a:chOff x="0" y="0"/>
          <a:chExt cx="0" cy="0"/>
        </a:xfrm>
      </p:grpSpPr>
      <p:sp>
        <p:nvSpPr>
          <p:cNvPr id="17" name="Foliennummernplatzhalter 5"/>
          <p:cNvSpPr>
            <a:spLocks noGrp="1"/>
          </p:cNvSpPr>
          <p:nvPr>
            <p:ph type="sldNum" sz="quarter" idx="4"/>
          </p:nvPr>
        </p:nvSpPr>
        <p:spPr>
          <a:xfrm>
            <a:off x="10614025" y="6574337"/>
            <a:ext cx="1343024" cy="259716"/>
          </a:xfrm>
          <a:prstGeom prst="rect">
            <a:avLst/>
          </a:prstGeom>
        </p:spPr>
        <p:txBody>
          <a:bodyPr/>
          <a:lstStyle>
            <a:lvl1pPr algn="r">
              <a:defRPr sz="1200">
                <a:solidFill>
                  <a:schemeClr val="tx1">
                    <a:lumMod val="65000"/>
                    <a:lumOff val="35000"/>
                  </a:schemeClr>
                </a:solidFill>
                <a:latin typeface="+mj-lt"/>
              </a:defRPr>
            </a:lvl1pPr>
          </a:lstStyle>
          <a:p>
            <a:r>
              <a:rPr lang="de-DE" dirty="0"/>
              <a:t>Seite </a:t>
            </a:r>
            <a:fld id="{7F69B41B-8DF2-4FBB-B56A-7E774CB72DD7}" type="slidenum">
              <a:rPr lang="de-DE" smtClean="0"/>
              <a:pPr/>
              <a:t>‹Nr.›</a:t>
            </a:fld>
            <a:endParaRPr lang="de-DE" dirty="0"/>
          </a:p>
        </p:txBody>
      </p:sp>
      <p:sp>
        <p:nvSpPr>
          <p:cNvPr id="16" name="Rechteck 15"/>
          <p:cNvSpPr/>
          <p:nvPr userDrawn="1"/>
        </p:nvSpPr>
        <p:spPr>
          <a:xfrm>
            <a:off x="239713" y="220663"/>
            <a:ext cx="304800" cy="304800"/>
          </a:xfrm>
          <a:prstGeom prst="rect">
            <a:avLst/>
          </a:prstGeom>
          <a:solidFill>
            <a:srgbClr val="C8D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Bildplatzhalter 16"/>
          <p:cNvSpPr>
            <a:spLocks noGrp="1"/>
          </p:cNvSpPr>
          <p:nvPr>
            <p:ph type="pic" sz="quarter" idx="16"/>
          </p:nvPr>
        </p:nvSpPr>
        <p:spPr>
          <a:xfrm>
            <a:off x="0" y="1557338"/>
            <a:ext cx="11949112" cy="4895850"/>
          </a:xfrm>
          <a:prstGeom prst="rect">
            <a:avLst/>
          </a:prstGeom>
        </p:spPr>
        <p:txBody>
          <a:bodyPr/>
          <a:lstStyle/>
          <a:p>
            <a:endParaRPr lang="de-DE" dirty="0"/>
          </a:p>
        </p:txBody>
      </p:sp>
      <p:sp>
        <p:nvSpPr>
          <p:cNvPr id="8" name="Titel 1"/>
          <p:cNvSpPr>
            <a:spLocks noGrp="1"/>
          </p:cNvSpPr>
          <p:nvPr>
            <p:ph type="ctrTitle"/>
          </p:nvPr>
        </p:nvSpPr>
        <p:spPr>
          <a:xfrm>
            <a:off x="393523" y="375698"/>
            <a:ext cx="9275122" cy="495981"/>
          </a:xfrm>
          <a:prstGeom prst="rect">
            <a:avLst/>
          </a:prstGeom>
          <a:solidFill>
            <a:schemeClr val="bg1">
              <a:alpha val="70000"/>
            </a:schemeClr>
          </a:solidFill>
        </p:spPr>
        <p:txBody>
          <a:bodyPr wrap="square" lIns="216000" tIns="72000" rIns="216000" bIns="90000" anchor="ctr" anchorCtr="0">
            <a:spAutoFit/>
          </a:bodyPr>
          <a:lstStyle>
            <a:lvl1pPr algn="l">
              <a:tabLst/>
              <a:defRPr sz="2400">
                <a:solidFill>
                  <a:srgbClr val="05519C"/>
                </a:solidFill>
                <a:latin typeface="Rotis Sans Serif Std Light" panose="020B0303030202020304" pitchFamily="34" charset="0"/>
              </a:defRPr>
            </a:lvl1pPr>
          </a:lstStyle>
          <a:p>
            <a:r>
              <a:rPr lang="de-DE" dirty="0"/>
              <a:t>Titelmasterformat durch Klicken bearbeiten</a:t>
            </a:r>
          </a:p>
        </p:txBody>
      </p:sp>
      <p:sp>
        <p:nvSpPr>
          <p:cNvPr id="9" name="Untertitel 2"/>
          <p:cNvSpPr>
            <a:spLocks noGrp="1"/>
          </p:cNvSpPr>
          <p:nvPr>
            <p:ph type="subTitle" idx="13"/>
          </p:nvPr>
        </p:nvSpPr>
        <p:spPr>
          <a:xfrm>
            <a:off x="500368" y="844622"/>
            <a:ext cx="11822930" cy="472611"/>
          </a:xfrm>
          <a:prstGeom prst="rect">
            <a:avLst/>
          </a:prstGeom>
        </p:spPr>
        <p:txBody>
          <a:bodyPr>
            <a:noAutofit/>
          </a:bodyPr>
          <a:lstStyle>
            <a:lvl1pPr marL="0" indent="0" algn="l">
              <a:buNone/>
              <a:defRPr sz="3600" b="0">
                <a:solidFill>
                  <a:srgbClr val="05519C"/>
                </a:solidFill>
                <a:latin typeface="Rotis Sans Serif Std" panose="020B0503030202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Tree>
    <p:extLst>
      <p:ext uri="{BB962C8B-B14F-4D97-AF65-F5344CB8AC3E}">
        <p14:creationId xmlns:p14="http://schemas.microsoft.com/office/powerpoint/2010/main" val="1750780233"/>
      </p:ext>
    </p:extLst>
  </p:cSld>
  <p:clrMapOvr>
    <a:masterClrMapping/>
  </p:clrMapOvr>
  <p:transition spd="slow">
    <p:wipe dir="r"/>
  </p:transition>
  <p:extLst>
    <p:ext uri="{DCECCB84-F9BA-43D5-87BE-67443E8EF086}">
      <p15:sldGuideLst xmlns:p15="http://schemas.microsoft.com/office/powerpoint/2012/main">
        <p15:guide id="1"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elfolie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accent1"/>
                </a:solidFill>
                <a:latin typeface="Albert Sans" pitchFamily="2"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accent6"/>
                </a:solidFill>
                <a:latin typeface="Albert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517BBDAD-58CA-FBFC-962B-8788EF0E357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7465" y="550977"/>
            <a:ext cx="3033077" cy="1367691"/>
          </a:xfrm>
          <a:prstGeom prst="rect">
            <a:avLst/>
          </a:prstGeom>
        </p:spPr>
      </p:pic>
      <p:sp>
        <p:nvSpPr>
          <p:cNvPr id="15" name="Rechteck 14">
            <a:extLst>
              <a:ext uri="{FF2B5EF4-FFF2-40B4-BE49-F238E27FC236}">
                <a16:creationId xmlns:a16="http://schemas.microsoft.com/office/drawing/2014/main" id="{E02AF2BB-2CD2-4D94-98F3-D812D58D6819}"/>
              </a:ext>
              <a:ext uri="{C183D7F6-B498-43B3-948B-1728B52AA6E4}">
                <adec:decorative xmlns:adec="http://schemas.microsoft.com/office/drawing/2017/decorative" val="1"/>
              </a:ext>
            </a:extLst>
          </p:cNvPr>
          <p:cNvSpPr/>
          <p:nvPr userDrawn="1"/>
        </p:nvSpPr>
        <p:spPr>
          <a:xfrm>
            <a:off x="436880" y="5786120"/>
            <a:ext cx="1686560" cy="107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lbert Sans" pitchFamily="2" charset="0"/>
            </a:endParaRPr>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p:spPr>
        <p:txBody>
          <a:bodyPr/>
          <a:lstStyle>
            <a:lvl1pPr>
              <a:defRPr>
                <a:latin typeface="Albert Sans" pitchFamily="2" charset="0"/>
              </a:defRPr>
            </a:lvl1pPr>
          </a:lstStyle>
          <a:p>
            <a:r>
              <a:rPr lang="de-DE"/>
              <a:t>Institut / Lehrstuhl / Dezernat </a:t>
            </a:r>
            <a:endParaRPr lang="de-DE" dirty="0"/>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p:spPr>
        <p:txBody>
          <a:bodyPr/>
          <a:lstStyle>
            <a:lvl1pPr>
              <a:defRPr>
                <a:latin typeface="Albert Sans" pitchFamily="2" charset="0"/>
              </a:defRPr>
            </a:lvl1pPr>
          </a:lstStyle>
          <a:p>
            <a:fld id="{5B7AFE83-4F19-462B-9CDE-B0F73FB92808}" type="datetime1">
              <a:rPr lang="de-DE" smtClean="0"/>
              <a:t>05.05.2025</a:t>
            </a:fld>
            <a:endParaRPr lang="de-DE" dirty="0"/>
          </a:p>
        </p:txBody>
      </p:sp>
    </p:spTree>
    <p:extLst>
      <p:ext uri="{BB962C8B-B14F-4D97-AF65-F5344CB8AC3E}">
        <p14:creationId xmlns:p14="http://schemas.microsoft.com/office/powerpoint/2010/main" val="4159492554"/>
      </p:ext>
    </p:extLst>
  </p:cSld>
  <p:clrMapOvr>
    <a:masterClrMapping/>
  </p:clrMapOvr>
  <p:extLst>
    <p:ext uri="{DCECCB84-F9BA-43D5-87BE-67443E8EF086}">
      <p15:sldGuideLst xmlns:p15="http://schemas.microsoft.com/office/powerpoint/2012/main">
        <p15:guide id="1" orient="horz" pos="436">
          <p15:clr>
            <a:srgbClr val="FBAE40"/>
          </p15:clr>
        </p15:guide>
        <p15:guide id="2" pos="3840">
          <p15:clr>
            <a:srgbClr val="FBAE40"/>
          </p15:clr>
        </p15:guide>
        <p15:guide id="3" orient="horz" pos="1094">
          <p15:clr>
            <a:srgbClr val="FBAE40"/>
          </p15:clr>
        </p15:guide>
        <p15:guide id="4" orient="horz" pos="913">
          <p15:clr>
            <a:srgbClr val="FBAE40"/>
          </p15:clr>
        </p15:guide>
        <p15:guide id="5" orient="horz" pos="6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elfolie 02">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E09D31D-F38C-EEB6-B21C-18608CCD2AEA}"/>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3" name="Titel 1">
            <a:extLst>
              <a:ext uri="{FF2B5EF4-FFF2-40B4-BE49-F238E27FC236}">
                <a16:creationId xmlns:a16="http://schemas.microsoft.com/office/drawing/2014/main" id="{849ABC20-F75F-4E1D-BD15-DBC9D6909F88}"/>
              </a:ext>
            </a:extLst>
          </p:cNvPr>
          <p:cNvSpPr>
            <a:spLocks noGrp="1"/>
          </p:cNvSpPr>
          <p:nvPr>
            <p:ph type="ctrTitle"/>
          </p:nvPr>
        </p:nvSpPr>
        <p:spPr>
          <a:xfrm>
            <a:off x="707572" y="1925948"/>
            <a:ext cx="9561843" cy="2133241"/>
          </a:xfrm>
        </p:spPr>
        <p:txBody>
          <a:bodyPr anchor="b" anchorCtr="0">
            <a:noAutofit/>
          </a:bodyPr>
          <a:lstStyle>
            <a:lvl1pPr algn="l">
              <a:defRPr sz="4400" b="1" i="0">
                <a:solidFill>
                  <a:schemeClr val="bg1"/>
                </a:solidFill>
                <a:latin typeface="Albert Sans" pitchFamily="2" charset="0"/>
              </a:defRPr>
            </a:lvl1pPr>
          </a:lstStyle>
          <a:p>
            <a:r>
              <a:rPr lang="de-DE" dirty="0"/>
              <a:t>Mastertitelformat bearbeiten</a:t>
            </a:r>
          </a:p>
        </p:txBody>
      </p:sp>
      <p:sp>
        <p:nvSpPr>
          <p:cNvPr id="14" name="Untertitel 2">
            <a:extLst>
              <a:ext uri="{FF2B5EF4-FFF2-40B4-BE49-F238E27FC236}">
                <a16:creationId xmlns:a16="http://schemas.microsoft.com/office/drawing/2014/main" id="{C0968FB3-E8DB-458A-A4F8-BFA34FFE81B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lbert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a:xfrm>
            <a:off x="707571" y="6308734"/>
            <a:ext cx="5436284" cy="244830"/>
          </a:xfrm>
        </p:spPr>
        <p:txBody>
          <a:bodyPr/>
          <a:lstStyle>
            <a:lvl1pPr>
              <a:defRPr>
                <a:solidFill>
                  <a:schemeClr val="bg1"/>
                </a:solidFill>
                <a:latin typeface="Albert Sans" pitchFamily="2" charset="0"/>
              </a:defRPr>
            </a:lvl1pPr>
          </a:lstStyle>
          <a:p>
            <a:r>
              <a:rPr lang="de-DE"/>
              <a:t>Institut / Lehrstuhl / Dezernat </a:t>
            </a:r>
            <a:endParaRPr lang="de-DE" dirty="0"/>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1"/>
                </a:solidFill>
                <a:latin typeface="Albert Sans" pitchFamily="2" charset="0"/>
              </a:defRPr>
            </a:lvl1pPr>
          </a:lstStyle>
          <a:p>
            <a:fld id="{9CF1BF0E-C4E2-4891-8B35-B665088FCB7D}" type="datetime1">
              <a:rPr lang="de-DE" smtClean="0"/>
              <a:t>05.05.2025</a:t>
            </a:fld>
            <a:endParaRPr lang="de-DE" dirty="0"/>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1"/>
                </a:solidFill>
                <a:latin typeface="Albert Sans" pitchFamily="2" charset="0"/>
              </a:defRPr>
            </a:lvl1pPr>
          </a:lstStyle>
          <a:p>
            <a:fld id="{833FA4B0-7731-EC49-88EA-B5E921ABE78A}" type="slidenum">
              <a:rPr lang="de-DE" smtClean="0"/>
              <a:pPr/>
              <a:t>‹Nr.›</a:t>
            </a:fld>
            <a:endParaRPr lang="de-DE" dirty="0"/>
          </a:p>
        </p:txBody>
      </p:sp>
      <p:pic>
        <p:nvPicPr>
          <p:cNvPr id="17" name="Grafik 16">
            <a:extLst>
              <a:ext uri="{FF2B5EF4-FFF2-40B4-BE49-F238E27FC236}">
                <a16:creationId xmlns:a16="http://schemas.microsoft.com/office/drawing/2014/main" id="{AFD1DD12-F043-4583-B836-133EAD4FE0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55603" y="554646"/>
            <a:ext cx="3016801" cy="1360352"/>
          </a:xfrm>
          <a:prstGeom prst="rect">
            <a:avLst/>
          </a:prstGeom>
        </p:spPr>
      </p:pic>
    </p:spTree>
    <p:extLst>
      <p:ext uri="{BB962C8B-B14F-4D97-AF65-F5344CB8AC3E}">
        <p14:creationId xmlns:p14="http://schemas.microsoft.com/office/powerpoint/2010/main" val="2581818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elfolie 03">
    <p:bg>
      <p:bgPr>
        <a:solidFill>
          <a:srgbClr val="619ECF"/>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1162475E-C213-438E-BB37-4F3ED8A69BD5}"/>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pic>
          <p:nvPicPr>
            <p:cNvPr id="5" name="Grafik 4">
              <a:extLst>
                <a:ext uri="{FF2B5EF4-FFF2-40B4-BE49-F238E27FC236}">
                  <a16:creationId xmlns:a16="http://schemas.microsoft.com/office/drawing/2014/main" id="{DC936E9E-59F5-471F-A631-941270C81F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616" t="-45931" r="12815" b="12339"/>
            <a:stretch/>
          </p:blipFill>
          <p:spPr>
            <a:xfrm>
              <a:off x="0" y="0"/>
              <a:ext cx="12192000" cy="6858000"/>
            </a:xfrm>
            <a:prstGeom prst="rect">
              <a:avLst/>
            </a:prstGeom>
          </p:spPr>
        </p:pic>
        <p:sp>
          <p:nvSpPr>
            <p:cNvPr id="6" name="Rechteck 5">
              <a:extLst>
                <a:ext uri="{FF2B5EF4-FFF2-40B4-BE49-F238E27FC236}">
                  <a16:creationId xmlns:a16="http://schemas.microsoft.com/office/drawing/2014/main" id="{915E9D18-F2CB-4662-8EBA-659941955F9A}"/>
                </a:ext>
              </a:extLst>
            </p:cNvPr>
            <p:cNvSpPr/>
            <p:nvPr userDrawn="1"/>
          </p:nvSpPr>
          <p:spPr>
            <a:xfrm>
              <a:off x="0" y="2168872"/>
              <a:ext cx="12192000" cy="2695227"/>
            </a:xfrm>
            <a:prstGeom prst="rect">
              <a:avLst/>
            </a:prstGeom>
            <a:gradFill flip="none" rotWithShape="1">
              <a:gsLst>
                <a:gs pos="0">
                  <a:srgbClr val="619ECF">
                    <a:alpha val="0"/>
                  </a:srgbClr>
                </a:gs>
                <a:gs pos="86000">
                  <a:srgbClr val="619E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latin typeface="Albert Sans" pitchFamily="2" charset="0"/>
              </a:endParaRPr>
            </a:p>
          </p:txBody>
        </p:sp>
        <p:sp>
          <p:nvSpPr>
            <p:cNvPr id="14" name="Rechteck 13">
              <a:extLst>
                <a:ext uri="{FF2B5EF4-FFF2-40B4-BE49-F238E27FC236}">
                  <a16:creationId xmlns:a16="http://schemas.microsoft.com/office/drawing/2014/main" id="{80ABACE3-7650-415C-BEB6-3AC3C3EFBBC7}"/>
                </a:ext>
              </a:extLst>
            </p:cNvPr>
            <p:cNvSpPr/>
            <p:nvPr userDrawn="1"/>
          </p:nvSpPr>
          <p:spPr>
            <a:xfrm>
              <a:off x="0" y="4162772"/>
              <a:ext cx="6838950" cy="2695227"/>
            </a:xfrm>
            <a:prstGeom prst="rect">
              <a:avLst/>
            </a:prstGeom>
            <a:gradFill flip="none" rotWithShape="1">
              <a:gsLst>
                <a:gs pos="75000">
                  <a:srgbClr val="002060">
                    <a:alpha val="0"/>
                  </a:srgbClr>
                </a:gs>
                <a:gs pos="100000">
                  <a:schemeClr val="accent1">
                    <a:lumMod val="100000"/>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latin typeface="Albert Sans" pitchFamily="2" charset="0"/>
              </a:endParaRPr>
            </a:p>
          </p:txBody>
        </p:sp>
      </p:grpSp>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716"/>
            <a:ext cx="9561843" cy="2133473"/>
          </a:xfrm>
        </p:spPr>
        <p:txBody>
          <a:bodyPr anchor="b" anchorCtr="0">
            <a:noAutofit/>
          </a:bodyPr>
          <a:lstStyle>
            <a:lvl1pPr algn="l">
              <a:defRPr sz="4400" b="1" i="0">
                <a:solidFill>
                  <a:schemeClr val="bg1"/>
                </a:solidFill>
                <a:latin typeface="Albert Sans" pitchFamily="2"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lbert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p:spPr>
        <p:txBody>
          <a:bodyPr/>
          <a:lstStyle>
            <a:lvl1pPr>
              <a:defRPr>
                <a:solidFill>
                  <a:schemeClr val="bg1"/>
                </a:solidFill>
                <a:effectLst>
                  <a:outerShdw blurRad="127000" sx="105000" sy="105000" algn="ctr" rotWithShape="0">
                    <a:prstClr val="black">
                      <a:alpha val="40000"/>
                    </a:prstClr>
                  </a:outerShdw>
                </a:effectLst>
                <a:latin typeface="Albert Sans" pitchFamily="2" charset="0"/>
              </a:defRPr>
            </a:lvl1pPr>
          </a:lstStyle>
          <a:p>
            <a:r>
              <a:rPr lang="de-DE"/>
              <a:t>Institut / Lehrstuhl / Dezernat </a:t>
            </a:r>
            <a:endParaRPr lang="de-DE" dirty="0"/>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p:spPr>
        <p:txBody>
          <a:bodyPr/>
          <a:lstStyle>
            <a:lvl1pPr>
              <a:defRPr>
                <a:solidFill>
                  <a:schemeClr val="bg1"/>
                </a:solidFill>
                <a:effectLst>
                  <a:outerShdw blurRad="127000" sx="105000" sy="105000" algn="ctr" rotWithShape="0">
                    <a:prstClr val="black">
                      <a:alpha val="40000"/>
                    </a:prstClr>
                  </a:outerShdw>
                </a:effectLst>
                <a:latin typeface="Albert Sans" pitchFamily="2" charset="0"/>
              </a:defRPr>
            </a:lvl1pPr>
          </a:lstStyle>
          <a:p>
            <a:fld id="{9508A984-EFA6-4ABD-919A-A9FB76A14789}" type="datetime1">
              <a:rPr lang="de-DE" smtClean="0"/>
              <a:t>05.05.2025</a:t>
            </a:fld>
            <a:endParaRPr lang="de-DE" dirty="0"/>
          </a:p>
        </p:txBody>
      </p:sp>
      <p:sp>
        <p:nvSpPr>
          <p:cNvPr id="9" name="Textfeld 8">
            <a:extLst>
              <a:ext uri="{FF2B5EF4-FFF2-40B4-BE49-F238E27FC236}">
                <a16:creationId xmlns:a16="http://schemas.microsoft.com/office/drawing/2014/main" id="{97CBD1EB-984B-43BE-9711-A80AE54FB0C1}"/>
              </a:ext>
            </a:extLst>
          </p:cNvPr>
          <p:cNvSpPr txBox="1"/>
          <p:nvPr userDrawn="1"/>
        </p:nvSpPr>
        <p:spPr>
          <a:xfrm rot="16200000">
            <a:off x="11150600" y="2184400"/>
            <a:ext cx="1866900" cy="215444"/>
          </a:xfrm>
          <a:prstGeom prst="rect">
            <a:avLst/>
          </a:prstGeom>
          <a:noFill/>
        </p:spPr>
        <p:txBody>
          <a:bodyPr wrap="square" rtlCol="0">
            <a:spAutoFit/>
          </a:bodyPr>
          <a:lstStyle/>
          <a:p>
            <a:r>
              <a:rPr lang="de-DE" sz="800" dirty="0">
                <a:solidFill>
                  <a:schemeClr val="accent1"/>
                </a:solidFill>
                <a:latin typeface="Albert Sans" pitchFamily="2" charset="0"/>
              </a:rPr>
              <a:t>Foto: Gregor Hübl</a:t>
            </a:r>
          </a:p>
        </p:txBody>
      </p:sp>
      <p:pic>
        <p:nvPicPr>
          <p:cNvPr id="13" name="Grafik 12">
            <a:extLst>
              <a:ext uri="{FF2B5EF4-FFF2-40B4-BE49-F238E27FC236}">
                <a16:creationId xmlns:a16="http://schemas.microsoft.com/office/drawing/2014/main" id="{397F438F-8AFB-4F77-B370-9432B72DF98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55603" y="554646"/>
            <a:ext cx="3016801" cy="1360352"/>
          </a:xfrm>
          <a:prstGeom prst="rect">
            <a:avLst/>
          </a:prstGeom>
        </p:spPr>
      </p:pic>
    </p:spTree>
    <p:extLst>
      <p:ext uri="{BB962C8B-B14F-4D97-AF65-F5344CB8AC3E}">
        <p14:creationId xmlns:p14="http://schemas.microsoft.com/office/powerpoint/2010/main" val="1658726596"/>
      </p:ext>
    </p:extLst>
  </p:cSld>
  <p:clrMapOvr>
    <a:masterClrMapping/>
  </p:clrMapOvr>
  <p:extLst>
    <p:ext uri="{DCECCB84-F9BA-43D5-87BE-67443E8EF086}">
      <p15:sldGuideLst xmlns:p15="http://schemas.microsoft.com/office/powerpoint/2012/main">
        <p15:guide id="1" orient="horz" pos="436">
          <p15:clr>
            <a:srgbClr val="FBAE40"/>
          </p15:clr>
        </p15:guide>
        <p15:guide id="2" pos="3840">
          <p15:clr>
            <a:srgbClr val="FBAE40"/>
          </p15:clr>
        </p15:guide>
        <p15:guide id="3" orient="horz" pos="1094">
          <p15:clr>
            <a:srgbClr val="FBAE40"/>
          </p15:clr>
        </p15:guide>
        <p15:guide id="4" orient="horz" pos="913">
          <p15:clr>
            <a:srgbClr val="FBAE40"/>
          </p15:clr>
        </p15:guide>
        <p15:guide id="5" orient="horz" pos="6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3FC9CDE-4414-3EAA-F594-B1C3BC6DCE3B}"/>
              </a:ext>
            </a:extLst>
          </p:cNvPr>
          <p:cNvSpPr>
            <a:spLocks noGrp="1"/>
          </p:cNvSpPr>
          <p:nvPr>
            <p:ph type="title"/>
          </p:nvPr>
        </p:nvSpPr>
        <p:spPr>
          <a:xfrm>
            <a:off x="686305" y="491060"/>
            <a:ext cx="10954833" cy="1215630"/>
          </a:xfrm>
        </p:spPr>
        <p:txBody>
          <a:bodyPr/>
          <a:lstStyle>
            <a:lvl1pPr>
              <a:defRPr cap="none" baseline="0"/>
            </a:lvl1pPr>
          </a:lstStyle>
          <a:p>
            <a:r>
              <a:rPr lang="de-DE" dirty="0"/>
              <a:t>Mastertitelformat bearbeiten</a:t>
            </a:r>
          </a:p>
        </p:txBody>
      </p:sp>
      <p:sp>
        <p:nvSpPr>
          <p:cNvPr id="12" name="Inhaltsplatzhalter 2">
            <a:extLst>
              <a:ext uri="{FF2B5EF4-FFF2-40B4-BE49-F238E27FC236}">
                <a16:creationId xmlns:a16="http://schemas.microsoft.com/office/drawing/2014/main" id="{83F2ED0D-59AA-1DCB-151E-733D18A5D333}"/>
              </a:ext>
            </a:extLst>
          </p:cNvPr>
          <p:cNvSpPr>
            <a:spLocks noGrp="1"/>
          </p:cNvSpPr>
          <p:nvPr>
            <p:ph sz="half" idx="1"/>
          </p:nvPr>
        </p:nvSpPr>
        <p:spPr>
          <a:xfrm>
            <a:off x="686305" y="1925432"/>
            <a:ext cx="10954833"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a:extLst>
              <a:ext uri="{FF2B5EF4-FFF2-40B4-BE49-F238E27FC236}">
                <a16:creationId xmlns:a16="http://schemas.microsoft.com/office/drawing/2014/main" id="{BBBD6E6C-07E6-4F88-B45C-2056E3E339AB}"/>
              </a:ext>
            </a:extLst>
          </p:cNvPr>
          <p:cNvSpPr>
            <a:spLocks noGrp="1"/>
          </p:cNvSpPr>
          <p:nvPr>
            <p:ph type="ftr" sz="quarter" idx="11"/>
          </p:nvPr>
        </p:nvSpPr>
        <p:spPr/>
        <p:txBody>
          <a:bodyPr/>
          <a:lstStyle>
            <a:lvl1pPr>
              <a:defRPr/>
            </a:lvl1pPr>
          </a:lstStyle>
          <a:p>
            <a:r>
              <a:rPr lang="de-DE" dirty="0"/>
              <a:t>Schmidt, Krawitz, Schnepel</a:t>
            </a:r>
          </a:p>
        </p:txBody>
      </p:sp>
      <p:sp>
        <p:nvSpPr>
          <p:cNvPr id="3" name="Datumsplatzhalter 2">
            <a:extLst>
              <a:ext uri="{FF2B5EF4-FFF2-40B4-BE49-F238E27FC236}">
                <a16:creationId xmlns:a16="http://schemas.microsoft.com/office/drawing/2014/main" id="{1E864DA7-6C02-419E-8405-6BE90083A5FE}"/>
              </a:ext>
            </a:extLst>
          </p:cNvPr>
          <p:cNvSpPr>
            <a:spLocks noGrp="1"/>
          </p:cNvSpPr>
          <p:nvPr>
            <p:ph type="dt" sz="half" idx="10"/>
          </p:nvPr>
        </p:nvSpPr>
        <p:spPr/>
        <p:txBody>
          <a:bodyPr/>
          <a:lstStyle/>
          <a:p>
            <a:fld id="{85D87A2C-633B-4F9B-B395-7A4263E5FC92}" type="datetime1">
              <a:rPr lang="de-DE" smtClean="0"/>
              <a:t>05.05.2025</a:t>
            </a:fld>
            <a:endParaRPr lang="de-DE" dirty="0"/>
          </a:p>
        </p:txBody>
      </p:sp>
      <p:sp>
        <p:nvSpPr>
          <p:cNvPr id="5" name="Foliennummernplatzhalter 4">
            <a:extLst>
              <a:ext uri="{FF2B5EF4-FFF2-40B4-BE49-F238E27FC236}">
                <a16:creationId xmlns:a16="http://schemas.microsoft.com/office/drawing/2014/main" id="{300C6C7F-0833-4D5B-A2C2-173B6B370B9B}"/>
              </a:ext>
            </a:extLst>
          </p:cNvPr>
          <p:cNvSpPr>
            <a:spLocks noGrp="1"/>
          </p:cNvSpPr>
          <p:nvPr>
            <p:ph type="sldNum" sz="quarter" idx="12"/>
          </p:nvPr>
        </p:nvSpPr>
        <p:spPr/>
        <p:txBody>
          <a:bodyPr/>
          <a:lstStyle/>
          <a:p>
            <a:fld id="{833FA4B0-7731-EC49-88EA-B5E921ABE78A}" type="slidenum">
              <a:rPr lang="de-DE" smtClean="0"/>
              <a:pPr/>
              <a:t>‹Nr.›</a:t>
            </a:fld>
            <a:endParaRPr lang="de-DE" dirty="0"/>
          </a:p>
        </p:txBody>
      </p:sp>
    </p:spTree>
    <p:extLst>
      <p:ext uri="{BB962C8B-B14F-4D97-AF65-F5344CB8AC3E}">
        <p14:creationId xmlns:p14="http://schemas.microsoft.com/office/powerpoint/2010/main" val="240647301"/>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161F6ED-13E4-2CB0-1F6C-B6D2D7BDBB4C}"/>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2">
            <a:extLst>
              <a:ext uri="{FF2B5EF4-FFF2-40B4-BE49-F238E27FC236}">
                <a16:creationId xmlns:a16="http://schemas.microsoft.com/office/drawing/2014/main" id="{B3FC9CDE-4414-3EAA-F594-B1C3BC6DCE3B}"/>
              </a:ext>
            </a:extLst>
          </p:cNvPr>
          <p:cNvSpPr>
            <a:spLocks noGrp="1"/>
          </p:cNvSpPr>
          <p:nvPr>
            <p:ph type="title"/>
          </p:nvPr>
        </p:nvSpPr>
        <p:spPr>
          <a:xfrm>
            <a:off x="686305" y="491060"/>
            <a:ext cx="10954833" cy="1215630"/>
          </a:xfrm>
        </p:spPr>
        <p:txBody>
          <a:bodyPr/>
          <a:lstStyle>
            <a:lvl1pPr>
              <a:defRPr cap="none" baseline="0">
                <a:solidFill>
                  <a:schemeClr val="bg1"/>
                </a:solidFill>
              </a:defRPr>
            </a:lvl1pPr>
          </a:lstStyle>
          <a:p>
            <a:r>
              <a:rPr lang="de-DE" dirty="0"/>
              <a:t>Mastertitelformat bearbeiten</a:t>
            </a:r>
          </a:p>
        </p:txBody>
      </p:sp>
      <p:sp>
        <p:nvSpPr>
          <p:cNvPr id="12" name="Inhaltsplatzhalter 2">
            <a:extLst>
              <a:ext uri="{FF2B5EF4-FFF2-40B4-BE49-F238E27FC236}">
                <a16:creationId xmlns:a16="http://schemas.microsoft.com/office/drawing/2014/main" id="{83F2ED0D-59AA-1DCB-151E-733D18A5D333}"/>
              </a:ext>
            </a:extLst>
          </p:cNvPr>
          <p:cNvSpPr>
            <a:spLocks noGrp="1"/>
          </p:cNvSpPr>
          <p:nvPr>
            <p:ph sz="half" idx="1"/>
          </p:nvPr>
        </p:nvSpPr>
        <p:spPr>
          <a:xfrm>
            <a:off x="686305" y="1925432"/>
            <a:ext cx="10954833" cy="416739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a:extLst>
              <a:ext uri="{FF2B5EF4-FFF2-40B4-BE49-F238E27FC236}">
                <a16:creationId xmlns:a16="http://schemas.microsoft.com/office/drawing/2014/main" id="{BBBD6E6C-07E6-4F88-B45C-2056E3E339AB}"/>
              </a:ext>
            </a:extLst>
          </p:cNvPr>
          <p:cNvSpPr>
            <a:spLocks noGrp="1"/>
          </p:cNvSpPr>
          <p:nvPr>
            <p:ph type="ftr" sz="quarter" idx="11"/>
          </p:nvPr>
        </p:nvSpPr>
        <p:spPr/>
        <p:txBody>
          <a:bodyPr/>
          <a:lstStyle>
            <a:lvl1pPr>
              <a:defRPr>
                <a:solidFill>
                  <a:schemeClr val="bg1"/>
                </a:solidFill>
              </a:defRPr>
            </a:lvl1pPr>
          </a:lstStyle>
          <a:p>
            <a:r>
              <a:rPr lang="de-DE" dirty="0"/>
              <a:t>Institut / Lehrstuhl / Dezernat </a:t>
            </a:r>
          </a:p>
        </p:txBody>
      </p:sp>
      <p:sp>
        <p:nvSpPr>
          <p:cNvPr id="3" name="Datumsplatzhalter 2">
            <a:extLst>
              <a:ext uri="{FF2B5EF4-FFF2-40B4-BE49-F238E27FC236}">
                <a16:creationId xmlns:a16="http://schemas.microsoft.com/office/drawing/2014/main" id="{1E864DA7-6C02-419E-8405-6BE90083A5FE}"/>
              </a:ext>
            </a:extLst>
          </p:cNvPr>
          <p:cNvSpPr>
            <a:spLocks noGrp="1"/>
          </p:cNvSpPr>
          <p:nvPr>
            <p:ph type="dt" sz="half" idx="10"/>
          </p:nvPr>
        </p:nvSpPr>
        <p:spPr/>
        <p:txBody>
          <a:bodyPr/>
          <a:lstStyle>
            <a:lvl1pPr>
              <a:defRPr>
                <a:solidFill>
                  <a:schemeClr val="bg1"/>
                </a:solidFill>
              </a:defRPr>
            </a:lvl1pPr>
          </a:lstStyle>
          <a:p>
            <a:fld id="{85D87A2C-633B-4F9B-B395-7A4263E5FC92}" type="datetime1">
              <a:rPr lang="de-DE" smtClean="0"/>
              <a:pPr/>
              <a:t>05.05.2025</a:t>
            </a:fld>
            <a:endParaRPr lang="de-DE" dirty="0"/>
          </a:p>
        </p:txBody>
      </p:sp>
      <p:sp>
        <p:nvSpPr>
          <p:cNvPr id="5" name="Foliennummernplatzhalter 4">
            <a:extLst>
              <a:ext uri="{FF2B5EF4-FFF2-40B4-BE49-F238E27FC236}">
                <a16:creationId xmlns:a16="http://schemas.microsoft.com/office/drawing/2014/main" id="{300C6C7F-0833-4D5B-A2C2-173B6B370B9B}"/>
              </a:ext>
            </a:extLst>
          </p:cNvPr>
          <p:cNvSpPr>
            <a:spLocks noGrp="1"/>
          </p:cNvSpPr>
          <p:nvPr>
            <p:ph type="sldNum" sz="quarter" idx="12"/>
          </p:nvPr>
        </p:nvSpPr>
        <p:spPr/>
        <p:txBody>
          <a:bodyPr/>
          <a:lstStyle>
            <a:lvl1pPr>
              <a:defRPr>
                <a:solidFill>
                  <a:schemeClr val="bg1"/>
                </a:solidFill>
              </a:defRPr>
            </a:lvl1pPr>
          </a:lstStyle>
          <a:p>
            <a:fld id="{833FA4B0-7731-EC49-88EA-B5E921ABE78A}" type="slidenum">
              <a:rPr lang="de-DE" smtClean="0"/>
              <a:pPr/>
              <a:t>‹Nr.›</a:t>
            </a:fld>
            <a:endParaRPr lang="de-DE" dirty="0"/>
          </a:p>
        </p:txBody>
      </p:sp>
      <p:pic>
        <p:nvPicPr>
          <p:cNvPr id="6" name="Grafik 5">
            <a:extLst>
              <a:ext uri="{FF2B5EF4-FFF2-40B4-BE49-F238E27FC236}">
                <a16:creationId xmlns:a16="http://schemas.microsoft.com/office/drawing/2014/main" id="{8FEA7462-08A9-294E-A8E9-D2EABF077CF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25825" y="6137764"/>
            <a:ext cx="1366153" cy="616033"/>
          </a:xfrm>
          <a:prstGeom prst="rect">
            <a:avLst/>
          </a:prstGeom>
        </p:spPr>
      </p:pic>
    </p:spTree>
    <p:extLst>
      <p:ext uri="{BB962C8B-B14F-4D97-AF65-F5344CB8AC3E}">
        <p14:creationId xmlns:p14="http://schemas.microsoft.com/office/powerpoint/2010/main" val="4273105492"/>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 und Inhalt 2 Spalten">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1D6858F6-5929-23CF-45F8-6B80487D32DF}"/>
              </a:ext>
            </a:extLst>
          </p:cNvPr>
          <p:cNvSpPr>
            <a:spLocks noGrp="1"/>
          </p:cNvSpPr>
          <p:nvPr>
            <p:ph type="title"/>
          </p:nvPr>
        </p:nvSpPr>
        <p:spPr>
          <a:xfrm>
            <a:off x="686305" y="491060"/>
            <a:ext cx="10954833" cy="1215630"/>
          </a:xfrm>
        </p:spPr>
        <p:txBody>
          <a:bodyPr/>
          <a:lstStyle>
            <a:lvl1pPr>
              <a:defRPr cap="none" baseline="0"/>
            </a:lvl1pPr>
          </a:lstStyle>
          <a:p>
            <a:r>
              <a:rPr lang="de-DE"/>
              <a:t>Mastertitelformat bearbeiten</a:t>
            </a:r>
          </a:p>
        </p:txBody>
      </p:sp>
      <p:sp>
        <p:nvSpPr>
          <p:cNvPr id="3" name="Inhaltsplatzhalter 2">
            <a:extLst>
              <a:ext uri="{FF2B5EF4-FFF2-40B4-BE49-F238E27FC236}">
                <a16:creationId xmlns:a16="http://schemas.microsoft.com/office/drawing/2014/main" id="{5DB2830F-D331-528E-5294-480952523168}"/>
              </a:ext>
            </a:extLst>
          </p:cNvPr>
          <p:cNvSpPr>
            <a:spLocks noGrp="1"/>
          </p:cNvSpPr>
          <p:nvPr>
            <p:ph sz="half" idx="1"/>
          </p:nvPr>
        </p:nvSpPr>
        <p:spPr>
          <a:xfrm>
            <a:off x="686305" y="1925432"/>
            <a:ext cx="5202867"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2">
            <a:extLst>
              <a:ext uri="{FF2B5EF4-FFF2-40B4-BE49-F238E27FC236}">
                <a16:creationId xmlns:a16="http://schemas.microsoft.com/office/drawing/2014/main" id="{69DA8AEF-4502-44C8-BCAE-522C934A6EA3}"/>
              </a:ext>
            </a:extLst>
          </p:cNvPr>
          <p:cNvSpPr>
            <a:spLocks noGrp="1"/>
          </p:cNvSpPr>
          <p:nvPr>
            <p:ph sz="half" idx="13"/>
          </p:nvPr>
        </p:nvSpPr>
        <p:spPr>
          <a:xfrm>
            <a:off x="6438271" y="1930624"/>
            <a:ext cx="5202867"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ußzeilenplatzhalter 8">
            <a:extLst>
              <a:ext uri="{FF2B5EF4-FFF2-40B4-BE49-F238E27FC236}">
                <a16:creationId xmlns:a16="http://schemas.microsoft.com/office/drawing/2014/main" id="{4E977AD6-F42B-468B-AD89-A2B1DA6E6E78}"/>
              </a:ext>
            </a:extLst>
          </p:cNvPr>
          <p:cNvSpPr>
            <a:spLocks noGrp="1"/>
          </p:cNvSpPr>
          <p:nvPr>
            <p:ph type="ftr" sz="quarter" idx="11"/>
          </p:nvPr>
        </p:nvSpPr>
        <p:spPr/>
        <p:txBody>
          <a:bodyPr/>
          <a:lstStyle/>
          <a:p>
            <a:r>
              <a:rPr lang="de-DE"/>
              <a:t>Institut / Lehrstuhl / Dezernat </a:t>
            </a:r>
            <a:endParaRPr lang="de-DE" dirty="0"/>
          </a:p>
        </p:txBody>
      </p:sp>
      <p:sp>
        <p:nvSpPr>
          <p:cNvPr id="8" name="Datumsplatzhalter 7">
            <a:extLst>
              <a:ext uri="{FF2B5EF4-FFF2-40B4-BE49-F238E27FC236}">
                <a16:creationId xmlns:a16="http://schemas.microsoft.com/office/drawing/2014/main" id="{9D947893-609E-4FD1-A221-D8EA9C7742AC}"/>
              </a:ext>
            </a:extLst>
          </p:cNvPr>
          <p:cNvSpPr>
            <a:spLocks noGrp="1"/>
          </p:cNvSpPr>
          <p:nvPr>
            <p:ph type="dt" sz="half" idx="10"/>
          </p:nvPr>
        </p:nvSpPr>
        <p:spPr/>
        <p:txBody>
          <a:bodyPr/>
          <a:lstStyle/>
          <a:p>
            <a:fld id="{0585F5F7-FBF1-443B-9947-CF3918B31ED7}" type="datetime1">
              <a:rPr lang="de-DE" smtClean="0"/>
              <a:t>05.05.2025</a:t>
            </a:fld>
            <a:endParaRPr lang="de-DE" dirty="0"/>
          </a:p>
        </p:txBody>
      </p:sp>
      <p:sp>
        <p:nvSpPr>
          <p:cNvPr id="10" name="Foliennummernplatzhalter 9">
            <a:extLst>
              <a:ext uri="{FF2B5EF4-FFF2-40B4-BE49-F238E27FC236}">
                <a16:creationId xmlns:a16="http://schemas.microsoft.com/office/drawing/2014/main" id="{C5764AD6-4554-4A6B-9E6D-4A131628F5C8}"/>
              </a:ext>
            </a:extLst>
          </p:cNvPr>
          <p:cNvSpPr>
            <a:spLocks noGrp="1"/>
          </p:cNvSpPr>
          <p:nvPr>
            <p:ph type="sldNum" sz="quarter" idx="12"/>
          </p:nvPr>
        </p:nvSpPr>
        <p:spPr/>
        <p:txBody>
          <a:bodyPr/>
          <a:lstStyle/>
          <a:p>
            <a:fld id="{833FA4B0-7731-EC49-88EA-B5E921ABE78A}" type="slidenum">
              <a:rPr lang="de-DE" smtClean="0"/>
              <a:pPr/>
              <a:t>‹Nr.›</a:t>
            </a:fld>
            <a:endParaRPr lang="de-DE" dirty="0"/>
          </a:p>
        </p:txBody>
      </p:sp>
    </p:spTree>
    <p:extLst>
      <p:ext uri="{BB962C8B-B14F-4D97-AF65-F5344CB8AC3E}">
        <p14:creationId xmlns:p14="http://schemas.microsoft.com/office/powerpoint/2010/main" val="24396595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el und Inhalt 2 Spalt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993FE31-9B45-80CA-27CA-5035B2ABBE14}"/>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1">
            <a:extLst>
              <a:ext uri="{FF2B5EF4-FFF2-40B4-BE49-F238E27FC236}">
                <a16:creationId xmlns:a16="http://schemas.microsoft.com/office/drawing/2014/main" id="{1D6858F6-5929-23CF-45F8-6B80487D32DF}"/>
              </a:ext>
            </a:extLst>
          </p:cNvPr>
          <p:cNvSpPr>
            <a:spLocks noGrp="1"/>
          </p:cNvSpPr>
          <p:nvPr>
            <p:ph type="title"/>
          </p:nvPr>
        </p:nvSpPr>
        <p:spPr>
          <a:xfrm>
            <a:off x="686305" y="491060"/>
            <a:ext cx="10954833" cy="1215630"/>
          </a:xfrm>
        </p:spPr>
        <p:txBody>
          <a:bodyPr/>
          <a:lstStyle>
            <a:lvl1pPr>
              <a:defRPr cap="none" baseline="0">
                <a:solidFill>
                  <a:schemeClr val="bg1"/>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5DB2830F-D331-528E-5294-480952523168}"/>
              </a:ext>
            </a:extLst>
          </p:cNvPr>
          <p:cNvSpPr>
            <a:spLocks noGrp="1"/>
          </p:cNvSpPr>
          <p:nvPr>
            <p:ph sz="half" idx="1"/>
          </p:nvPr>
        </p:nvSpPr>
        <p:spPr>
          <a:xfrm>
            <a:off x="686305" y="1925432"/>
            <a:ext cx="5202867" cy="416739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2">
            <a:extLst>
              <a:ext uri="{FF2B5EF4-FFF2-40B4-BE49-F238E27FC236}">
                <a16:creationId xmlns:a16="http://schemas.microsoft.com/office/drawing/2014/main" id="{69DA8AEF-4502-44C8-BCAE-522C934A6EA3}"/>
              </a:ext>
            </a:extLst>
          </p:cNvPr>
          <p:cNvSpPr>
            <a:spLocks noGrp="1"/>
          </p:cNvSpPr>
          <p:nvPr>
            <p:ph sz="half" idx="13"/>
          </p:nvPr>
        </p:nvSpPr>
        <p:spPr>
          <a:xfrm>
            <a:off x="6438271" y="1930624"/>
            <a:ext cx="5202867" cy="416739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ußzeilenplatzhalter 8">
            <a:extLst>
              <a:ext uri="{FF2B5EF4-FFF2-40B4-BE49-F238E27FC236}">
                <a16:creationId xmlns:a16="http://schemas.microsoft.com/office/drawing/2014/main" id="{4E977AD6-F42B-468B-AD89-A2B1DA6E6E78}"/>
              </a:ext>
            </a:extLst>
          </p:cNvPr>
          <p:cNvSpPr>
            <a:spLocks noGrp="1"/>
          </p:cNvSpPr>
          <p:nvPr>
            <p:ph type="ftr" sz="quarter" idx="11"/>
          </p:nvPr>
        </p:nvSpPr>
        <p:spPr/>
        <p:txBody>
          <a:bodyPr/>
          <a:lstStyle>
            <a:lvl1pPr>
              <a:defRPr>
                <a:solidFill>
                  <a:schemeClr val="bg1"/>
                </a:solidFill>
              </a:defRPr>
            </a:lvl1pPr>
          </a:lstStyle>
          <a:p>
            <a:r>
              <a:rPr lang="de-DE" dirty="0"/>
              <a:t>Institut / Lehrstuhl / Dezernat </a:t>
            </a:r>
          </a:p>
        </p:txBody>
      </p:sp>
      <p:sp>
        <p:nvSpPr>
          <p:cNvPr id="8" name="Datumsplatzhalter 7">
            <a:extLst>
              <a:ext uri="{FF2B5EF4-FFF2-40B4-BE49-F238E27FC236}">
                <a16:creationId xmlns:a16="http://schemas.microsoft.com/office/drawing/2014/main" id="{9D947893-609E-4FD1-A221-D8EA9C7742AC}"/>
              </a:ext>
            </a:extLst>
          </p:cNvPr>
          <p:cNvSpPr>
            <a:spLocks noGrp="1"/>
          </p:cNvSpPr>
          <p:nvPr>
            <p:ph type="dt" sz="half" idx="10"/>
          </p:nvPr>
        </p:nvSpPr>
        <p:spPr/>
        <p:txBody>
          <a:bodyPr/>
          <a:lstStyle>
            <a:lvl1pPr>
              <a:defRPr>
                <a:solidFill>
                  <a:schemeClr val="bg1"/>
                </a:solidFill>
              </a:defRPr>
            </a:lvl1pPr>
          </a:lstStyle>
          <a:p>
            <a:fld id="{0585F5F7-FBF1-443B-9947-CF3918B31ED7}" type="datetime1">
              <a:rPr lang="de-DE" smtClean="0"/>
              <a:pPr/>
              <a:t>05.05.2025</a:t>
            </a:fld>
            <a:endParaRPr lang="de-DE" dirty="0"/>
          </a:p>
        </p:txBody>
      </p:sp>
      <p:sp>
        <p:nvSpPr>
          <p:cNvPr id="10" name="Foliennummernplatzhalter 9">
            <a:extLst>
              <a:ext uri="{FF2B5EF4-FFF2-40B4-BE49-F238E27FC236}">
                <a16:creationId xmlns:a16="http://schemas.microsoft.com/office/drawing/2014/main" id="{C5764AD6-4554-4A6B-9E6D-4A131628F5C8}"/>
              </a:ext>
            </a:extLst>
          </p:cNvPr>
          <p:cNvSpPr>
            <a:spLocks noGrp="1"/>
          </p:cNvSpPr>
          <p:nvPr>
            <p:ph type="sldNum" sz="quarter" idx="12"/>
          </p:nvPr>
        </p:nvSpPr>
        <p:spPr/>
        <p:txBody>
          <a:bodyPr/>
          <a:lstStyle>
            <a:lvl1pPr>
              <a:defRPr>
                <a:solidFill>
                  <a:schemeClr val="bg1"/>
                </a:solidFill>
              </a:defRPr>
            </a:lvl1pPr>
          </a:lstStyle>
          <a:p>
            <a:fld id="{833FA4B0-7731-EC49-88EA-B5E921ABE78A}" type="slidenum">
              <a:rPr lang="de-DE" smtClean="0"/>
              <a:pPr/>
              <a:t>‹Nr.›</a:t>
            </a:fld>
            <a:endParaRPr lang="de-DE" dirty="0"/>
          </a:p>
        </p:txBody>
      </p:sp>
      <p:pic>
        <p:nvPicPr>
          <p:cNvPr id="4" name="Grafik 3">
            <a:extLst>
              <a:ext uri="{FF2B5EF4-FFF2-40B4-BE49-F238E27FC236}">
                <a16:creationId xmlns:a16="http://schemas.microsoft.com/office/drawing/2014/main" id="{9951F892-950A-7624-D809-6277A726DB6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25825" y="6137764"/>
            <a:ext cx="1366153" cy="616033"/>
          </a:xfrm>
          <a:prstGeom prst="rect">
            <a:avLst/>
          </a:prstGeom>
        </p:spPr>
      </p:pic>
    </p:spTree>
    <p:extLst>
      <p:ext uri="{BB962C8B-B14F-4D97-AF65-F5344CB8AC3E}">
        <p14:creationId xmlns:p14="http://schemas.microsoft.com/office/powerpoint/2010/main" val="3309807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el und Inhalt + Bi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689688D5-31CC-8F2D-A204-458401BB9D7B}"/>
              </a:ext>
            </a:extLst>
          </p:cNvPr>
          <p:cNvSpPr>
            <a:spLocks noGrp="1"/>
          </p:cNvSpPr>
          <p:nvPr>
            <p:ph type="title"/>
          </p:nvPr>
        </p:nvSpPr>
        <p:spPr>
          <a:xfrm>
            <a:off x="686305" y="491060"/>
            <a:ext cx="10954833" cy="1215630"/>
          </a:xfrm>
        </p:spPr>
        <p:txBody>
          <a:bodyPr/>
          <a:lstStyle>
            <a:lvl1pPr>
              <a:defRPr cap="none" baseline="0"/>
            </a:lvl1pPr>
          </a:lstStyle>
          <a:p>
            <a:r>
              <a:rPr lang="de-DE" dirty="0"/>
              <a:t>Mastertitelformat bearbeiten</a:t>
            </a:r>
          </a:p>
        </p:txBody>
      </p:sp>
      <p:sp>
        <p:nvSpPr>
          <p:cNvPr id="3" name="Inhaltsplatzhalter 2">
            <a:extLst>
              <a:ext uri="{FF2B5EF4-FFF2-40B4-BE49-F238E27FC236}">
                <a16:creationId xmlns:a16="http://schemas.microsoft.com/office/drawing/2014/main" id="{5DB2830F-D331-528E-5294-480952523168}"/>
              </a:ext>
            </a:extLst>
          </p:cNvPr>
          <p:cNvSpPr>
            <a:spLocks noGrp="1"/>
          </p:cNvSpPr>
          <p:nvPr>
            <p:ph sz="half" idx="1"/>
          </p:nvPr>
        </p:nvSpPr>
        <p:spPr>
          <a:xfrm>
            <a:off x="686305" y="1925432"/>
            <a:ext cx="5181600"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Bildplatzhalter 8">
            <a:extLst>
              <a:ext uri="{FF2B5EF4-FFF2-40B4-BE49-F238E27FC236}">
                <a16:creationId xmlns:a16="http://schemas.microsoft.com/office/drawing/2014/main" id="{FCA0A4F3-F587-7736-0D65-8C49FA103CED}"/>
              </a:ext>
            </a:extLst>
          </p:cNvPr>
          <p:cNvSpPr>
            <a:spLocks noGrp="1"/>
          </p:cNvSpPr>
          <p:nvPr>
            <p:ph type="pic" sz="quarter" idx="13" hasCustomPrompt="1"/>
          </p:nvPr>
        </p:nvSpPr>
        <p:spPr>
          <a:xfrm>
            <a:off x="6096000" y="1925638"/>
            <a:ext cx="6096000" cy="4167187"/>
          </a:xfrm>
        </p:spPr>
        <p:txBody>
          <a:bodyPr anchor="ctr" anchorCtr="0"/>
          <a:lstStyle>
            <a:lvl1pPr marL="0" indent="0" algn="ctr">
              <a:buNone/>
              <a:defRPr>
                <a:solidFill>
                  <a:schemeClr val="accent5"/>
                </a:solidFill>
              </a:defRPr>
            </a:lvl1pPr>
          </a:lstStyle>
          <a:p>
            <a:r>
              <a:rPr lang="de-DE" dirty="0"/>
              <a:t>Hier können Sie ein Bild einfügen</a:t>
            </a:r>
          </a:p>
        </p:txBody>
      </p:sp>
      <p:sp>
        <p:nvSpPr>
          <p:cNvPr id="14" name="Textplatzhalter 13">
            <a:extLst>
              <a:ext uri="{FF2B5EF4-FFF2-40B4-BE49-F238E27FC236}">
                <a16:creationId xmlns:a16="http://schemas.microsoft.com/office/drawing/2014/main" id="{B5C21017-6096-429D-B5EA-A79AA139C5FE}"/>
              </a:ext>
            </a:extLst>
          </p:cNvPr>
          <p:cNvSpPr>
            <a:spLocks noGrp="1"/>
          </p:cNvSpPr>
          <p:nvPr>
            <p:ph type="body" sz="quarter" idx="17" hasCustomPrompt="1"/>
          </p:nvPr>
        </p:nvSpPr>
        <p:spPr>
          <a:xfrm>
            <a:off x="7297738" y="6092825"/>
            <a:ext cx="4343400" cy="215909"/>
          </a:xfrm>
        </p:spPr>
        <p:txBody>
          <a:bodyPr anchor="ctr">
            <a:noAutofit/>
          </a:bodyPr>
          <a:lstStyle>
            <a:lvl1pPr marL="0" indent="0" algn="r">
              <a:buNone/>
              <a:defRPr sz="800">
                <a:solidFill>
                  <a:schemeClr val="bg2"/>
                </a:solidFill>
              </a:defRPr>
            </a:lvl1pPr>
            <a:lvl5pPr>
              <a:defRPr/>
            </a:lvl5pPr>
          </a:lstStyle>
          <a:p>
            <a:pPr lvl="0"/>
            <a:r>
              <a:rPr lang="de-DE" dirty="0"/>
              <a:t>Foto: Bildnachweis</a:t>
            </a:r>
          </a:p>
        </p:txBody>
      </p:sp>
      <p:sp>
        <p:nvSpPr>
          <p:cNvPr id="8" name="Fußzeilenplatzhalter 7">
            <a:extLst>
              <a:ext uri="{FF2B5EF4-FFF2-40B4-BE49-F238E27FC236}">
                <a16:creationId xmlns:a16="http://schemas.microsoft.com/office/drawing/2014/main" id="{3494070B-692A-47CC-9F84-5FC408B7815A}"/>
              </a:ext>
            </a:extLst>
          </p:cNvPr>
          <p:cNvSpPr>
            <a:spLocks noGrp="1"/>
          </p:cNvSpPr>
          <p:nvPr>
            <p:ph type="ftr" sz="quarter" idx="15"/>
          </p:nvPr>
        </p:nvSpPr>
        <p:spPr/>
        <p:txBody>
          <a:bodyPr/>
          <a:lstStyle/>
          <a:p>
            <a:r>
              <a:rPr lang="de-DE"/>
              <a:t>Institut / Lehrstuhl / Dezernat </a:t>
            </a:r>
            <a:endParaRPr lang="de-DE" dirty="0"/>
          </a:p>
        </p:txBody>
      </p:sp>
      <p:sp>
        <p:nvSpPr>
          <p:cNvPr id="7" name="Datumsplatzhalter 6">
            <a:extLst>
              <a:ext uri="{FF2B5EF4-FFF2-40B4-BE49-F238E27FC236}">
                <a16:creationId xmlns:a16="http://schemas.microsoft.com/office/drawing/2014/main" id="{E9300D5A-2358-4BDE-8AD0-414C4ED611F2}"/>
              </a:ext>
            </a:extLst>
          </p:cNvPr>
          <p:cNvSpPr>
            <a:spLocks noGrp="1"/>
          </p:cNvSpPr>
          <p:nvPr>
            <p:ph type="dt" sz="half" idx="14"/>
          </p:nvPr>
        </p:nvSpPr>
        <p:spPr/>
        <p:txBody>
          <a:bodyPr/>
          <a:lstStyle>
            <a:lvl1pPr>
              <a:defRPr>
                <a:solidFill>
                  <a:schemeClr val="bg2"/>
                </a:solidFill>
              </a:defRPr>
            </a:lvl1pPr>
          </a:lstStyle>
          <a:p>
            <a:fld id="{916088A7-B90F-420A-8E66-8D0FF32A9A66}" type="datetime1">
              <a:rPr lang="de-DE" smtClean="0"/>
              <a:pPr/>
              <a:t>05.05.2025</a:t>
            </a:fld>
            <a:endParaRPr lang="de-DE" dirty="0"/>
          </a:p>
        </p:txBody>
      </p:sp>
      <p:sp>
        <p:nvSpPr>
          <p:cNvPr id="11" name="Foliennummernplatzhalter 10">
            <a:extLst>
              <a:ext uri="{FF2B5EF4-FFF2-40B4-BE49-F238E27FC236}">
                <a16:creationId xmlns:a16="http://schemas.microsoft.com/office/drawing/2014/main" id="{76F22E22-B305-4BA3-A40C-CD4F970AE340}"/>
              </a:ext>
            </a:extLst>
          </p:cNvPr>
          <p:cNvSpPr>
            <a:spLocks noGrp="1"/>
          </p:cNvSpPr>
          <p:nvPr>
            <p:ph type="sldNum" sz="quarter" idx="16"/>
          </p:nvPr>
        </p:nvSpPr>
        <p:spPr/>
        <p:txBody>
          <a:bodyPr/>
          <a:lstStyle>
            <a:lvl1pPr>
              <a:defRPr>
                <a:solidFill>
                  <a:schemeClr val="bg2"/>
                </a:solidFill>
              </a:defRPr>
            </a:lvl1pPr>
          </a:lstStyle>
          <a:p>
            <a:fld id="{833FA4B0-7731-EC49-88EA-B5E921ABE78A}" type="slidenum">
              <a:rPr lang="de-DE" smtClean="0"/>
              <a:pPr/>
              <a:t>‹Nr.›</a:t>
            </a:fld>
            <a:endParaRPr lang="de-DE" dirty="0"/>
          </a:p>
        </p:txBody>
      </p:sp>
    </p:spTree>
    <p:extLst>
      <p:ext uri="{BB962C8B-B14F-4D97-AF65-F5344CB8AC3E}">
        <p14:creationId xmlns:p14="http://schemas.microsoft.com/office/powerpoint/2010/main" val="7115803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el und Inhalt + Bi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FF2007F-67D9-3AED-CE99-8BC61C37756F}"/>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2">
            <a:extLst>
              <a:ext uri="{FF2B5EF4-FFF2-40B4-BE49-F238E27FC236}">
                <a16:creationId xmlns:a16="http://schemas.microsoft.com/office/drawing/2014/main" id="{689688D5-31CC-8F2D-A204-458401BB9D7B}"/>
              </a:ext>
            </a:extLst>
          </p:cNvPr>
          <p:cNvSpPr>
            <a:spLocks noGrp="1"/>
          </p:cNvSpPr>
          <p:nvPr>
            <p:ph type="title"/>
          </p:nvPr>
        </p:nvSpPr>
        <p:spPr>
          <a:xfrm>
            <a:off x="686305" y="491060"/>
            <a:ext cx="10954833" cy="1215630"/>
          </a:xfrm>
        </p:spPr>
        <p:txBody>
          <a:bodyPr/>
          <a:lstStyle>
            <a:lvl1pPr>
              <a:defRPr cap="none" baseline="0">
                <a:solidFill>
                  <a:schemeClr val="bg1"/>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5DB2830F-D331-528E-5294-480952523168}"/>
              </a:ext>
            </a:extLst>
          </p:cNvPr>
          <p:cNvSpPr>
            <a:spLocks noGrp="1"/>
          </p:cNvSpPr>
          <p:nvPr>
            <p:ph sz="half" idx="1"/>
          </p:nvPr>
        </p:nvSpPr>
        <p:spPr>
          <a:xfrm>
            <a:off x="686305" y="1925432"/>
            <a:ext cx="5181600" cy="416739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Bildplatzhalter 8">
            <a:extLst>
              <a:ext uri="{FF2B5EF4-FFF2-40B4-BE49-F238E27FC236}">
                <a16:creationId xmlns:a16="http://schemas.microsoft.com/office/drawing/2014/main" id="{FCA0A4F3-F587-7736-0D65-8C49FA103CED}"/>
              </a:ext>
            </a:extLst>
          </p:cNvPr>
          <p:cNvSpPr>
            <a:spLocks noGrp="1"/>
          </p:cNvSpPr>
          <p:nvPr>
            <p:ph type="pic" sz="quarter" idx="13" hasCustomPrompt="1"/>
          </p:nvPr>
        </p:nvSpPr>
        <p:spPr>
          <a:xfrm>
            <a:off x="6096000" y="1925638"/>
            <a:ext cx="6096000" cy="4167187"/>
          </a:xfrm>
        </p:spPr>
        <p:txBody>
          <a:bodyPr anchor="ctr" anchorCtr="0"/>
          <a:lstStyle>
            <a:lvl1pPr marL="0" indent="0" algn="ctr">
              <a:buNone/>
              <a:defRPr>
                <a:solidFill>
                  <a:schemeClr val="accent5"/>
                </a:solidFill>
              </a:defRPr>
            </a:lvl1pPr>
          </a:lstStyle>
          <a:p>
            <a:r>
              <a:rPr lang="de-DE" dirty="0"/>
              <a:t>Hier können Sie ein Bild einfügen</a:t>
            </a:r>
          </a:p>
        </p:txBody>
      </p:sp>
      <p:sp>
        <p:nvSpPr>
          <p:cNvPr id="14" name="Textplatzhalter 13">
            <a:extLst>
              <a:ext uri="{FF2B5EF4-FFF2-40B4-BE49-F238E27FC236}">
                <a16:creationId xmlns:a16="http://schemas.microsoft.com/office/drawing/2014/main" id="{B5C21017-6096-429D-B5EA-A79AA139C5FE}"/>
              </a:ext>
            </a:extLst>
          </p:cNvPr>
          <p:cNvSpPr>
            <a:spLocks noGrp="1"/>
          </p:cNvSpPr>
          <p:nvPr>
            <p:ph type="body" sz="quarter" idx="17" hasCustomPrompt="1"/>
          </p:nvPr>
        </p:nvSpPr>
        <p:spPr>
          <a:xfrm>
            <a:off x="7297738" y="6092825"/>
            <a:ext cx="4343400" cy="215909"/>
          </a:xfrm>
        </p:spPr>
        <p:txBody>
          <a:bodyPr anchor="ctr">
            <a:noAutofit/>
          </a:bodyPr>
          <a:lstStyle>
            <a:lvl1pPr marL="0" indent="0" algn="r">
              <a:buNone/>
              <a:defRPr sz="800">
                <a:solidFill>
                  <a:schemeClr val="bg1"/>
                </a:solidFill>
              </a:defRPr>
            </a:lvl1pPr>
            <a:lvl5pPr>
              <a:defRPr/>
            </a:lvl5pPr>
          </a:lstStyle>
          <a:p>
            <a:pPr lvl="0"/>
            <a:r>
              <a:rPr lang="de-DE" dirty="0"/>
              <a:t>Foto: Bildnachweis</a:t>
            </a:r>
          </a:p>
        </p:txBody>
      </p:sp>
      <p:sp>
        <p:nvSpPr>
          <p:cNvPr id="8" name="Fußzeilenplatzhalter 7">
            <a:extLst>
              <a:ext uri="{FF2B5EF4-FFF2-40B4-BE49-F238E27FC236}">
                <a16:creationId xmlns:a16="http://schemas.microsoft.com/office/drawing/2014/main" id="{3494070B-692A-47CC-9F84-5FC408B7815A}"/>
              </a:ext>
            </a:extLst>
          </p:cNvPr>
          <p:cNvSpPr>
            <a:spLocks noGrp="1"/>
          </p:cNvSpPr>
          <p:nvPr>
            <p:ph type="ftr" sz="quarter" idx="15"/>
          </p:nvPr>
        </p:nvSpPr>
        <p:spPr/>
        <p:txBody>
          <a:bodyPr/>
          <a:lstStyle>
            <a:lvl1pPr>
              <a:defRPr>
                <a:solidFill>
                  <a:schemeClr val="bg1"/>
                </a:solidFill>
              </a:defRPr>
            </a:lvl1pPr>
          </a:lstStyle>
          <a:p>
            <a:r>
              <a:rPr lang="de-DE" dirty="0"/>
              <a:t>Institut / Lehrstuhl / Dezernat </a:t>
            </a:r>
          </a:p>
        </p:txBody>
      </p:sp>
      <p:sp>
        <p:nvSpPr>
          <p:cNvPr id="7" name="Datumsplatzhalter 6">
            <a:extLst>
              <a:ext uri="{FF2B5EF4-FFF2-40B4-BE49-F238E27FC236}">
                <a16:creationId xmlns:a16="http://schemas.microsoft.com/office/drawing/2014/main" id="{E9300D5A-2358-4BDE-8AD0-414C4ED611F2}"/>
              </a:ext>
            </a:extLst>
          </p:cNvPr>
          <p:cNvSpPr>
            <a:spLocks noGrp="1"/>
          </p:cNvSpPr>
          <p:nvPr>
            <p:ph type="dt" sz="half" idx="14"/>
          </p:nvPr>
        </p:nvSpPr>
        <p:spPr/>
        <p:txBody>
          <a:bodyPr/>
          <a:lstStyle>
            <a:lvl1pPr>
              <a:defRPr>
                <a:solidFill>
                  <a:schemeClr val="bg1"/>
                </a:solidFill>
              </a:defRPr>
            </a:lvl1pPr>
          </a:lstStyle>
          <a:p>
            <a:fld id="{916088A7-B90F-420A-8E66-8D0FF32A9A66}" type="datetime1">
              <a:rPr lang="de-DE" smtClean="0"/>
              <a:pPr/>
              <a:t>05.05.2025</a:t>
            </a:fld>
            <a:endParaRPr lang="de-DE" dirty="0"/>
          </a:p>
        </p:txBody>
      </p:sp>
      <p:sp>
        <p:nvSpPr>
          <p:cNvPr id="11" name="Foliennummernplatzhalter 10">
            <a:extLst>
              <a:ext uri="{FF2B5EF4-FFF2-40B4-BE49-F238E27FC236}">
                <a16:creationId xmlns:a16="http://schemas.microsoft.com/office/drawing/2014/main" id="{76F22E22-B305-4BA3-A40C-CD4F970AE340}"/>
              </a:ext>
            </a:extLst>
          </p:cNvPr>
          <p:cNvSpPr>
            <a:spLocks noGrp="1"/>
          </p:cNvSpPr>
          <p:nvPr>
            <p:ph type="sldNum" sz="quarter" idx="16"/>
          </p:nvPr>
        </p:nvSpPr>
        <p:spPr/>
        <p:txBody>
          <a:bodyPr/>
          <a:lstStyle>
            <a:lvl1pPr>
              <a:defRPr>
                <a:solidFill>
                  <a:schemeClr val="bg1"/>
                </a:solidFill>
              </a:defRPr>
            </a:lvl1pPr>
          </a:lstStyle>
          <a:p>
            <a:fld id="{833FA4B0-7731-EC49-88EA-B5E921ABE78A}" type="slidenum">
              <a:rPr lang="de-DE" smtClean="0"/>
              <a:pPr/>
              <a:t>‹Nr.›</a:t>
            </a:fld>
            <a:endParaRPr lang="de-DE" dirty="0"/>
          </a:p>
        </p:txBody>
      </p:sp>
      <p:pic>
        <p:nvPicPr>
          <p:cNvPr id="4" name="Grafik 3">
            <a:extLst>
              <a:ext uri="{FF2B5EF4-FFF2-40B4-BE49-F238E27FC236}">
                <a16:creationId xmlns:a16="http://schemas.microsoft.com/office/drawing/2014/main" id="{EA67D268-8FE9-8E82-B013-52CACE8CD1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25825" y="6137764"/>
            <a:ext cx="1366153" cy="616033"/>
          </a:xfrm>
          <a:prstGeom prst="rect">
            <a:avLst/>
          </a:prstGeom>
        </p:spPr>
      </p:pic>
    </p:spTree>
    <p:extLst>
      <p:ext uri="{BB962C8B-B14F-4D97-AF65-F5344CB8AC3E}">
        <p14:creationId xmlns:p14="http://schemas.microsoft.com/office/powerpoint/2010/main" val="1390976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 03">
    <p:bg>
      <p:bgPr>
        <a:solidFill>
          <a:srgbClr val="619ECF"/>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1162475E-C213-438E-BB37-4F3ED8A69BD5}"/>
              </a:ext>
            </a:extLst>
          </p:cNvPr>
          <p:cNvGrpSpPr/>
          <p:nvPr userDrawn="1"/>
        </p:nvGrpSpPr>
        <p:grpSpPr>
          <a:xfrm>
            <a:off x="0" y="0"/>
            <a:ext cx="12192000" cy="6858000"/>
            <a:chOff x="0" y="0"/>
            <a:chExt cx="12192000" cy="6858000"/>
          </a:xfrm>
        </p:grpSpPr>
        <p:pic>
          <p:nvPicPr>
            <p:cNvPr id="5" name="Grafik 4">
              <a:extLst>
                <a:ext uri="{FF2B5EF4-FFF2-40B4-BE49-F238E27FC236}">
                  <a16:creationId xmlns:a16="http://schemas.microsoft.com/office/drawing/2014/main" id="{DC936E9E-59F5-471F-A631-941270C81F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616" t="-45931" r="12815" b="12339"/>
            <a:stretch/>
          </p:blipFill>
          <p:spPr>
            <a:xfrm>
              <a:off x="0" y="0"/>
              <a:ext cx="12192000" cy="6858000"/>
            </a:xfrm>
            <a:prstGeom prst="rect">
              <a:avLst/>
            </a:prstGeom>
          </p:spPr>
        </p:pic>
        <p:sp>
          <p:nvSpPr>
            <p:cNvPr id="6" name="Rechteck 5">
              <a:extLst>
                <a:ext uri="{FF2B5EF4-FFF2-40B4-BE49-F238E27FC236}">
                  <a16:creationId xmlns:a16="http://schemas.microsoft.com/office/drawing/2014/main" id="{915E9D18-F2CB-4662-8EBA-659941955F9A}"/>
                </a:ext>
              </a:extLst>
            </p:cNvPr>
            <p:cNvSpPr/>
            <p:nvPr userDrawn="1"/>
          </p:nvSpPr>
          <p:spPr>
            <a:xfrm>
              <a:off x="0" y="2168872"/>
              <a:ext cx="12192000" cy="2695227"/>
            </a:xfrm>
            <a:prstGeom prst="rect">
              <a:avLst/>
            </a:prstGeom>
            <a:gradFill flip="none" rotWithShape="1">
              <a:gsLst>
                <a:gs pos="0">
                  <a:srgbClr val="619ECF">
                    <a:alpha val="0"/>
                  </a:srgbClr>
                </a:gs>
                <a:gs pos="86000">
                  <a:srgbClr val="619E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latin typeface="Albert Sans Medium" pitchFamily="2" charset="0"/>
              </a:endParaRPr>
            </a:p>
          </p:txBody>
        </p:sp>
        <p:sp>
          <p:nvSpPr>
            <p:cNvPr id="14" name="Rechteck 13">
              <a:extLst>
                <a:ext uri="{FF2B5EF4-FFF2-40B4-BE49-F238E27FC236}">
                  <a16:creationId xmlns:a16="http://schemas.microsoft.com/office/drawing/2014/main" id="{80ABACE3-7650-415C-BEB6-3AC3C3EFBBC7}"/>
                </a:ext>
              </a:extLst>
            </p:cNvPr>
            <p:cNvSpPr/>
            <p:nvPr userDrawn="1"/>
          </p:nvSpPr>
          <p:spPr>
            <a:xfrm>
              <a:off x="0" y="4162772"/>
              <a:ext cx="6838950" cy="2695227"/>
            </a:xfrm>
            <a:prstGeom prst="rect">
              <a:avLst/>
            </a:prstGeom>
            <a:gradFill flip="none" rotWithShape="1">
              <a:gsLst>
                <a:gs pos="75000">
                  <a:srgbClr val="002060">
                    <a:alpha val="0"/>
                  </a:srgbClr>
                </a:gs>
                <a:gs pos="100000">
                  <a:schemeClr val="accent1">
                    <a:lumMod val="100000"/>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latin typeface="Albert Sans Medium" pitchFamily="2" charset="0"/>
              </a:endParaRPr>
            </a:p>
          </p:txBody>
        </p:sp>
      </p:grpSp>
      <p:sp>
        <p:nvSpPr>
          <p:cNvPr id="2" name="Titel 1">
            <a:extLst>
              <a:ext uri="{FF2B5EF4-FFF2-40B4-BE49-F238E27FC236}">
                <a16:creationId xmlns:a16="http://schemas.microsoft.com/office/drawing/2014/main" id="{A524BC67-9B79-EF75-0AF0-8F81DF93E8AA}"/>
              </a:ext>
            </a:extLst>
          </p:cNvPr>
          <p:cNvSpPr>
            <a:spLocks noGrp="1"/>
          </p:cNvSpPr>
          <p:nvPr>
            <p:ph type="ctrTitle"/>
          </p:nvPr>
        </p:nvSpPr>
        <p:spPr>
          <a:xfrm>
            <a:off x="707572" y="1925716"/>
            <a:ext cx="9561843" cy="2133473"/>
          </a:xfrm>
        </p:spPr>
        <p:txBody>
          <a:bodyPr anchor="b" anchorCtr="0">
            <a:noAutofit/>
          </a:bodyPr>
          <a:lstStyle>
            <a:lvl1pPr algn="l">
              <a:defRPr sz="4400" b="1" i="0">
                <a:solidFill>
                  <a:schemeClr val="bg1"/>
                </a:solidFill>
                <a:latin typeface="Albert Sans Black" pitchFamily="2" charset="0"/>
              </a:defRPr>
            </a:lvl1pPr>
          </a:lstStyle>
          <a:p>
            <a:r>
              <a:rPr lang="de-DE" dirty="0"/>
              <a:t>Mastertitelformat bearbeiten</a:t>
            </a:r>
          </a:p>
        </p:txBody>
      </p:sp>
      <p:sp>
        <p:nvSpPr>
          <p:cNvPr id="3" name="Untertitel 2">
            <a:extLst>
              <a:ext uri="{FF2B5EF4-FFF2-40B4-BE49-F238E27FC236}">
                <a16:creationId xmlns:a16="http://schemas.microsoft.com/office/drawing/2014/main" id="{2A526B7D-4039-F443-1E7D-319E5DF8691A}"/>
              </a:ext>
            </a:extLst>
          </p:cNvPr>
          <p:cNvSpPr>
            <a:spLocks noGrp="1"/>
          </p:cNvSpPr>
          <p:nvPr>
            <p:ph type="subTitle" idx="1"/>
          </p:nvPr>
        </p:nvSpPr>
        <p:spPr>
          <a:xfrm>
            <a:off x="707571" y="4419338"/>
            <a:ext cx="9561843" cy="934634"/>
          </a:xfrm>
        </p:spPr>
        <p:txBody>
          <a:bodyPr>
            <a:noAutofit/>
          </a:bodyPr>
          <a:lstStyle>
            <a:lvl1pPr marL="0" indent="0" algn="l">
              <a:buNone/>
              <a:defRPr sz="2400" b="0" i="0">
                <a:solidFill>
                  <a:schemeClr val="bg1"/>
                </a:solidFill>
                <a:latin typeface="Albert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8" name="Datumsplatzhalter 7">
            <a:extLst>
              <a:ext uri="{FF2B5EF4-FFF2-40B4-BE49-F238E27FC236}">
                <a16:creationId xmlns:a16="http://schemas.microsoft.com/office/drawing/2014/main" id="{8A660AAD-253B-4D87-9A9A-18D772FDF4BA}"/>
              </a:ext>
            </a:extLst>
          </p:cNvPr>
          <p:cNvSpPr>
            <a:spLocks noGrp="1"/>
          </p:cNvSpPr>
          <p:nvPr>
            <p:ph type="dt" sz="half" idx="14"/>
          </p:nvPr>
        </p:nvSpPr>
        <p:spPr>
          <a:xfrm>
            <a:off x="7676228" y="6308734"/>
            <a:ext cx="1221711" cy="244830"/>
          </a:xfrm>
          <a:prstGeom prst="rect">
            <a:avLst/>
          </a:prstGeom>
        </p:spPr>
        <p:txBody>
          <a:bodyPr/>
          <a:lstStyle>
            <a:lvl1pPr>
              <a:defRPr>
                <a:solidFill>
                  <a:schemeClr val="bg1"/>
                </a:solidFill>
                <a:effectLst>
                  <a:outerShdw blurRad="127000" sx="105000" sy="105000" algn="ctr" rotWithShape="0">
                    <a:prstClr val="black">
                      <a:alpha val="40000"/>
                    </a:prstClr>
                  </a:outerShdw>
                </a:effectLst>
                <a:latin typeface="Albert Sans Medium" pitchFamily="2" charset="0"/>
              </a:defRPr>
            </a:lvl1pPr>
          </a:lstStyle>
          <a:p>
            <a:fld id="{9508A984-EFA6-4ABD-919A-A9FB76A14789}" type="datetime1">
              <a:rPr lang="de-DE" smtClean="0"/>
              <a:t>05.05.2025</a:t>
            </a:fld>
            <a:endParaRPr lang="de-DE" dirty="0"/>
          </a:p>
        </p:txBody>
      </p:sp>
      <p:sp>
        <p:nvSpPr>
          <p:cNvPr id="11" name="Fußzeilenplatzhalter 10">
            <a:extLst>
              <a:ext uri="{FF2B5EF4-FFF2-40B4-BE49-F238E27FC236}">
                <a16:creationId xmlns:a16="http://schemas.microsoft.com/office/drawing/2014/main" id="{00BD1182-8153-47B0-8C09-8B01CE0F67E2}"/>
              </a:ext>
            </a:extLst>
          </p:cNvPr>
          <p:cNvSpPr>
            <a:spLocks noGrp="1"/>
          </p:cNvSpPr>
          <p:nvPr>
            <p:ph type="ftr" sz="quarter" idx="15"/>
          </p:nvPr>
        </p:nvSpPr>
        <p:spPr>
          <a:xfrm>
            <a:off x="707571" y="6308734"/>
            <a:ext cx="5436284" cy="244830"/>
          </a:xfrm>
          <a:prstGeom prst="rect">
            <a:avLst/>
          </a:prstGeom>
        </p:spPr>
        <p:txBody>
          <a:bodyPr/>
          <a:lstStyle>
            <a:lvl1pPr>
              <a:defRPr>
                <a:solidFill>
                  <a:schemeClr val="bg1"/>
                </a:solidFill>
                <a:effectLst>
                  <a:outerShdw blurRad="127000" sx="105000" sy="105000" algn="ctr" rotWithShape="0">
                    <a:prstClr val="black">
                      <a:alpha val="40000"/>
                    </a:prstClr>
                  </a:outerShdw>
                </a:effectLst>
                <a:latin typeface="Albert Sans Medium" pitchFamily="2" charset="0"/>
              </a:defRPr>
            </a:lvl1pPr>
          </a:lstStyle>
          <a:p>
            <a:r>
              <a:rPr lang="de-DE"/>
              <a:t>Institut / Lehrstuhl / Dezernat </a:t>
            </a:r>
            <a:endParaRPr lang="de-DE" dirty="0"/>
          </a:p>
        </p:txBody>
      </p:sp>
      <p:sp>
        <p:nvSpPr>
          <p:cNvPr id="9" name="Textfeld 8">
            <a:extLst>
              <a:ext uri="{FF2B5EF4-FFF2-40B4-BE49-F238E27FC236}">
                <a16:creationId xmlns:a16="http://schemas.microsoft.com/office/drawing/2014/main" id="{97CBD1EB-984B-43BE-9711-A80AE54FB0C1}"/>
              </a:ext>
            </a:extLst>
          </p:cNvPr>
          <p:cNvSpPr txBox="1"/>
          <p:nvPr userDrawn="1"/>
        </p:nvSpPr>
        <p:spPr>
          <a:xfrm rot="16200000">
            <a:off x="11150600" y="2184400"/>
            <a:ext cx="1866900" cy="215444"/>
          </a:xfrm>
          <a:prstGeom prst="rect">
            <a:avLst/>
          </a:prstGeom>
          <a:noFill/>
        </p:spPr>
        <p:txBody>
          <a:bodyPr wrap="square" rtlCol="0">
            <a:spAutoFit/>
          </a:bodyPr>
          <a:lstStyle/>
          <a:p>
            <a:r>
              <a:rPr lang="de-DE" sz="800" dirty="0">
                <a:solidFill>
                  <a:schemeClr val="accent1"/>
                </a:solidFill>
                <a:latin typeface="Albert Sans Medium" pitchFamily="2" charset="0"/>
              </a:rPr>
              <a:t>Foto: Gregor Hübl</a:t>
            </a:r>
          </a:p>
        </p:txBody>
      </p:sp>
      <p:pic>
        <p:nvPicPr>
          <p:cNvPr id="13" name="Grafik 12">
            <a:extLst>
              <a:ext uri="{FF2B5EF4-FFF2-40B4-BE49-F238E27FC236}">
                <a16:creationId xmlns:a16="http://schemas.microsoft.com/office/drawing/2014/main" id="{397F438F-8AFB-4F77-B370-9432B72DF984}"/>
              </a:ext>
            </a:extLst>
          </p:cNvPr>
          <p:cNvPicPr>
            <a:picLocks noChangeAspect="1"/>
          </p:cNvPicPr>
          <p:nvPr userDrawn="1"/>
        </p:nvPicPr>
        <p:blipFill>
          <a:blip r:embed="rId3"/>
          <a:stretch>
            <a:fillRect/>
          </a:stretch>
        </p:blipFill>
        <p:spPr>
          <a:xfrm>
            <a:off x="555603" y="554646"/>
            <a:ext cx="3016801" cy="1360352"/>
          </a:xfrm>
          <a:prstGeom prst="rect">
            <a:avLst/>
          </a:prstGeom>
        </p:spPr>
      </p:pic>
    </p:spTree>
    <p:extLst>
      <p:ext uri="{BB962C8B-B14F-4D97-AF65-F5344CB8AC3E}">
        <p14:creationId xmlns:p14="http://schemas.microsoft.com/office/powerpoint/2010/main" val="2828883941"/>
      </p:ext>
    </p:extLst>
  </p:cSld>
  <p:clrMapOvr>
    <a:masterClrMapping/>
  </p:clrMapOvr>
  <p:extLst>
    <p:ext uri="{DCECCB84-F9BA-43D5-87BE-67443E8EF086}">
      <p15:sldGuideLst xmlns:p15="http://schemas.microsoft.com/office/powerpoint/2012/main">
        <p15:guide id="1" orient="horz" pos="436">
          <p15:clr>
            <a:srgbClr val="FBAE40"/>
          </p15:clr>
        </p15:guide>
        <p15:guide id="2" pos="3840">
          <p15:clr>
            <a:srgbClr val="FBAE40"/>
          </p15:clr>
        </p15:guide>
        <p15:guide id="3" orient="horz" pos="1094">
          <p15:clr>
            <a:srgbClr val="FBAE40"/>
          </p15:clr>
        </p15:guide>
        <p15:guide id="4" orient="horz" pos="913">
          <p15:clr>
            <a:srgbClr val="FBAE40"/>
          </p15:clr>
        </p15:guide>
        <p15:guide id="5" orient="horz" pos="6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bschnittstitelfolie 01">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E09D31D-F38C-EEB6-B21C-18608CCD2AEA}"/>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bg1"/>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2" name="Titel 1">
            <a:extLst>
              <a:ext uri="{FF2B5EF4-FFF2-40B4-BE49-F238E27FC236}">
                <a16:creationId xmlns:a16="http://schemas.microsoft.com/office/drawing/2014/main" id="{97587547-EC04-5499-1CC7-AF77F74DC34F}"/>
              </a:ext>
            </a:extLst>
          </p:cNvPr>
          <p:cNvSpPr>
            <a:spLocks noGrp="1"/>
          </p:cNvSpPr>
          <p:nvPr>
            <p:ph type="title"/>
          </p:nvPr>
        </p:nvSpPr>
        <p:spPr>
          <a:xfrm>
            <a:off x="695325" y="2846603"/>
            <a:ext cx="8202613" cy="2852737"/>
          </a:xfrm>
        </p:spPr>
        <p:txBody>
          <a:bodyPr anchor="t" anchorCtr="0">
            <a:noAutofit/>
          </a:bodyPr>
          <a:lstStyle>
            <a:lvl1pPr>
              <a:defRPr sz="4400">
                <a:solidFill>
                  <a:schemeClr val="bg1"/>
                </a:solidFill>
              </a:defRPr>
            </a:lvl1pPr>
          </a:lstStyle>
          <a:p>
            <a:r>
              <a:rPr lang="de-DE" dirty="0"/>
              <a:t>Mastertitelformat bearbeiten</a:t>
            </a:r>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1"/>
                </a:solidFill>
              </a:defRPr>
            </a:lvl1pPr>
          </a:lstStyle>
          <a:p>
            <a:r>
              <a:rPr lang="de-DE" dirty="0"/>
              <a:t>Institut / Lehrstuhl / Dezernat </a:t>
            </a: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1"/>
                </a:solidFill>
              </a:defRPr>
            </a:lvl1pPr>
          </a:lstStyle>
          <a:p>
            <a:fld id="{962E2233-BC02-4692-A2EE-F8906B800895}" type="datetime1">
              <a:rPr lang="de-DE" smtClean="0"/>
              <a:t>05.05.2025</a:t>
            </a:fld>
            <a:endParaRPr lang="de-DE" dirty="0"/>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1"/>
                </a:solidFill>
              </a:defRPr>
            </a:lvl1pPr>
          </a:lstStyle>
          <a:p>
            <a:fld id="{833FA4B0-7731-EC49-88EA-B5E921ABE78A}" type="slidenum">
              <a:rPr lang="de-DE" smtClean="0"/>
              <a:pPr/>
              <a:t>‹Nr.›</a:t>
            </a:fld>
            <a:endParaRPr lang="de-DE" dirty="0"/>
          </a:p>
        </p:txBody>
      </p:sp>
      <p:pic>
        <p:nvPicPr>
          <p:cNvPr id="14" name="Grafik 13">
            <a:extLst>
              <a:ext uri="{FF2B5EF4-FFF2-40B4-BE49-F238E27FC236}">
                <a16:creationId xmlns:a16="http://schemas.microsoft.com/office/drawing/2014/main" id="{89C29918-CB2F-4B95-8F78-CDB747560B2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5825" y="6137764"/>
            <a:ext cx="1366153" cy="616033"/>
          </a:xfrm>
          <a:prstGeom prst="rect">
            <a:avLst/>
          </a:prstGeom>
        </p:spPr>
      </p:pic>
    </p:spTree>
    <p:extLst>
      <p:ext uri="{BB962C8B-B14F-4D97-AF65-F5344CB8AC3E}">
        <p14:creationId xmlns:p14="http://schemas.microsoft.com/office/powerpoint/2010/main" val="3615607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bschnittstitelfolie 02">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accent4"/>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6" y="2846603"/>
            <a:ext cx="8202612" cy="2852737"/>
          </a:xfrm>
        </p:spPr>
        <p:txBody>
          <a:bodyPr anchor="t" anchorCtr="0">
            <a:noAutofit/>
          </a:bodyPr>
          <a:lstStyle>
            <a:lvl1pPr>
              <a:defRPr sz="4400">
                <a:solidFill>
                  <a:schemeClr val="tx2"/>
                </a:solidFill>
              </a:defRPr>
            </a:lvl1pPr>
          </a:lstStyle>
          <a:p>
            <a:r>
              <a:rPr lang="de-DE" dirty="0"/>
              <a:t>Mastertitel </a:t>
            </a:r>
            <a:r>
              <a:rPr lang="de-DE" dirty="0" err="1"/>
              <a:t>format</a:t>
            </a:r>
            <a:r>
              <a:rPr lang="de-DE" dirty="0"/>
              <a:t> bearbeiten</a:t>
            </a:r>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2"/>
                </a:solidFill>
              </a:defRPr>
            </a:lvl1pPr>
          </a:lstStyle>
          <a:p>
            <a:r>
              <a:rPr lang="de-DE"/>
              <a:t>Institut / Lehrstuhl / Dezernat </a:t>
            </a:r>
            <a:endParaRPr lang="de-DE" dirty="0"/>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2"/>
                </a:solidFill>
              </a:defRPr>
            </a:lvl1pPr>
          </a:lstStyle>
          <a:p>
            <a:fld id="{333F1B8E-C7B0-4BC0-A26F-A8AA52BED294}" type="datetime1">
              <a:rPr lang="de-DE" smtClean="0"/>
              <a:pPr/>
              <a:t>05.05.2025</a:t>
            </a:fld>
            <a:endParaRPr lang="de-DE" dirty="0"/>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2"/>
                </a:solidFill>
              </a:defRPr>
            </a:lvl1pPr>
          </a:lstStyle>
          <a:p>
            <a:fld id="{833FA4B0-7731-EC49-88EA-B5E921ABE78A}" type="slidenum">
              <a:rPr lang="de-DE" smtClean="0"/>
              <a:pPr/>
              <a:t>‹Nr.›</a:t>
            </a:fld>
            <a:endParaRPr lang="de-DE" dirty="0"/>
          </a:p>
        </p:txBody>
      </p:sp>
      <p:sp>
        <p:nvSpPr>
          <p:cNvPr id="14" name="Ellipse 13">
            <a:extLst>
              <a:ext uri="{FF2B5EF4-FFF2-40B4-BE49-F238E27FC236}">
                <a16:creationId xmlns:a16="http://schemas.microsoft.com/office/drawing/2014/main" id="{732A2A40-5F05-4D0F-A092-D8D65B262210}"/>
              </a:ext>
              <a:ext uri="{C183D7F6-B498-43B3-948B-1728B52AA6E4}">
                <adec:decorative xmlns:adec="http://schemas.microsoft.com/office/drawing/2017/decorative" val="1"/>
              </a:ext>
            </a:extLst>
          </p:cNvPr>
          <p:cNvSpPr/>
          <p:nvPr userDrawn="1"/>
        </p:nvSpPr>
        <p:spPr>
          <a:xfrm>
            <a:off x="9571216" y="-1026339"/>
            <a:ext cx="4300683" cy="4300683"/>
          </a:xfrm>
          <a:prstGeom prst="ellipse">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463410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bschnittstitelfolie 01.1">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E09D31D-F38C-EEB6-B21C-18608CCD2AEA}"/>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bg1"/>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5" y="2846603"/>
            <a:ext cx="5210175" cy="2852737"/>
          </a:xfrm>
        </p:spPr>
        <p:txBody>
          <a:bodyPr anchor="t" anchorCtr="0">
            <a:noAutofit/>
          </a:bodyPr>
          <a:lstStyle>
            <a:lvl1pPr>
              <a:defRPr sz="4400">
                <a:solidFill>
                  <a:schemeClr val="bg1"/>
                </a:solidFill>
              </a:defRPr>
            </a:lvl1pPr>
          </a:lstStyle>
          <a:p>
            <a:r>
              <a:rPr lang="de-DE" dirty="0"/>
              <a:t>Mastertitel </a:t>
            </a:r>
            <a:r>
              <a:rPr lang="de-DE" dirty="0" err="1"/>
              <a:t>format</a:t>
            </a:r>
            <a:r>
              <a:rPr lang="de-DE" dirty="0"/>
              <a:t> bearbeiten</a:t>
            </a:r>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1"/>
                </a:solidFill>
              </a:defRPr>
            </a:lvl1pPr>
          </a:lstStyle>
          <a:p>
            <a:r>
              <a:rPr lang="de-DE"/>
              <a:t>Institut / Lehrstuhl / Dezernat </a:t>
            </a:r>
            <a:endParaRPr lang="de-DE" dirty="0"/>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1"/>
                </a:solidFill>
              </a:defRPr>
            </a:lvl1pPr>
          </a:lstStyle>
          <a:p>
            <a:fld id="{D6B3EA6A-073E-4897-BB13-6F337A8F6B33}" type="datetime1">
              <a:rPr lang="de-DE" smtClean="0"/>
              <a:t>05.05.2025</a:t>
            </a:fld>
            <a:endParaRPr lang="de-DE" dirty="0"/>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1"/>
                </a:solidFill>
              </a:defRPr>
            </a:lvl1pPr>
          </a:lstStyle>
          <a:p>
            <a:fld id="{833FA4B0-7731-EC49-88EA-B5E921ABE78A}" type="slidenum">
              <a:rPr lang="de-DE" smtClean="0"/>
              <a:pPr/>
              <a:t>‹Nr.›</a:t>
            </a:fld>
            <a:endParaRPr lang="de-DE" dirty="0"/>
          </a:p>
        </p:txBody>
      </p:sp>
      <p:sp>
        <p:nvSpPr>
          <p:cNvPr id="14" name="Bildplatzhalter 3">
            <a:extLst>
              <a:ext uri="{FF2B5EF4-FFF2-40B4-BE49-F238E27FC236}">
                <a16:creationId xmlns:a16="http://schemas.microsoft.com/office/drawing/2014/main" id="{98EFC909-035C-4262-9908-EF1702D9EF00}"/>
              </a:ext>
            </a:extLst>
          </p:cNvPr>
          <p:cNvSpPr>
            <a:spLocks noGrp="1"/>
          </p:cNvSpPr>
          <p:nvPr>
            <p:ph type="pic" sz="quarter" idx="17" hasCustomPrompt="1"/>
          </p:nvPr>
        </p:nvSpPr>
        <p:spPr>
          <a:xfrm>
            <a:off x="6593212" y="968591"/>
            <a:ext cx="4730751" cy="4730749"/>
          </a:xfrm>
          <a:prstGeom prst="ellipse">
            <a:avLst/>
          </a:prstGeom>
          <a:solidFill>
            <a:schemeClr val="bg1"/>
          </a:solidFill>
        </p:spPr>
        <p:txBody>
          <a:bodyPr anchor="ctr"/>
          <a:lstStyle>
            <a:lvl1pPr marL="0" marR="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solidFill>
                  <a:schemeClr val="accent3"/>
                </a:solidFill>
              </a:defRPr>
            </a:lvl1pPr>
          </a:lstStyle>
          <a:p>
            <a:pPr marL="0" marR="0" lvl="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pPr>
            <a:r>
              <a:rPr lang="de-DE" dirty="0"/>
              <a:t>Hier können Sie ein Bild einfügen</a:t>
            </a:r>
          </a:p>
        </p:txBody>
      </p:sp>
      <p:sp>
        <p:nvSpPr>
          <p:cNvPr id="15" name="Textplatzhalter 13">
            <a:extLst>
              <a:ext uri="{FF2B5EF4-FFF2-40B4-BE49-F238E27FC236}">
                <a16:creationId xmlns:a16="http://schemas.microsoft.com/office/drawing/2014/main" id="{8DCBB7A7-D78F-49F8-BEF4-049208F84425}"/>
              </a:ext>
            </a:extLst>
          </p:cNvPr>
          <p:cNvSpPr>
            <a:spLocks noGrp="1"/>
          </p:cNvSpPr>
          <p:nvPr>
            <p:ph type="body" sz="quarter" idx="18" hasCustomPrompt="1"/>
          </p:nvPr>
        </p:nvSpPr>
        <p:spPr>
          <a:xfrm>
            <a:off x="7297738" y="6092825"/>
            <a:ext cx="4343400" cy="215909"/>
          </a:xfrm>
        </p:spPr>
        <p:txBody>
          <a:bodyPr anchor="ctr">
            <a:noAutofit/>
          </a:bodyPr>
          <a:lstStyle>
            <a:lvl1pPr marL="0" indent="0" algn="r">
              <a:buNone/>
              <a:defRPr sz="800" baseline="0">
                <a:solidFill>
                  <a:schemeClr val="bg1"/>
                </a:solidFill>
              </a:defRPr>
            </a:lvl1pPr>
            <a:lvl5pPr>
              <a:defRPr/>
            </a:lvl5pPr>
          </a:lstStyle>
          <a:p>
            <a:pPr lvl="0"/>
            <a:r>
              <a:rPr lang="de-DE" dirty="0"/>
              <a:t>Foto: Hier können Sie einen Bildnachweis einfügen</a:t>
            </a:r>
          </a:p>
        </p:txBody>
      </p:sp>
      <p:pic>
        <p:nvPicPr>
          <p:cNvPr id="13" name="Grafik 12">
            <a:extLst>
              <a:ext uri="{FF2B5EF4-FFF2-40B4-BE49-F238E27FC236}">
                <a16:creationId xmlns:a16="http://schemas.microsoft.com/office/drawing/2014/main" id="{CD4CF2CF-DA22-47FD-B9AC-5AD97AF32F2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5825" y="6137764"/>
            <a:ext cx="1366153" cy="616033"/>
          </a:xfrm>
          <a:prstGeom prst="rect">
            <a:avLst/>
          </a:prstGeom>
        </p:spPr>
      </p:pic>
    </p:spTree>
    <p:extLst>
      <p:ext uri="{BB962C8B-B14F-4D97-AF65-F5344CB8AC3E}">
        <p14:creationId xmlns:p14="http://schemas.microsoft.com/office/powerpoint/2010/main" val="431753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bschnittstitelfolie 02.2">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accent4"/>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5" y="2846603"/>
            <a:ext cx="5210175" cy="2852737"/>
          </a:xfrm>
        </p:spPr>
        <p:txBody>
          <a:bodyPr anchor="t" anchorCtr="0">
            <a:noAutofit/>
          </a:bodyPr>
          <a:lstStyle>
            <a:lvl1pPr>
              <a:defRPr sz="4400">
                <a:solidFill>
                  <a:schemeClr val="tx2"/>
                </a:solidFill>
              </a:defRPr>
            </a:lvl1pPr>
          </a:lstStyle>
          <a:p>
            <a:r>
              <a:rPr lang="de-DE" dirty="0"/>
              <a:t>Mastertitel </a:t>
            </a:r>
            <a:r>
              <a:rPr lang="de-DE" dirty="0" err="1"/>
              <a:t>format</a:t>
            </a:r>
            <a:r>
              <a:rPr lang="de-DE" dirty="0"/>
              <a:t> bearbeiten</a:t>
            </a:r>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p:txBody>
          <a:bodyPr/>
          <a:lstStyle>
            <a:lvl1pPr>
              <a:defRPr>
                <a:solidFill>
                  <a:schemeClr val="bg2"/>
                </a:solidFill>
              </a:defRPr>
            </a:lvl1pPr>
          </a:lstStyle>
          <a:p>
            <a:r>
              <a:rPr lang="de-DE"/>
              <a:t>Institut / Lehrstuhl / Dezernat </a:t>
            </a:r>
            <a:endParaRPr lang="de-DE" dirty="0"/>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p:txBody>
          <a:bodyPr/>
          <a:lstStyle>
            <a:lvl1pPr>
              <a:defRPr>
                <a:solidFill>
                  <a:schemeClr val="bg2"/>
                </a:solidFill>
              </a:defRPr>
            </a:lvl1pPr>
          </a:lstStyle>
          <a:p>
            <a:fld id="{4F640E49-9379-41A3-8ECE-DB18F4715D8E}" type="datetime1">
              <a:rPr lang="de-DE" smtClean="0"/>
              <a:pPr/>
              <a:t>05.05.2025</a:t>
            </a:fld>
            <a:endParaRPr lang="de-DE" dirty="0"/>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p:txBody>
          <a:bodyPr/>
          <a:lstStyle>
            <a:lvl1pPr>
              <a:defRPr>
                <a:solidFill>
                  <a:schemeClr val="bg2"/>
                </a:solidFill>
              </a:defRPr>
            </a:lvl1pPr>
          </a:lstStyle>
          <a:p>
            <a:fld id="{833FA4B0-7731-EC49-88EA-B5E921ABE78A}" type="slidenum">
              <a:rPr lang="de-DE" smtClean="0"/>
              <a:pPr/>
              <a:t>‹Nr.›</a:t>
            </a:fld>
            <a:endParaRPr lang="de-DE" dirty="0"/>
          </a:p>
        </p:txBody>
      </p:sp>
      <p:sp>
        <p:nvSpPr>
          <p:cNvPr id="14" name="Bildplatzhalter 3">
            <a:extLst>
              <a:ext uri="{FF2B5EF4-FFF2-40B4-BE49-F238E27FC236}">
                <a16:creationId xmlns:a16="http://schemas.microsoft.com/office/drawing/2014/main" id="{98EFC909-035C-4262-9908-EF1702D9EF00}"/>
              </a:ext>
            </a:extLst>
          </p:cNvPr>
          <p:cNvSpPr>
            <a:spLocks noGrp="1"/>
          </p:cNvSpPr>
          <p:nvPr>
            <p:ph type="pic" sz="quarter" idx="17" hasCustomPrompt="1"/>
          </p:nvPr>
        </p:nvSpPr>
        <p:spPr>
          <a:xfrm>
            <a:off x="6593212" y="968591"/>
            <a:ext cx="4730751" cy="4730749"/>
          </a:xfrm>
          <a:prstGeom prst="ellipse">
            <a:avLst/>
          </a:prstGeom>
          <a:solidFill>
            <a:schemeClr val="bg1"/>
          </a:solidFill>
        </p:spPr>
        <p:txBody>
          <a:bodyPr anchor="ctr"/>
          <a:lstStyle>
            <a:lvl1pPr marL="0" marR="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solidFill>
                  <a:schemeClr val="accent4"/>
                </a:solidFill>
              </a:defRPr>
            </a:lvl1pPr>
          </a:lstStyle>
          <a:p>
            <a:pPr marL="0" marR="0" lvl="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pPr>
            <a:r>
              <a:rPr lang="de-DE" dirty="0"/>
              <a:t>Hier können Sie ein Bild einfügen</a:t>
            </a:r>
          </a:p>
        </p:txBody>
      </p:sp>
      <p:sp>
        <p:nvSpPr>
          <p:cNvPr id="15" name="Textplatzhalter 13">
            <a:extLst>
              <a:ext uri="{FF2B5EF4-FFF2-40B4-BE49-F238E27FC236}">
                <a16:creationId xmlns:a16="http://schemas.microsoft.com/office/drawing/2014/main" id="{8DCBB7A7-D78F-49F8-BEF4-049208F84425}"/>
              </a:ext>
            </a:extLst>
          </p:cNvPr>
          <p:cNvSpPr>
            <a:spLocks noGrp="1"/>
          </p:cNvSpPr>
          <p:nvPr>
            <p:ph type="body" sz="quarter" idx="18" hasCustomPrompt="1"/>
          </p:nvPr>
        </p:nvSpPr>
        <p:spPr>
          <a:xfrm>
            <a:off x="7297738" y="6092825"/>
            <a:ext cx="4343400" cy="215909"/>
          </a:xfrm>
        </p:spPr>
        <p:txBody>
          <a:bodyPr anchor="ctr">
            <a:noAutofit/>
          </a:bodyPr>
          <a:lstStyle>
            <a:lvl1pPr marL="0" marR="0" indent="0" algn="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sz="800">
                <a:solidFill>
                  <a:schemeClr val="bg2"/>
                </a:solidFill>
              </a:defRPr>
            </a:lvl1pPr>
            <a:lvl5pPr>
              <a:defRPr/>
            </a:lvl5pPr>
          </a:lstStyle>
          <a:p>
            <a:pPr lvl="0"/>
            <a:r>
              <a:rPr lang="de-DE" dirty="0"/>
              <a:t>Foto: Hier können Sie einen Bildnachweis einfügen</a:t>
            </a:r>
          </a:p>
        </p:txBody>
      </p:sp>
      <p:sp>
        <p:nvSpPr>
          <p:cNvPr id="9" name="Ellipse 8">
            <a:extLst>
              <a:ext uri="{FF2B5EF4-FFF2-40B4-BE49-F238E27FC236}">
                <a16:creationId xmlns:a16="http://schemas.microsoft.com/office/drawing/2014/main" id="{06D148F8-63C5-46C5-A34B-F98FD4597797}"/>
              </a:ext>
              <a:ext uri="{C183D7F6-B498-43B3-948B-1728B52AA6E4}">
                <adec:decorative xmlns:adec="http://schemas.microsoft.com/office/drawing/2017/decorative" val="1"/>
              </a:ext>
            </a:extLst>
          </p:cNvPr>
          <p:cNvSpPr/>
          <p:nvPr userDrawn="1"/>
        </p:nvSpPr>
        <p:spPr>
          <a:xfrm>
            <a:off x="9571216" y="-1026339"/>
            <a:ext cx="4300683" cy="4300683"/>
          </a:xfrm>
          <a:prstGeom prst="ellipse">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14359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B70D7E-FA75-4F73-8345-3622B317F499}"/>
              </a:ext>
            </a:extLst>
          </p:cNvPr>
          <p:cNvSpPr>
            <a:spLocks noGrp="1"/>
          </p:cNvSpPr>
          <p:nvPr>
            <p:ph type="title"/>
          </p:nvPr>
        </p:nvSpPr>
        <p:spPr>
          <a:xfrm>
            <a:off x="1007435" y="1628805"/>
            <a:ext cx="105156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23907478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Überschrift + Text">
    <p:spTree>
      <p:nvGrpSpPr>
        <p:cNvPr id="1" name=""/>
        <p:cNvGrpSpPr/>
        <p:nvPr/>
      </p:nvGrpSpPr>
      <p:grpSpPr>
        <a:xfrm>
          <a:off x="0" y="0"/>
          <a:ext cx="0" cy="0"/>
          <a:chOff x="0" y="0"/>
          <a:chExt cx="0" cy="0"/>
        </a:xfrm>
      </p:grpSpPr>
      <p:sp>
        <p:nvSpPr>
          <p:cNvPr id="2" name="Titel 1"/>
          <p:cNvSpPr>
            <a:spLocks noGrp="1"/>
          </p:cNvSpPr>
          <p:nvPr>
            <p:ph type="title"/>
          </p:nvPr>
        </p:nvSpPr>
        <p:spPr>
          <a:xfrm>
            <a:off x="431371" y="932723"/>
            <a:ext cx="11329259" cy="576064"/>
          </a:xfrm>
          <a:prstGeom prst="rect">
            <a:avLst/>
          </a:prstGeom>
        </p:spPr>
        <p:txBody>
          <a:bodyPr/>
          <a:lstStyle>
            <a:lvl1pPr algn="l">
              <a:defRPr sz="2933" b="1">
                <a:solidFill>
                  <a:schemeClr val="tx1"/>
                </a:solidFill>
                <a:latin typeface="Arial" panose="020B0604020202020204" pitchFamily="34" charset="0"/>
                <a:cs typeface="Arial" panose="020B0604020202020204" pitchFamily="34" charset="0"/>
              </a:defRPr>
            </a:lvl1pPr>
          </a:lstStyle>
          <a:p>
            <a:r>
              <a:rPr lang="de-DE" dirty="0"/>
              <a:t>Titel</a:t>
            </a:r>
          </a:p>
        </p:txBody>
      </p:sp>
      <p:sp>
        <p:nvSpPr>
          <p:cNvPr id="5" name="Textplatzhalter 4"/>
          <p:cNvSpPr>
            <a:spLocks noGrp="1"/>
          </p:cNvSpPr>
          <p:nvPr>
            <p:ph type="body" sz="quarter" idx="11" hasCustomPrompt="1"/>
          </p:nvPr>
        </p:nvSpPr>
        <p:spPr>
          <a:xfrm>
            <a:off x="431371" y="1700808"/>
            <a:ext cx="11329259" cy="4656517"/>
          </a:xfrm>
          <a:prstGeom prst="rect">
            <a:avLst/>
          </a:prstGeom>
        </p:spPr>
        <p:txBody>
          <a:bodyPr/>
          <a:lstStyle>
            <a:lvl1pPr>
              <a:buClr>
                <a:srgbClr val="84B818"/>
              </a:buClr>
              <a:defRPr sz="2400">
                <a:latin typeface="Arial" panose="020B0604020202020204" pitchFamily="34" charset="0"/>
                <a:cs typeface="Arial" panose="020B0604020202020204" pitchFamily="34" charset="0"/>
              </a:defRPr>
            </a:lvl1pPr>
            <a:lvl2pPr marL="742913" indent="-285737">
              <a:buClr>
                <a:srgbClr val="92D050"/>
              </a:buClr>
              <a:buFont typeface="Arial" panose="020B0604020202020204" pitchFamily="34" charset="0"/>
              <a:buChar char="•"/>
              <a:defRPr sz="2667"/>
            </a:lvl2pPr>
          </a:lstStyle>
          <a:p>
            <a:pPr lvl="0"/>
            <a:r>
              <a:rPr lang="de-DE" dirty="0"/>
              <a:t>Textmasterformat bearbeiten</a:t>
            </a:r>
          </a:p>
          <a:p>
            <a:pPr lvl="1"/>
            <a:r>
              <a:rPr lang="de-DE" dirty="0"/>
              <a:t>n</a:t>
            </a:r>
          </a:p>
          <a:p>
            <a:pPr lvl="1"/>
            <a:endParaRPr lang="de-DE" dirty="0"/>
          </a:p>
          <a:p>
            <a:pPr lvl="0"/>
            <a:endParaRPr lang="de-DE" dirty="0"/>
          </a:p>
        </p:txBody>
      </p:sp>
    </p:spTree>
    <p:extLst>
      <p:ext uri="{BB962C8B-B14F-4D97-AF65-F5344CB8AC3E}">
        <p14:creationId xmlns:p14="http://schemas.microsoft.com/office/powerpoint/2010/main" val="10543406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7"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10" name="Inhaltsplatzhalter 2"/>
          <p:cNvSpPr>
            <a:spLocks noGrp="1"/>
          </p:cNvSpPr>
          <p:nvPr>
            <p:ph sz="half" idx="12"/>
          </p:nvPr>
        </p:nvSpPr>
        <p:spPr>
          <a:xfrm>
            <a:off x="335360"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de-DE" dirty="0"/>
              <a:t>Textmasterformat bearbeiten</a:t>
            </a:r>
          </a:p>
        </p:txBody>
      </p:sp>
      <p:sp>
        <p:nvSpPr>
          <p:cNvPr id="8" name="Inhaltsplatzhalter 2"/>
          <p:cNvSpPr>
            <a:spLocks noGrp="1"/>
          </p:cNvSpPr>
          <p:nvPr>
            <p:ph sz="half" idx="11"/>
          </p:nvPr>
        </p:nvSpPr>
        <p:spPr>
          <a:xfrm>
            <a:off x="6384032"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kkurat" panose="02000503040000020004" pitchFamily="2" charset="0"/>
              </a:defRPr>
            </a:lvl2pPr>
            <a:lvl3pPr>
              <a:defRPr sz="2000">
                <a:latin typeface="Akkurat" panose="02000503040000020004" pitchFamily="2" charset="0"/>
              </a:defRPr>
            </a:lvl3pPr>
            <a:lvl4pPr>
              <a:defRPr sz="1800">
                <a:latin typeface="Akkurat" panose="02000503040000020004" pitchFamily="2" charset="0"/>
              </a:defRPr>
            </a:lvl4pPr>
            <a:lvl5pPr>
              <a:defRPr sz="1800">
                <a:latin typeface="Akkurat" panose="02000503040000020004" pitchFamily="2" charset="0"/>
              </a:defRPr>
            </a:lvl5pPr>
            <a:lvl6pPr>
              <a:defRPr sz="1800"/>
            </a:lvl6pPr>
            <a:lvl7pPr>
              <a:defRPr sz="1800"/>
            </a:lvl7pPr>
            <a:lvl8pPr>
              <a:defRPr sz="1800"/>
            </a:lvl8pPr>
            <a:lvl9pPr>
              <a:defRPr sz="1800"/>
            </a:lvl9pPr>
          </a:lstStyle>
          <a:p>
            <a:pPr lvl="0"/>
            <a:r>
              <a:rPr lang="de-DE" dirty="0"/>
              <a:t>Textmasterformat bearbeiten</a:t>
            </a:r>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10174781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ld + Spalte">
    <p:spTree>
      <p:nvGrpSpPr>
        <p:cNvPr id="1" name=""/>
        <p:cNvGrpSpPr/>
        <p:nvPr/>
      </p:nvGrpSpPr>
      <p:grpSpPr>
        <a:xfrm>
          <a:off x="0" y="0"/>
          <a:ext cx="0" cy="0"/>
          <a:chOff x="0" y="0"/>
          <a:chExt cx="0" cy="0"/>
        </a:xfrm>
      </p:grpSpPr>
      <p:sp>
        <p:nvSpPr>
          <p:cNvPr id="9"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7" name="Bildplatzhalter 2"/>
          <p:cNvSpPr>
            <a:spLocks noGrp="1"/>
          </p:cNvSpPr>
          <p:nvPr>
            <p:ph type="pic" idx="1"/>
          </p:nvPr>
        </p:nvSpPr>
        <p:spPr>
          <a:xfrm>
            <a:off x="335363" y="1988846"/>
            <a:ext cx="5472604" cy="4301241"/>
          </a:xfrm>
          <a:prstGeom prst="rect">
            <a:avLst/>
          </a:prstGeom>
        </p:spPr>
        <p:txBody>
          <a:bodyPr/>
          <a:lstStyle>
            <a:lvl1pPr marL="342882" indent="-342882">
              <a:buClr>
                <a:srgbClr val="84B818"/>
              </a:buClr>
              <a:buFont typeface="Arial" panose="020B0604020202020204" pitchFamily="34" charset="0"/>
              <a:buChar char="•"/>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dirty="0"/>
              <a:t>Bild</a:t>
            </a:r>
          </a:p>
        </p:txBody>
      </p:sp>
      <p:sp>
        <p:nvSpPr>
          <p:cNvPr id="8" name="Inhaltsplatzhalter 2"/>
          <p:cNvSpPr>
            <a:spLocks noGrp="1"/>
          </p:cNvSpPr>
          <p:nvPr>
            <p:ph sz="half" idx="11"/>
          </p:nvPr>
        </p:nvSpPr>
        <p:spPr>
          <a:xfrm>
            <a:off x="6384032"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kkurat" panose="02000503040000020004" pitchFamily="2" charset="0"/>
              </a:defRPr>
            </a:lvl2pPr>
            <a:lvl3pPr>
              <a:defRPr sz="2000">
                <a:latin typeface="Akkurat" panose="02000503040000020004" pitchFamily="2" charset="0"/>
              </a:defRPr>
            </a:lvl3pPr>
            <a:lvl4pPr>
              <a:defRPr sz="1800">
                <a:latin typeface="Akkurat" panose="02000503040000020004" pitchFamily="2" charset="0"/>
              </a:defRPr>
            </a:lvl4pPr>
            <a:lvl5pPr>
              <a:defRPr sz="1800">
                <a:latin typeface="Akkurat" panose="02000503040000020004" pitchFamily="2" charset="0"/>
              </a:defRPr>
            </a:lvl5pPr>
            <a:lvl6pPr>
              <a:defRPr sz="1800"/>
            </a:lvl6pPr>
            <a:lvl7pPr>
              <a:defRPr sz="1800"/>
            </a:lvl7pPr>
            <a:lvl8pPr>
              <a:defRPr sz="1800"/>
            </a:lvl8pPr>
            <a:lvl9pPr>
              <a:defRPr sz="1800"/>
            </a:lvl9pPr>
          </a:lstStyle>
          <a:p>
            <a:pPr lvl="0"/>
            <a:r>
              <a:rPr lang="de-DE" dirty="0"/>
              <a:t>Textmasterformat bearbeiten</a:t>
            </a:r>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4575037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palte + Bild">
    <p:spTree>
      <p:nvGrpSpPr>
        <p:cNvPr id="1" name=""/>
        <p:cNvGrpSpPr/>
        <p:nvPr/>
      </p:nvGrpSpPr>
      <p:grpSpPr>
        <a:xfrm>
          <a:off x="0" y="0"/>
          <a:ext cx="0" cy="0"/>
          <a:chOff x="0" y="0"/>
          <a:chExt cx="0" cy="0"/>
        </a:xfrm>
      </p:grpSpPr>
      <p:sp>
        <p:nvSpPr>
          <p:cNvPr id="10"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8" name="Inhaltsplatzhalter 2"/>
          <p:cNvSpPr>
            <a:spLocks noGrp="1"/>
          </p:cNvSpPr>
          <p:nvPr>
            <p:ph sz="half" idx="11"/>
          </p:nvPr>
        </p:nvSpPr>
        <p:spPr>
          <a:xfrm>
            <a:off x="335360"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kkurat" panose="02000503040000020004" pitchFamily="2" charset="0"/>
              </a:defRPr>
            </a:lvl2pPr>
            <a:lvl3pPr>
              <a:defRPr sz="2000">
                <a:latin typeface="Akkurat" panose="02000503040000020004" pitchFamily="2" charset="0"/>
              </a:defRPr>
            </a:lvl3pPr>
            <a:lvl4pPr>
              <a:defRPr sz="1800">
                <a:latin typeface="Akkurat" panose="02000503040000020004" pitchFamily="2" charset="0"/>
              </a:defRPr>
            </a:lvl4pPr>
            <a:lvl5pPr>
              <a:defRPr sz="1800">
                <a:latin typeface="Akkurat" panose="02000503040000020004" pitchFamily="2" charset="0"/>
              </a:defRPr>
            </a:lvl5pPr>
            <a:lvl6pPr>
              <a:defRPr sz="1800"/>
            </a:lvl6pPr>
            <a:lvl7pPr>
              <a:defRPr sz="1800"/>
            </a:lvl7pPr>
            <a:lvl8pPr>
              <a:defRPr sz="1800"/>
            </a:lvl8pPr>
            <a:lvl9pPr>
              <a:defRPr sz="1800"/>
            </a:lvl9pPr>
          </a:lstStyle>
          <a:p>
            <a:pPr lvl="0"/>
            <a:r>
              <a:rPr lang="de-DE" dirty="0"/>
              <a:t>Textmasterformat bearbeiten</a:t>
            </a:r>
          </a:p>
        </p:txBody>
      </p:sp>
      <p:sp>
        <p:nvSpPr>
          <p:cNvPr id="7" name="Bildplatzhalter 2"/>
          <p:cNvSpPr>
            <a:spLocks noGrp="1"/>
          </p:cNvSpPr>
          <p:nvPr>
            <p:ph type="pic" idx="1"/>
          </p:nvPr>
        </p:nvSpPr>
        <p:spPr>
          <a:xfrm>
            <a:off x="6384035" y="1991308"/>
            <a:ext cx="5472604" cy="430124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36252660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Überschrift + 2 Bilder">
    <p:spTree>
      <p:nvGrpSpPr>
        <p:cNvPr id="1" name=""/>
        <p:cNvGrpSpPr/>
        <p:nvPr/>
      </p:nvGrpSpPr>
      <p:grpSpPr>
        <a:xfrm>
          <a:off x="0" y="0"/>
          <a:ext cx="0" cy="0"/>
          <a:chOff x="0" y="0"/>
          <a:chExt cx="0" cy="0"/>
        </a:xfrm>
      </p:grpSpPr>
      <p:sp>
        <p:nvSpPr>
          <p:cNvPr id="7"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10" name="Bildplatzhalter 2"/>
          <p:cNvSpPr>
            <a:spLocks noGrp="1"/>
          </p:cNvSpPr>
          <p:nvPr>
            <p:ph type="pic" idx="10"/>
          </p:nvPr>
        </p:nvSpPr>
        <p:spPr>
          <a:xfrm>
            <a:off x="335363" y="1988846"/>
            <a:ext cx="5472604" cy="430124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9" name="Bildplatzhalter 2"/>
          <p:cNvSpPr>
            <a:spLocks noGrp="1"/>
          </p:cNvSpPr>
          <p:nvPr>
            <p:ph type="pic" idx="1"/>
          </p:nvPr>
        </p:nvSpPr>
        <p:spPr>
          <a:xfrm>
            <a:off x="6384035" y="1991308"/>
            <a:ext cx="5472604" cy="430124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1851281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83F2ED0D-59AA-1DCB-151E-733D18A5D333}"/>
              </a:ext>
            </a:extLst>
          </p:cNvPr>
          <p:cNvSpPr>
            <a:spLocks noGrp="1"/>
          </p:cNvSpPr>
          <p:nvPr>
            <p:ph sz="half" idx="1"/>
          </p:nvPr>
        </p:nvSpPr>
        <p:spPr>
          <a:xfrm>
            <a:off x="686305" y="1925432"/>
            <a:ext cx="10954833"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itel 12">
            <a:extLst>
              <a:ext uri="{FF2B5EF4-FFF2-40B4-BE49-F238E27FC236}">
                <a16:creationId xmlns:a16="http://schemas.microsoft.com/office/drawing/2014/main" id="{B3FC9CDE-4414-3EAA-F594-B1C3BC6DCE3B}"/>
              </a:ext>
            </a:extLst>
          </p:cNvPr>
          <p:cNvSpPr>
            <a:spLocks noGrp="1"/>
          </p:cNvSpPr>
          <p:nvPr>
            <p:ph type="title"/>
          </p:nvPr>
        </p:nvSpPr>
        <p:spPr>
          <a:xfrm>
            <a:off x="686305" y="491060"/>
            <a:ext cx="10954833" cy="1215630"/>
          </a:xfrm>
        </p:spPr>
        <p:txBody>
          <a:bodyPr/>
          <a:lstStyle>
            <a:lvl1pPr>
              <a:defRPr cap="none" baseline="0"/>
            </a:lvl1pPr>
          </a:lstStyle>
          <a:p>
            <a:r>
              <a:rPr lang="de-DE" dirty="0"/>
              <a:t>Mastertitelformat bearbeiten</a:t>
            </a:r>
          </a:p>
        </p:txBody>
      </p:sp>
      <p:sp>
        <p:nvSpPr>
          <p:cNvPr id="4" name="Fußzeilenplatzhalter 3">
            <a:extLst>
              <a:ext uri="{FF2B5EF4-FFF2-40B4-BE49-F238E27FC236}">
                <a16:creationId xmlns:a16="http://schemas.microsoft.com/office/drawing/2014/main" id="{BBBD6E6C-07E6-4F88-B45C-2056E3E339AB}"/>
              </a:ext>
            </a:extLst>
          </p:cNvPr>
          <p:cNvSpPr>
            <a:spLocks noGrp="1"/>
          </p:cNvSpPr>
          <p:nvPr>
            <p:ph type="ftr" sz="quarter" idx="11"/>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sp>
        <p:nvSpPr>
          <p:cNvPr id="5" name="Foliennummernplatzhalter 4">
            <a:extLst>
              <a:ext uri="{FF2B5EF4-FFF2-40B4-BE49-F238E27FC236}">
                <a16:creationId xmlns:a16="http://schemas.microsoft.com/office/drawing/2014/main" id="{300C6C7F-0833-4D5B-A2C2-173B6B370B9B}"/>
              </a:ext>
            </a:extLst>
          </p:cNvPr>
          <p:cNvSpPr>
            <a:spLocks noGrp="1"/>
          </p:cNvSpPr>
          <p:nvPr>
            <p:ph type="sldNum" sz="quarter" idx="12"/>
          </p:nvPr>
        </p:nvSpPr>
        <p:spPr>
          <a:xfrm>
            <a:off x="10582274" y="6455250"/>
            <a:ext cx="1058863" cy="244830"/>
          </a:xfrm>
          <a:prstGeom prst="rect">
            <a:avLst/>
          </a:prstGeom>
        </p:spPr>
        <p:txBody>
          <a:bodyPr/>
          <a:lstStyle>
            <a:lvl1pPr>
              <a:defRPr lang="de-DE" sz="1050" kern="1200" smtClean="0">
                <a:solidFill>
                  <a:schemeClr val="bg2"/>
                </a:solidFill>
                <a:latin typeface="+mn-lt"/>
                <a:ea typeface="+mn-ea"/>
                <a:cs typeface="+mn-cs"/>
              </a:defRPr>
            </a:lvl1pPr>
          </a:lstStyle>
          <a:p>
            <a:fld id="{85D87A2C-633B-4F9B-B395-7A4263E5FC92}" type="datetime1">
              <a:rPr lang="de-DE" smtClean="0"/>
              <a:pPr/>
              <a:t>05.05.2025</a:t>
            </a:fld>
            <a:endParaRPr lang="de-DE" dirty="0"/>
          </a:p>
        </p:txBody>
      </p:sp>
      <p:pic>
        <p:nvPicPr>
          <p:cNvPr id="3" name="Grafik 2">
            <a:extLst>
              <a:ext uri="{FF2B5EF4-FFF2-40B4-BE49-F238E27FC236}">
                <a16:creationId xmlns:a16="http://schemas.microsoft.com/office/drawing/2014/main" id="{76D99168-78F3-484E-8611-E4BC03F16369}"/>
              </a:ext>
            </a:extLst>
          </p:cNvPr>
          <p:cNvPicPr>
            <a:picLocks noChangeAspect="1"/>
          </p:cNvPicPr>
          <p:nvPr userDrawn="1"/>
        </p:nvPicPr>
        <p:blipFill>
          <a:blip r:embed="rId2"/>
          <a:stretch>
            <a:fillRect/>
          </a:stretch>
        </p:blipFill>
        <p:spPr>
          <a:xfrm>
            <a:off x="1961087" y="6309537"/>
            <a:ext cx="1397677" cy="364612"/>
          </a:xfrm>
          <a:prstGeom prst="rect">
            <a:avLst/>
          </a:prstGeom>
        </p:spPr>
      </p:pic>
    </p:spTree>
    <p:extLst>
      <p:ext uri="{BB962C8B-B14F-4D97-AF65-F5344CB8AC3E}">
        <p14:creationId xmlns:p14="http://schemas.microsoft.com/office/powerpoint/2010/main" val="491162851"/>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5"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3" name="Bildplatzhalter 2"/>
          <p:cNvSpPr>
            <a:spLocks noGrp="1"/>
          </p:cNvSpPr>
          <p:nvPr>
            <p:ph type="pic" idx="1"/>
          </p:nvPr>
        </p:nvSpPr>
        <p:spPr>
          <a:xfrm>
            <a:off x="335360" y="1988840"/>
            <a:ext cx="11521280" cy="432048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4"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16949163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pic>
        <p:nvPicPr>
          <p:cNvPr id="3" name="Grafik 2" descr="Das Foto zeigt den Mathetower, auf dem sich das grüne TU-Logo dreht." title="Gebäude auf dem TU-Campu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2902" y="1347209"/>
            <a:ext cx="8966199" cy="4626523"/>
          </a:xfrm>
          <a:prstGeom prst="roundRect">
            <a:avLst>
              <a:gd name="adj" fmla="val 8551"/>
            </a:avLst>
          </a:prstGeom>
        </p:spPr>
      </p:pic>
      <p:sp>
        <p:nvSpPr>
          <p:cNvPr id="4" name="Textfeld 3"/>
          <p:cNvSpPr txBox="1"/>
          <p:nvPr userDrawn="1"/>
        </p:nvSpPr>
        <p:spPr>
          <a:xfrm>
            <a:off x="3149603" y="6112907"/>
            <a:ext cx="5321300" cy="369332"/>
          </a:xfrm>
          <a:prstGeom prst="rect">
            <a:avLst/>
          </a:prstGeom>
          <a:noFill/>
        </p:spPr>
        <p:txBody>
          <a:bodyPr wrap="square" rtlCol="0">
            <a:spAutoFit/>
          </a:bodyPr>
          <a:lstStyle/>
          <a:p>
            <a:pPr algn="ctr"/>
            <a:r>
              <a:rPr lang="de-DE" sz="1800" dirty="0">
                <a:solidFill>
                  <a:srgbClr val="565656"/>
                </a:solidFill>
                <a:latin typeface="Arial" panose="020B0604020202020204" pitchFamily="34" charset="0"/>
                <a:cs typeface="Arial" panose="020B0604020202020204" pitchFamily="34" charset="0"/>
              </a:rPr>
              <a:t>www.tu-dortmund.de </a:t>
            </a:r>
          </a:p>
        </p:txBody>
      </p:sp>
      <p:pic>
        <p:nvPicPr>
          <p:cNvPr id="5" name="Picture 1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90380"/>
          <a:stretch/>
        </p:blipFill>
        <p:spPr bwMode="auto">
          <a:xfrm>
            <a:off x="1612897" y="6118296"/>
            <a:ext cx="788872" cy="41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90380"/>
          <a:stretch/>
        </p:blipFill>
        <p:spPr bwMode="auto">
          <a:xfrm rot="10800000">
            <a:off x="9790224" y="6112907"/>
            <a:ext cx="788872" cy="41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498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9118864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8657261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9089755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9647338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6235918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9281849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9476500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097972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43373A-C718-2E5C-9504-F108C74BFB03}"/>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030405C6-C8E6-FFC8-114A-A1F2A7ED4C07}"/>
              </a:ext>
            </a:extLst>
          </p:cNvPr>
          <p:cNvSpPr>
            <a:spLocks noGrp="1"/>
          </p:cNvSpPr>
          <p:nvPr>
            <p:ph type="ftr" sz="quarter" idx="10"/>
          </p:nvPr>
        </p:nvSpPr>
        <p:spPr/>
        <p:txBody>
          <a:bodyPr/>
          <a:lstStyle/>
          <a:p>
            <a:r>
              <a:rPr lang="de-DE" dirty="0"/>
              <a:t>Miriam Düvelmeyer, Prof. Dr. Thomas Hennemann, Prof.‘ Dr.‘ Tatjana Leidig, Vertr. Prof. Dr. Tijs Bolz, Dr.‘ Laura Ferreira González</a:t>
            </a:r>
          </a:p>
        </p:txBody>
      </p:sp>
      <p:sp>
        <p:nvSpPr>
          <p:cNvPr id="4" name="Foliennummernplatzhalter 3">
            <a:extLst>
              <a:ext uri="{FF2B5EF4-FFF2-40B4-BE49-F238E27FC236}">
                <a16:creationId xmlns:a16="http://schemas.microsoft.com/office/drawing/2014/main" id="{DB820283-56C6-DE30-0F70-1CEA36F6E128}"/>
              </a:ext>
            </a:extLst>
          </p:cNvPr>
          <p:cNvSpPr>
            <a:spLocks noGrp="1"/>
          </p:cNvSpPr>
          <p:nvPr>
            <p:ph type="sldNum" sz="quarter" idx="11"/>
          </p:nvPr>
        </p:nvSpPr>
        <p:spPr/>
        <p:txBody>
          <a:bodyPr/>
          <a:lstStyle/>
          <a:p>
            <a:fld id="{85D87A2C-633B-4F9B-B395-7A4263E5FC92}" type="datetime1">
              <a:rPr lang="de-DE" smtClean="0"/>
              <a:pPr/>
              <a:t>05.05.2025</a:t>
            </a:fld>
            <a:endParaRPr lang="de-DE" dirty="0"/>
          </a:p>
        </p:txBody>
      </p:sp>
    </p:spTree>
    <p:extLst>
      <p:ext uri="{BB962C8B-B14F-4D97-AF65-F5344CB8AC3E}">
        <p14:creationId xmlns:p14="http://schemas.microsoft.com/office/powerpoint/2010/main" val="11553462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5114213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6198324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4257725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elfolie">
    <p:spTree>
      <p:nvGrpSpPr>
        <p:cNvPr id="1" name=""/>
        <p:cNvGrpSpPr/>
        <p:nvPr/>
      </p:nvGrpSpPr>
      <p:grpSpPr>
        <a:xfrm>
          <a:off x="0" y="0"/>
          <a:ext cx="0" cy="0"/>
          <a:chOff x="0" y="0"/>
          <a:chExt cx="0" cy="0"/>
        </a:xfrm>
      </p:grpSpPr>
      <p:pic>
        <p:nvPicPr>
          <p:cNvPr id="4" name="Picture 8" descr="logo"/>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28051" y="228601"/>
            <a:ext cx="3359149" cy="72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3"/>
          <p:cNvSpPr>
            <a:spLocks noChangeArrowheads="1"/>
          </p:cNvSpPr>
          <p:nvPr/>
        </p:nvSpPr>
        <p:spPr bwMode="auto">
          <a:xfrm>
            <a:off x="0" y="6318250"/>
            <a:ext cx="12192000" cy="539750"/>
          </a:xfrm>
          <a:prstGeom prst="rect">
            <a:avLst/>
          </a:prstGeom>
          <a:solidFill>
            <a:srgbClr val="DCDED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de-DE" altLang="de-DE" sz="2400">
              <a:cs typeface="+mn-cs"/>
            </a:endParaRPr>
          </a:p>
        </p:txBody>
      </p:sp>
      <p:sp>
        <p:nvSpPr>
          <p:cNvPr id="3074" name="Rectangle 2"/>
          <p:cNvSpPr>
            <a:spLocks noGrp="1" noChangeArrowheads="1"/>
          </p:cNvSpPr>
          <p:nvPr>
            <p:ph type="ctrTitle"/>
          </p:nvPr>
        </p:nvSpPr>
        <p:spPr>
          <a:xfrm>
            <a:off x="812800" y="1676400"/>
            <a:ext cx="11074400" cy="1143000"/>
          </a:xfrm>
        </p:spPr>
        <p:txBody>
          <a:bodyPr/>
          <a:lstStyle>
            <a:lvl1pPr>
              <a:defRPr b="0">
                <a:latin typeface="Agfa Rotis Sans Serif Ex Bold" pitchFamily="2" charset="0"/>
              </a:defRPr>
            </a:lvl1pPr>
          </a:lstStyle>
          <a:p>
            <a:r>
              <a:rPr lang="de-DE"/>
              <a:t>Mastertitelformat bearbeiten</a:t>
            </a:r>
          </a:p>
        </p:txBody>
      </p:sp>
      <p:sp>
        <p:nvSpPr>
          <p:cNvPr id="3075" name="Rectangle 3"/>
          <p:cNvSpPr>
            <a:spLocks noGrp="1" noChangeArrowheads="1"/>
          </p:cNvSpPr>
          <p:nvPr>
            <p:ph type="subTitle" idx="1"/>
          </p:nvPr>
        </p:nvSpPr>
        <p:spPr>
          <a:xfrm>
            <a:off x="812800" y="6400800"/>
            <a:ext cx="11074400" cy="381000"/>
          </a:xfrm>
        </p:spPr>
        <p:txBody>
          <a:bodyPr/>
          <a:lstStyle>
            <a:lvl1pPr marL="0" indent="0">
              <a:buFont typeface="Wingdings" pitchFamily="2" charset="2"/>
              <a:buNone/>
              <a:defRPr sz="1800" b="1">
                <a:solidFill>
                  <a:srgbClr val="3A6EB0"/>
                </a:solidFill>
              </a:defRPr>
            </a:lvl1pPr>
          </a:lstStyle>
          <a:p>
            <a:r>
              <a:rPr lang="de-DE"/>
              <a:t>Master-Untertitelformat bearbeiten</a:t>
            </a:r>
          </a:p>
        </p:txBody>
      </p:sp>
    </p:spTree>
    <p:extLst>
      <p:ext uri="{BB962C8B-B14F-4D97-AF65-F5344CB8AC3E}">
        <p14:creationId xmlns:p14="http://schemas.microsoft.com/office/powerpoint/2010/main" val="6669639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p:cNvSpPr>
            <a:spLocks noGrp="1"/>
          </p:cNvSpPr>
          <p:nvPr>
            <p:ph type="ftr" sz="quarter" idx="10"/>
          </p:nvPr>
        </p:nvSpPr>
        <p:spPr>
          <a:xfrm>
            <a:off x="812800" y="6553200"/>
            <a:ext cx="9123627" cy="304800"/>
          </a:xfrm>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endParaRPr lang="de-DE" dirty="0"/>
          </a:p>
        </p:txBody>
      </p:sp>
    </p:spTree>
    <p:extLst>
      <p:ext uri="{BB962C8B-B14F-4D97-AF65-F5344CB8AC3E}">
        <p14:creationId xmlns:p14="http://schemas.microsoft.com/office/powerpoint/2010/main" val="3968967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e-DE"/>
              <a:t>Mastertitelformat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41472584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12800" y="1524000"/>
            <a:ext cx="5435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451600" y="1524000"/>
            <a:ext cx="5435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1567204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19503637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35537057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1153972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Inhalt 2 Spalten">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B2830F-D331-528E-5294-480952523168}"/>
              </a:ext>
            </a:extLst>
          </p:cNvPr>
          <p:cNvSpPr>
            <a:spLocks noGrp="1"/>
          </p:cNvSpPr>
          <p:nvPr>
            <p:ph sz="half" idx="1"/>
          </p:nvPr>
        </p:nvSpPr>
        <p:spPr>
          <a:xfrm>
            <a:off x="686305" y="1925432"/>
            <a:ext cx="5202867"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itel 11">
            <a:extLst>
              <a:ext uri="{FF2B5EF4-FFF2-40B4-BE49-F238E27FC236}">
                <a16:creationId xmlns:a16="http://schemas.microsoft.com/office/drawing/2014/main" id="{1D6858F6-5929-23CF-45F8-6B80487D32DF}"/>
              </a:ext>
            </a:extLst>
          </p:cNvPr>
          <p:cNvSpPr>
            <a:spLocks noGrp="1"/>
          </p:cNvSpPr>
          <p:nvPr>
            <p:ph type="title"/>
          </p:nvPr>
        </p:nvSpPr>
        <p:spPr>
          <a:xfrm>
            <a:off x="686305" y="491060"/>
            <a:ext cx="10954833" cy="1215630"/>
          </a:xfrm>
        </p:spPr>
        <p:txBody>
          <a:bodyPr/>
          <a:lstStyle>
            <a:lvl1pPr>
              <a:defRPr cap="none" baseline="0"/>
            </a:lvl1pPr>
          </a:lstStyle>
          <a:p>
            <a:r>
              <a:rPr lang="de-DE"/>
              <a:t>Mastertitelformat bearbeiten</a:t>
            </a:r>
          </a:p>
        </p:txBody>
      </p:sp>
      <p:sp>
        <p:nvSpPr>
          <p:cNvPr id="14" name="Inhaltsplatzhalter 2">
            <a:extLst>
              <a:ext uri="{FF2B5EF4-FFF2-40B4-BE49-F238E27FC236}">
                <a16:creationId xmlns:a16="http://schemas.microsoft.com/office/drawing/2014/main" id="{69DA8AEF-4502-44C8-BCAE-522C934A6EA3}"/>
              </a:ext>
            </a:extLst>
          </p:cNvPr>
          <p:cNvSpPr>
            <a:spLocks noGrp="1"/>
          </p:cNvSpPr>
          <p:nvPr>
            <p:ph sz="half" idx="13"/>
          </p:nvPr>
        </p:nvSpPr>
        <p:spPr>
          <a:xfrm>
            <a:off x="6438271" y="1930624"/>
            <a:ext cx="5202867"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ußzeilenplatzhalter 3">
            <a:extLst>
              <a:ext uri="{FF2B5EF4-FFF2-40B4-BE49-F238E27FC236}">
                <a16:creationId xmlns:a16="http://schemas.microsoft.com/office/drawing/2014/main" id="{AB1D94C1-7800-4396-B6BF-050DA042C899}"/>
              </a:ext>
            </a:extLst>
          </p:cNvPr>
          <p:cNvSpPr>
            <a:spLocks noGrp="1"/>
          </p:cNvSpPr>
          <p:nvPr>
            <p:ph type="ftr" sz="quarter" idx="11"/>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pic>
        <p:nvPicPr>
          <p:cNvPr id="8" name="Grafik 7">
            <a:extLst>
              <a:ext uri="{FF2B5EF4-FFF2-40B4-BE49-F238E27FC236}">
                <a16:creationId xmlns:a16="http://schemas.microsoft.com/office/drawing/2014/main" id="{81413208-C994-492E-AD42-D92705504438}"/>
              </a:ext>
            </a:extLst>
          </p:cNvPr>
          <p:cNvPicPr>
            <a:picLocks noChangeAspect="1"/>
          </p:cNvPicPr>
          <p:nvPr userDrawn="1"/>
        </p:nvPicPr>
        <p:blipFill>
          <a:blip r:embed="rId2"/>
          <a:stretch>
            <a:fillRect/>
          </a:stretch>
        </p:blipFill>
        <p:spPr>
          <a:xfrm>
            <a:off x="1961087" y="6309537"/>
            <a:ext cx="1397677" cy="364612"/>
          </a:xfrm>
          <a:prstGeom prst="rect">
            <a:avLst/>
          </a:prstGeom>
        </p:spPr>
      </p:pic>
      <p:sp>
        <p:nvSpPr>
          <p:cNvPr id="2" name="Foliennummernplatzhalter 4">
            <a:extLst>
              <a:ext uri="{FF2B5EF4-FFF2-40B4-BE49-F238E27FC236}">
                <a16:creationId xmlns:a16="http://schemas.microsoft.com/office/drawing/2014/main" id="{AAD4FC59-1EEA-FC96-D2C4-BD77FFCD7664}"/>
              </a:ext>
            </a:extLst>
          </p:cNvPr>
          <p:cNvSpPr txBox="1">
            <a:spLocks/>
          </p:cNvSpPr>
          <p:nvPr userDrawn="1"/>
        </p:nvSpPr>
        <p:spPr>
          <a:xfrm>
            <a:off x="10582274" y="6423100"/>
            <a:ext cx="1058863" cy="244830"/>
          </a:xfrm>
          <a:prstGeom prst="rect">
            <a:avLst/>
          </a:prstGeom>
        </p:spPr>
        <p:txBody>
          <a:bodyPr vert="horz" lIns="0" tIns="0" rIns="0" bIns="0" rtlCol="0" anchor="ctr" anchorCtr="0"/>
          <a:lstStyle>
            <a:defPPr>
              <a:defRPr lang="de-DE"/>
            </a:defPPr>
            <a:lvl1pPr marL="0" algn="r" defTabSz="914400" rtl="0" eaLnBrk="1" latinLnBrk="0" hangingPunct="1">
              <a:defRPr sz="1100" b="0" i="0" kern="1200">
                <a:solidFill>
                  <a:schemeClr val="bg2"/>
                </a:solidFill>
                <a:latin typeface="Albert Sans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06. 03.2025</a:t>
            </a:r>
          </a:p>
        </p:txBody>
      </p:sp>
    </p:spTree>
    <p:extLst>
      <p:ext uri="{BB962C8B-B14F-4D97-AF65-F5344CB8AC3E}">
        <p14:creationId xmlns:p14="http://schemas.microsoft.com/office/powerpoint/2010/main" val="22851410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15099147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auf Platzhalter ziehen oder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2680774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8879931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118600" y="685800"/>
            <a:ext cx="2768600" cy="5638800"/>
          </a:xfrm>
        </p:spPr>
        <p:txBody>
          <a:bodyPr vert="eaVert"/>
          <a:lstStyle/>
          <a:p>
            <a:r>
              <a:rPr lang="de-DE"/>
              <a:t>Mastertitelformat bearbeiten</a:t>
            </a:r>
          </a:p>
        </p:txBody>
      </p:sp>
      <p:sp>
        <p:nvSpPr>
          <p:cNvPr id="3" name="Vertikaler Textplatzhalter 2"/>
          <p:cNvSpPr>
            <a:spLocks noGrp="1"/>
          </p:cNvSpPr>
          <p:nvPr>
            <p:ph type="body" orient="vert" idx="1"/>
          </p:nvPr>
        </p:nvSpPr>
        <p:spPr>
          <a:xfrm>
            <a:off x="812800" y="685800"/>
            <a:ext cx="8102600" cy="56388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lgn="l">
              <a:defRPr b="0">
                <a:solidFill>
                  <a:srgbClr val="3A6EB0"/>
                </a:solidFill>
                <a:latin typeface="Agfa Rotis Sans Serif Ex Bold" pitchFamily="-106" charset="0"/>
              </a:defRPr>
            </a:lvl1pPr>
          </a:lstStyle>
          <a:p>
            <a:r>
              <a:rPr lang="de-DE"/>
              <a:t>Prof. Dr. Bettina Lindmeier                     Posterpräsentation             9./10.05.2025 </a:t>
            </a:r>
          </a:p>
          <a:p>
            <a:r>
              <a:rPr lang="de-DE"/>
              <a:t>
                                                       Posterpräsentation                                                          9./10.05.2025   </a:t>
            </a:r>
          </a:p>
        </p:txBody>
      </p:sp>
    </p:spTree>
    <p:extLst>
      <p:ext uri="{BB962C8B-B14F-4D97-AF65-F5344CB8AC3E}">
        <p14:creationId xmlns:p14="http://schemas.microsoft.com/office/powerpoint/2010/main" val="1622868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2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42955-794E-407B-9AE1-0CDFD9C3A579}"/>
              </a:ext>
            </a:extLst>
          </p:cNvPr>
          <p:cNvSpPr>
            <a:spLocks noGrp="1"/>
          </p:cNvSpPr>
          <p:nvPr>
            <p:ph type="ctrTitle"/>
          </p:nvPr>
        </p:nvSpPr>
        <p:spPr>
          <a:xfrm>
            <a:off x="838200" y="2130426"/>
            <a:ext cx="10515600" cy="2112254"/>
          </a:xfrm>
          <a:solidFill>
            <a:srgbClr val="006633"/>
          </a:solidFill>
        </p:spPr>
        <p:txBody>
          <a:bodyPr anchor="b"/>
          <a:lstStyle>
            <a:lvl1pPr algn="ctr">
              <a:defRPr sz="6000">
                <a:solidFill>
                  <a:schemeClr val="bg1"/>
                </a:solidFill>
                <a:latin typeface="+mj-lt"/>
                <a:cs typeface="Arial" panose="020B0604020202020204" pitchFamily="34" charset="0"/>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FDBA7DB9-C423-4E39-B4AA-465FC2F7233A}"/>
              </a:ext>
            </a:extLst>
          </p:cNvPr>
          <p:cNvSpPr>
            <a:spLocks noGrp="1"/>
          </p:cNvSpPr>
          <p:nvPr>
            <p:ph type="subTitle" idx="1" hasCustomPrompt="1"/>
          </p:nvPr>
        </p:nvSpPr>
        <p:spPr>
          <a:xfrm>
            <a:off x="844550" y="4347844"/>
            <a:ext cx="10515600" cy="408546"/>
          </a:xfrm>
          <a:solidFill>
            <a:schemeClr val="bg2">
              <a:lumMod val="90000"/>
            </a:schemeClr>
          </a:solidFill>
        </p:spPr>
        <p:txBody>
          <a:bodyPr anchor="t"/>
          <a:lstStyle>
            <a:lvl1pPr marL="0" indent="0" algn="ctr">
              <a:buNone/>
              <a:defRPr sz="2000">
                <a:solidFill>
                  <a:schemeClr val="accent4"/>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Seminar: Evidenzbasierte Praxis im sonderpädagogischen Schwerpunkt Lernen</a:t>
            </a:r>
          </a:p>
        </p:txBody>
      </p:sp>
      <p:sp>
        <p:nvSpPr>
          <p:cNvPr id="9" name="Rechteck 8">
            <a:extLst>
              <a:ext uri="{FF2B5EF4-FFF2-40B4-BE49-F238E27FC236}">
                <a16:creationId xmlns:a16="http://schemas.microsoft.com/office/drawing/2014/main" id="{9771CF4C-74D7-40A2-AFB2-1C0A9C978898}"/>
              </a:ext>
            </a:extLst>
          </p:cNvPr>
          <p:cNvSpPr/>
          <p:nvPr/>
        </p:nvSpPr>
        <p:spPr>
          <a:xfrm>
            <a:off x="0" y="6748172"/>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atin typeface="Arial" panose="020B0604020202020204" pitchFamily="34" charset="0"/>
              <a:cs typeface="Arial" panose="020B0604020202020204" pitchFamily="34" charset="0"/>
            </a:endParaRPr>
          </a:p>
        </p:txBody>
      </p:sp>
      <p:pic>
        <p:nvPicPr>
          <p:cNvPr id="12" name="Grafik 11" descr="E-Mail">
            <a:extLst>
              <a:ext uri="{FF2B5EF4-FFF2-40B4-BE49-F238E27FC236}">
                <a16:creationId xmlns:a16="http://schemas.microsoft.com/office/drawing/2014/main" id="{5CAC3F97-8052-475C-B96A-D165C6CE1F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74379" y="6267801"/>
            <a:ext cx="230264" cy="230264"/>
          </a:xfrm>
          <a:prstGeom prst="rect">
            <a:avLst/>
          </a:prstGeom>
        </p:spPr>
      </p:pic>
      <p:pic>
        <p:nvPicPr>
          <p:cNvPr id="20" name="Grafik 19">
            <a:extLst>
              <a:ext uri="{FF2B5EF4-FFF2-40B4-BE49-F238E27FC236}">
                <a16:creationId xmlns:a16="http://schemas.microsoft.com/office/drawing/2014/main" id="{8BD610C3-DFB3-4FC3-AEBF-521FE39CAAC7}"/>
              </a:ext>
            </a:extLst>
          </p:cNvPr>
          <p:cNvPicPr>
            <a:picLocks noChangeAspect="1"/>
          </p:cNvPicPr>
          <p:nvPr/>
        </p:nvPicPr>
        <p:blipFill>
          <a:blip r:embed="rId4"/>
          <a:stretch>
            <a:fillRect/>
          </a:stretch>
        </p:blipFill>
        <p:spPr>
          <a:xfrm>
            <a:off x="131275" y="194569"/>
            <a:ext cx="1980000" cy="764913"/>
          </a:xfrm>
          <a:prstGeom prst="rect">
            <a:avLst/>
          </a:prstGeom>
        </p:spPr>
      </p:pic>
      <p:sp>
        <p:nvSpPr>
          <p:cNvPr id="21" name="Untertitel 2">
            <a:extLst>
              <a:ext uri="{FF2B5EF4-FFF2-40B4-BE49-F238E27FC236}">
                <a16:creationId xmlns:a16="http://schemas.microsoft.com/office/drawing/2014/main" id="{96879724-F508-4D92-B9C0-DE47F756024A}"/>
              </a:ext>
            </a:extLst>
          </p:cNvPr>
          <p:cNvSpPr txBox="1">
            <a:spLocks/>
          </p:cNvSpPr>
          <p:nvPr/>
        </p:nvSpPr>
        <p:spPr bwMode="auto">
          <a:xfrm>
            <a:off x="9204643" y="6178661"/>
            <a:ext cx="2768281" cy="40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charset="0"/>
              <a:buNone/>
              <a:defRPr sz="1600" kern="1200">
                <a:solidFill>
                  <a:schemeClr val="accent4"/>
                </a:solidFill>
                <a:latin typeface="Arial" panose="020B0604020202020204" pitchFamily="34" charset="0"/>
                <a:ea typeface="+mn-ea"/>
                <a:cs typeface="Arial" panose="020B0604020202020204" pitchFamily="34" charset="0"/>
              </a:defRPr>
            </a:lvl1pPr>
            <a:lvl2pPr marL="457200" indent="0" algn="ctr" rtl="0" eaLnBrk="1" fontAlgn="base" hangingPunct="1">
              <a:spcBef>
                <a:spcPct val="20000"/>
              </a:spcBef>
              <a:spcAft>
                <a:spcPct val="0"/>
              </a:spcAft>
              <a:buFont typeface="Arial" charset="0"/>
              <a:buNone/>
              <a:defRPr sz="2000" kern="1200">
                <a:solidFill>
                  <a:srgbClr val="797979"/>
                </a:solidFill>
                <a:latin typeface="Trebuchet MS" panose="020B0603020202020204" pitchFamily="34" charset="0"/>
                <a:ea typeface="+mn-ea"/>
                <a:cs typeface="+mn-cs"/>
              </a:defRPr>
            </a:lvl2pPr>
            <a:lvl3pPr marL="914400" indent="0" algn="ctr" rtl="0" eaLnBrk="1" fontAlgn="base" hangingPunct="1">
              <a:spcBef>
                <a:spcPct val="20000"/>
              </a:spcBef>
              <a:spcAft>
                <a:spcPct val="0"/>
              </a:spcAft>
              <a:buFont typeface="Arial" charset="0"/>
              <a:buNone/>
              <a:defRPr sz="1800" kern="1200">
                <a:solidFill>
                  <a:srgbClr val="797979"/>
                </a:solidFill>
                <a:latin typeface="Trebuchet MS" panose="020B0603020202020204" pitchFamily="34" charset="0"/>
                <a:ea typeface="+mn-ea"/>
                <a:cs typeface="+mn-cs"/>
              </a:defRPr>
            </a:lvl3pPr>
            <a:lvl4pPr marL="1371600" indent="0" algn="ctr" rtl="0" eaLnBrk="1" fontAlgn="base" hangingPunct="1">
              <a:spcBef>
                <a:spcPct val="20000"/>
              </a:spcBef>
              <a:spcAft>
                <a:spcPct val="0"/>
              </a:spcAft>
              <a:buFont typeface="Arial" charset="0"/>
              <a:buNone/>
              <a:defRPr sz="1600" kern="1200">
                <a:solidFill>
                  <a:srgbClr val="797979"/>
                </a:solidFill>
                <a:latin typeface="Trebuchet MS" panose="020B0603020202020204" pitchFamily="34" charset="0"/>
                <a:ea typeface="+mn-ea"/>
                <a:cs typeface="+mn-cs"/>
              </a:defRPr>
            </a:lvl4pPr>
            <a:lvl5pPr marL="1828800" indent="0" algn="ctr" rtl="0" eaLnBrk="1" fontAlgn="base" hangingPunct="1">
              <a:spcBef>
                <a:spcPct val="20000"/>
              </a:spcBef>
              <a:spcAft>
                <a:spcPct val="0"/>
              </a:spcAft>
              <a:buFont typeface="Arial" charset="0"/>
              <a:buNone/>
              <a:defRPr sz="1600" kern="1200">
                <a:solidFill>
                  <a:srgbClr val="797979"/>
                </a:solidFill>
                <a:latin typeface="Trebuchet MS" panose="020B0603020202020204" pitchFamily="34" charset="0"/>
                <a:ea typeface="+mn-ea"/>
                <a:cs typeface="+mn-cs"/>
              </a:defRPr>
            </a:lvl5pPr>
            <a:lvl6pPr marL="22860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r>
              <a:rPr lang="de-DE" dirty="0">
                <a:latin typeface="+mn-lt"/>
              </a:rPr>
              <a:t>lea.rueger@ph-ludwigsburg.de</a:t>
            </a:r>
          </a:p>
        </p:txBody>
      </p:sp>
      <p:sp>
        <p:nvSpPr>
          <p:cNvPr id="8" name="Untertitel 2">
            <a:extLst>
              <a:ext uri="{FF2B5EF4-FFF2-40B4-BE49-F238E27FC236}">
                <a16:creationId xmlns:a16="http://schemas.microsoft.com/office/drawing/2014/main" id="{52C162D2-E65E-44E5-9C53-27EDF7967CF3}"/>
              </a:ext>
            </a:extLst>
          </p:cNvPr>
          <p:cNvSpPr txBox="1">
            <a:spLocks/>
          </p:cNvSpPr>
          <p:nvPr/>
        </p:nvSpPr>
        <p:spPr bwMode="auto">
          <a:xfrm>
            <a:off x="230266" y="6185466"/>
            <a:ext cx="2987356" cy="40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charset="0"/>
              <a:buNone/>
              <a:defRPr sz="1600" kern="1200">
                <a:solidFill>
                  <a:schemeClr val="accent4"/>
                </a:solidFill>
                <a:latin typeface="Arial" panose="020B0604020202020204" pitchFamily="34" charset="0"/>
                <a:ea typeface="+mn-ea"/>
                <a:cs typeface="Arial" panose="020B0604020202020204" pitchFamily="34" charset="0"/>
              </a:defRPr>
            </a:lvl1pPr>
            <a:lvl2pPr marL="457200" indent="0" algn="ctr" rtl="0" eaLnBrk="1" fontAlgn="base" hangingPunct="1">
              <a:spcBef>
                <a:spcPct val="20000"/>
              </a:spcBef>
              <a:spcAft>
                <a:spcPct val="0"/>
              </a:spcAft>
              <a:buFont typeface="Arial" charset="0"/>
              <a:buNone/>
              <a:defRPr sz="2000" kern="1200">
                <a:solidFill>
                  <a:srgbClr val="797979"/>
                </a:solidFill>
                <a:latin typeface="Trebuchet MS" panose="020B0603020202020204" pitchFamily="34" charset="0"/>
                <a:ea typeface="+mn-ea"/>
                <a:cs typeface="+mn-cs"/>
              </a:defRPr>
            </a:lvl2pPr>
            <a:lvl3pPr marL="914400" indent="0" algn="ctr" rtl="0" eaLnBrk="1" fontAlgn="base" hangingPunct="1">
              <a:spcBef>
                <a:spcPct val="20000"/>
              </a:spcBef>
              <a:spcAft>
                <a:spcPct val="0"/>
              </a:spcAft>
              <a:buFont typeface="Arial" charset="0"/>
              <a:buNone/>
              <a:defRPr sz="1800" kern="1200">
                <a:solidFill>
                  <a:srgbClr val="797979"/>
                </a:solidFill>
                <a:latin typeface="Trebuchet MS" panose="020B0603020202020204" pitchFamily="34" charset="0"/>
                <a:ea typeface="+mn-ea"/>
                <a:cs typeface="+mn-cs"/>
              </a:defRPr>
            </a:lvl3pPr>
            <a:lvl4pPr marL="1371600" indent="0" algn="ctr" rtl="0" eaLnBrk="1" fontAlgn="base" hangingPunct="1">
              <a:spcBef>
                <a:spcPct val="20000"/>
              </a:spcBef>
              <a:spcAft>
                <a:spcPct val="0"/>
              </a:spcAft>
              <a:buFont typeface="Arial" charset="0"/>
              <a:buNone/>
              <a:defRPr sz="1600" kern="1200">
                <a:solidFill>
                  <a:srgbClr val="797979"/>
                </a:solidFill>
                <a:latin typeface="Trebuchet MS" panose="020B0603020202020204" pitchFamily="34" charset="0"/>
                <a:ea typeface="+mn-ea"/>
                <a:cs typeface="+mn-cs"/>
              </a:defRPr>
            </a:lvl4pPr>
            <a:lvl5pPr marL="1828800" indent="0" algn="ctr" rtl="0" eaLnBrk="1" fontAlgn="base" hangingPunct="1">
              <a:spcBef>
                <a:spcPct val="20000"/>
              </a:spcBef>
              <a:spcAft>
                <a:spcPct val="0"/>
              </a:spcAft>
              <a:buFont typeface="Arial" charset="0"/>
              <a:buNone/>
              <a:defRPr sz="1600" kern="1200">
                <a:solidFill>
                  <a:srgbClr val="797979"/>
                </a:solidFill>
                <a:latin typeface="Trebuchet MS" panose="020B0603020202020204" pitchFamily="34" charset="0"/>
                <a:ea typeface="+mn-ea"/>
                <a:cs typeface="+mn-cs"/>
              </a:defRPr>
            </a:lvl5pPr>
            <a:lvl6pPr marL="22860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r>
              <a:rPr lang="de-DE" dirty="0">
                <a:latin typeface="+mn-lt"/>
              </a:rPr>
              <a:t>Lea Rüger, M. Ed.</a:t>
            </a:r>
          </a:p>
        </p:txBody>
      </p:sp>
      <p:sp>
        <p:nvSpPr>
          <p:cNvPr id="5" name="Textplatzhalter 4">
            <a:extLst>
              <a:ext uri="{FF2B5EF4-FFF2-40B4-BE49-F238E27FC236}">
                <a16:creationId xmlns:a16="http://schemas.microsoft.com/office/drawing/2014/main" id="{B1EA0BF4-7F53-483E-A2BC-9A8F1C59284F}"/>
              </a:ext>
            </a:extLst>
          </p:cNvPr>
          <p:cNvSpPr>
            <a:spLocks noGrp="1"/>
          </p:cNvSpPr>
          <p:nvPr>
            <p:ph type="body" sz="quarter" idx="10"/>
          </p:nvPr>
        </p:nvSpPr>
        <p:spPr>
          <a:xfrm>
            <a:off x="4608672" y="1510912"/>
            <a:ext cx="2987355" cy="514350"/>
          </a:xfrm>
        </p:spPr>
        <p:txBody>
          <a:bodyPr/>
          <a:lstStyle>
            <a:lvl1pPr marL="0" indent="0" algn="ctr">
              <a:buNone/>
              <a:defRPr b="1" i="0" cap="all" baseline="0">
                <a:solidFill>
                  <a:srgbClr val="006633"/>
                </a:solidFill>
              </a:defRPr>
            </a:lvl1pPr>
          </a:lstStyle>
          <a:p>
            <a:pPr lvl="0"/>
            <a:r>
              <a:rPr lang="de-DE"/>
              <a:t>Mastertextformat bearbeiten</a:t>
            </a:r>
          </a:p>
        </p:txBody>
      </p:sp>
      <p:sp>
        <p:nvSpPr>
          <p:cNvPr id="13" name="Rechteck 12">
            <a:extLst>
              <a:ext uri="{FF2B5EF4-FFF2-40B4-BE49-F238E27FC236}">
                <a16:creationId xmlns:a16="http://schemas.microsoft.com/office/drawing/2014/main" id="{3C1BF1E8-C33D-44AF-BE1B-4A62F04C064D}"/>
              </a:ext>
            </a:extLst>
          </p:cNvPr>
          <p:cNvSpPr/>
          <p:nvPr/>
        </p:nvSpPr>
        <p:spPr>
          <a:xfrm>
            <a:off x="5910263" y="6482019"/>
            <a:ext cx="352425" cy="115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descr="Creatice Commons Button CC-BY-SA">
            <a:extLst>
              <a:ext uri="{FF2B5EF4-FFF2-40B4-BE49-F238E27FC236}">
                <a16:creationId xmlns:a16="http://schemas.microsoft.com/office/drawing/2014/main" id="{CC9D6444-017B-01AA-6142-C2F6C9EA3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4898" y="5999483"/>
            <a:ext cx="1242204" cy="68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307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114098"/>
            <a:ext cx="10972800" cy="1143000"/>
          </a:xfrm>
        </p:spPr>
        <p:txBody>
          <a:bodyPr tIns="0" anchor="ctr"/>
          <a:lstStyle>
            <a:lvl1pPr>
              <a:defRPr sz="3600">
                <a:solidFill>
                  <a:schemeClr val="accent4"/>
                </a:solidFill>
                <a:latin typeface="+mj-lt"/>
              </a:defRPr>
            </a:lvl1pPr>
          </a:lstStyle>
          <a:p>
            <a:r>
              <a:rPr lang="de-DE"/>
              <a:t>Mastertitelformat bearbeiten</a:t>
            </a:r>
            <a:endParaRPr lang="de-DE" dirty="0"/>
          </a:p>
        </p:txBody>
      </p:sp>
      <p:sp>
        <p:nvSpPr>
          <p:cNvPr id="3" name="Inhaltsplatzhalter 2"/>
          <p:cNvSpPr>
            <a:spLocks noGrp="1"/>
          </p:cNvSpPr>
          <p:nvPr>
            <p:ph idx="1"/>
          </p:nvPr>
        </p:nvSpPr>
        <p:spPr>
          <a:xfrm>
            <a:off x="609600" y="1600203"/>
            <a:ext cx="10972800" cy="4525963"/>
          </a:xfrm>
        </p:spPr>
        <p:txBody>
          <a:bodyPr/>
          <a:lstStyle>
            <a:lvl1pPr>
              <a:defRPr>
                <a:solidFill>
                  <a:schemeClr val="accent4"/>
                </a:solidFill>
                <a:latin typeface="+mn-lt"/>
              </a:defRPr>
            </a:lvl1pPr>
            <a:lvl2pPr>
              <a:defRPr>
                <a:solidFill>
                  <a:schemeClr val="accent4"/>
                </a:solidFill>
                <a:latin typeface="+mn-lt"/>
              </a:defRPr>
            </a:lvl2pPr>
            <a:lvl3pPr>
              <a:defRPr>
                <a:solidFill>
                  <a:schemeClr val="accent4"/>
                </a:solidFill>
                <a:latin typeface="+mn-lt"/>
              </a:defRPr>
            </a:lvl3pPr>
            <a:lvl4pPr>
              <a:defRPr>
                <a:solidFill>
                  <a:schemeClr val="accent4"/>
                </a:solidFill>
                <a:latin typeface="+mn-lt"/>
              </a:defRPr>
            </a:lvl4pPr>
            <a:lvl5pPr>
              <a:defRPr>
                <a:solidFill>
                  <a:schemeClr val="accent4"/>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oliennummernplatzhalter 9"/>
          <p:cNvSpPr>
            <a:spLocks noGrp="1"/>
          </p:cNvSpPr>
          <p:nvPr>
            <p:ph type="sldNum" sz="quarter" idx="12"/>
          </p:nvPr>
        </p:nvSpPr>
        <p:spPr/>
        <p:txBody>
          <a:bodyPr/>
          <a:lstStyle>
            <a:lvl1pPr>
              <a:defRPr sz="1800">
                <a:latin typeface="+mn-lt"/>
              </a:defRPr>
            </a:lvl1pPr>
          </a:lstStyle>
          <a:p>
            <a:fld id="{9B58161A-F515-6A42-8E8E-6F3C0304FEC7}" type="slidenum">
              <a:rPr lang="de-DE" smtClean="0"/>
              <a:t>‹Nr.›</a:t>
            </a:fld>
            <a:endParaRPr lang="de-DE"/>
          </a:p>
        </p:txBody>
      </p:sp>
      <p:pic>
        <p:nvPicPr>
          <p:cNvPr id="11" name="Grafik 10">
            <a:extLst>
              <a:ext uri="{FF2B5EF4-FFF2-40B4-BE49-F238E27FC236}">
                <a16:creationId xmlns:a16="http://schemas.microsoft.com/office/drawing/2014/main" id="{88766124-AD45-43A5-9C5F-E7B89F080D7D}"/>
              </a:ext>
            </a:extLst>
          </p:cNvPr>
          <p:cNvPicPr>
            <a:picLocks noChangeAspect="1"/>
          </p:cNvPicPr>
          <p:nvPr/>
        </p:nvPicPr>
        <p:blipFill>
          <a:blip r:embed="rId2"/>
          <a:stretch>
            <a:fillRect/>
          </a:stretch>
        </p:blipFill>
        <p:spPr>
          <a:xfrm>
            <a:off x="131275" y="5956565"/>
            <a:ext cx="1980000" cy="764913"/>
          </a:xfrm>
          <a:prstGeom prst="rect">
            <a:avLst/>
          </a:prstGeom>
        </p:spPr>
      </p:pic>
      <p:sp>
        <p:nvSpPr>
          <p:cNvPr id="12" name="Rechteck 11">
            <a:extLst>
              <a:ext uri="{FF2B5EF4-FFF2-40B4-BE49-F238E27FC236}">
                <a16:creationId xmlns:a16="http://schemas.microsoft.com/office/drawing/2014/main" id="{DC820B98-68E5-470F-8DC7-C2B9711E365B}"/>
              </a:ext>
            </a:extLst>
          </p:cNvPr>
          <p:cNvSpPr/>
          <p:nvPr/>
        </p:nvSpPr>
        <p:spPr>
          <a:xfrm>
            <a:off x="5910263" y="6482019"/>
            <a:ext cx="352425" cy="115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D964893-C3FE-7A14-C494-5C3F4001C7B6}"/>
              </a:ext>
            </a:extLst>
          </p:cNvPr>
          <p:cNvSpPr/>
          <p:nvPr/>
        </p:nvSpPr>
        <p:spPr>
          <a:xfrm>
            <a:off x="0" y="6748172"/>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1517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Abschnitts-&#10;überschrift">
    <p:spTree>
      <p:nvGrpSpPr>
        <p:cNvPr id="1" name=""/>
        <p:cNvGrpSpPr/>
        <p:nvPr/>
      </p:nvGrpSpPr>
      <p:grpSpPr>
        <a:xfrm>
          <a:off x="0" y="0"/>
          <a:ext cx="0" cy="0"/>
          <a:chOff x="0" y="0"/>
          <a:chExt cx="0" cy="0"/>
        </a:xfrm>
      </p:grpSpPr>
      <p:sp>
        <p:nvSpPr>
          <p:cNvPr id="4" name="Rechteck 3"/>
          <p:cNvSpPr/>
          <p:nvPr/>
        </p:nvSpPr>
        <p:spPr>
          <a:xfrm>
            <a:off x="0" y="6629400"/>
            <a:ext cx="609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bg1"/>
              </a:solidFill>
            </a:endParaRPr>
          </a:p>
        </p:txBody>
      </p:sp>
      <p:pic>
        <p:nvPicPr>
          <p:cNvPr id="11" name="Grafik 10">
            <a:extLst>
              <a:ext uri="{FF2B5EF4-FFF2-40B4-BE49-F238E27FC236}">
                <a16:creationId xmlns:a16="http://schemas.microsoft.com/office/drawing/2014/main" id="{2D2B4359-3B3F-443A-9DC5-8493CD73A0CF}"/>
              </a:ext>
            </a:extLst>
          </p:cNvPr>
          <p:cNvPicPr>
            <a:picLocks noChangeAspect="1"/>
          </p:cNvPicPr>
          <p:nvPr/>
        </p:nvPicPr>
        <p:blipFill>
          <a:blip r:embed="rId2"/>
          <a:stretch>
            <a:fillRect/>
          </a:stretch>
        </p:blipFill>
        <p:spPr>
          <a:xfrm>
            <a:off x="131275" y="194569"/>
            <a:ext cx="1980000" cy="764913"/>
          </a:xfrm>
          <a:prstGeom prst="rect">
            <a:avLst/>
          </a:prstGeom>
        </p:spPr>
      </p:pic>
      <p:sp>
        <p:nvSpPr>
          <p:cNvPr id="13" name="Textplatzhalter 2">
            <a:extLst>
              <a:ext uri="{FF2B5EF4-FFF2-40B4-BE49-F238E27FC236}">
                <a16:creationId xmlns:a16="http://schemas.microsoft.com/office/drawing/2014/main" id="{A4A0DBE7-34A8-42CA-879E-A0929677909F}"/>
              </a:ext>
            </a:extLst>
          </p:cNvPr>
          <p:cNvSpPr>
            <a:spLocks noGrp="1"/>
          </p:cNvSpPr>
          <p:nvPr>
            <p:ph type="body" idx="10"/>
          </p:nvPr>
        </p:nvSpPr>
        <p:spPr>
          <a:xfrm>
            <a:off x="831850" y="4553743"/>
            <a:ext cx="10515600" cy="1500187"/>
          </a:xfrm>
        </p:spPr>
        <p:txBody>
          <a:bodyPr/>
          <a:lstStyle>
            <a:lvl1pPr marL="0" indent="0">
              <a:buNone/>
              <a:defRPr sz="24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8" name="Titel 7">
            <a:extLst>
              <a:ext uri="{FF2B5EF4-FFF2-40B4-BE49-F238E27FC236}">
                <a16:creationId xmlns:a16="http://schemas.microsoft.com/office/drawing/2014/main" id="{6AE9E125-8E04-490A-AE7A-B1E40518E984}"/>
              </a:ext>
            </a:extLst>
          </p:cNvPr>
          <p:cNvSpPr>
            <a:spLocks noGrp="1"/>
          </p:cNvSpPr>
          <p:nvPr>
            <p:ph type="title"/>
          </p:nvPr>
        </p:nvSpPr>
        <p:spPr>
          <a:xfrm>
            <a:off x="831850" y="3156343"/>
            <a:ext cx="10515600" cy="1143000"/>
          </a:xfrm>
        </p:spPr>
        <p:txBody>
          <a:bodyPr anchor="b"/>
          <a:lstStyle>
            <a:lvl1pPr algn="l">
              <a:defRPr sz="4400"/>
            </a:lvl1pPr>
          </a:lstStyle>
          <a:p>
            <a:r>
              <a:rPr lang="de-DE"/>
              <a:t>Mastertitelformat bearbeiten</a:t>
            </a:r>
            <a:endParaRPr lang="de-DE" dirty="0"/>
          </a:p>
        </p:txBody>
      </p:sp>
      <p:cxnSp>
        <p:nvCxnSpPr>
          <p:cNvPr id="15" name="Gerader Verbinder 14">
            <a:extLst>
              <a:ext uri="{FF2B5EF4-FFF2-40B4-BE49-F238E27FC236}">
                <a16:creationId xmlns:a16="http://schemas.microsoft.com/office/drawing/2014/main" id="{CF684F85-2520-426F-94C4-0C2AD2747F49}"/>
              </a:ext>
            </a:extLst>
          </p:cNvPr>
          <p:cNvCxnSpPr>
            <a:cxnSpLocks/>
          </p:cNvCxnSpPr>
          <p:nvPr/>
        </p:nvCxnSpPr>
        <p:spPr>
          <a:xfrm>
            <a:off x="831850" y="4303313"/>
            <a:ext cx="10502900" cy="0"/>
          </a:xfrm>
          <a:prstGeom prst="line">
            <a:avLst/>
          </a:prstGeom>
          <a:ln w="19050"/>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5F26AA08-D582-4462-8AAC-2043CDF8817E}"/>
              </a:ext>
            </a:extLst>
          </p:cNvPr>
          <p:cNvSpPr/>
          <p:nvPr/>
        </p:nvSpPr>
        <p:spPr>
          <a:xfrm>
            <a:off x="5910263" y="6482019"/>
            <a:ext cx="352425" cy="115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FD769C0D-14B0-541E-852F-F0AF03D962D8}"/>
              </a:ext>
            </a:extLst>
          </p:cNvPr>
          <p:cNvSpPr/>
          <p:nvPr/>
        </p:nvSpPr>
        <p:spPr>
          <a:xfrm>
            <a:off x="0" y="6748172"/>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6021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114098"/>
            <a:ext cx="10972800" cy="1143000"/>
          </a:xfrm>
        </p:spPr>
        <p:txBody>
          <a:bodyPr tIns="0" anchor="ctr"/>
          <a:lstStyle>
            <a:lvl1pPr>
              <a:defRPr sz="3600">
                <a:solidFill>
                  <a:schemeClr val="accent4"/>
                </a:solidFill>
                <a:latin typeface="+mj-lt"/>
              </a:defRPr>
            </a:lvl1pPr>
          </a:lstStyle>
          <a:p>
            <a:r>
              <a:rPr lang="de-DE"/>
              <a:t>Mastertitelformat bearbeiten</a:t>
            </a:r>
            <a:endParaRPr lang="de-DE" dirty="0"/>
          </a:p>
        </p:txBody>
      </p:sp>
      <p:sp>
        <p:nvSpPr>
          <p:cNvPr id="3" name="Inhaltsplatzhalter 2"/>
          <p:cNvSpPr>
            <a:spLocks noGrp="1"/>
          </p:cNvSpPr>
          <p:nvPr>
            <p:ph sz="half" idx="1"/>
          </p:nvPr>
        </p:nvSpPr>
        <p:spPr>
          <a:xfrm>
            <a:off x="609600" y="1600203"/>
            <a:ext cx="5384800" cy="4525963"/>
          </a:xfrm>
        </p:spPr>
        <p:txBody>
          <a:bodyPr/>
          <a:lstStyle>
            <a:lvl1pPr>
              <a:defRPr sz="2100">
                <a:solidFill>
                  <a:schemeClr val="accent4"/>
                </a:solidFill>
                <a:latin typeface="+mn-lt"/>
              </a:defRPr>
            </a:lvl1pPr>
            <a:lvl2pPr>
              <a:defRPr sz="1800">
                <a:solidFill>
                  <a:schemeClr val="accent4"/>
                </a:solidFill>
                <a:latin typeface="+mn-lt"/>
              </a:defRPr>
            </a:lvl2pPr>
            <a:lvl3pPr>
              <a:defRPr sz="1500">
                <a:solidFill>
                  <a:schemeClr val="accent4"/>
                </a:solidFill>
                <a:latin typeface="+mn-lt"/>
              </a:defRPr>
            </a:lvl3pPr>
            <a:lvl4pPr>
              <a:defRPr sz="1350">
                <a:solidFill>
                  <a:schemeClr val="accent4"/>
                </a:solidFill>
                <a:latin typeface="+mn-lt"/>
              </a:defRPr>
            </a:lvl4pPr>
            <a:lvl5pPr>
              <a:defRPr sz="1350">
                <a:solidFill>
                  <a:schemeClr val="accent4"/>
                </a:solidFill>
                <a:latin typeface="+mn-lt"/>
              </a:defRPr>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97600" y="1600203"/>
            <a:ext cx="5384800" cy="4525963"/>
          </a:xfrm>
        </p:spPr>
        <p:txBody>
          <a:bodyPr/>
          <a:lstStyle>
            <a:lvl1pPr>
              <a:defRPr sz="2100">
                <a:solidFill>
                  <a:schemeClr val="accent4"/>
                </a:solidFill>
                <a:latin typeface="+mn-lt"/>
              </a:defRPr>
            </a:lvl1pPr>
            <a:lvl2pPr>
              <a:defRPr sz="1800">
                <a:solidFill>
                  <a:schemeClr val="accent4"/>
                </a:solidFill>
                <a:latin typeface="+mn-lt"/>
              </a:defRPr>
            </a:lvl2pPr>
            <a:lvl3pPr>
              <a:defRPr sz="1500">
                <a:solidFill>
                  <a:schemeClr val="accent4"/>
                </a:solidFill>
                <a:latin typeface="+mn-lt"/>
              </a:defRPr>
            </a:lvl3pPr>
            <a:lvl4pPr>
              <a:defRPr sz="1350">
                <a:solidFill>
                  <a:schemeClr val="accent4"/>
                </a:solidFill>
                <a:latin typeface="+mn-lt"/>
              </a:defRPr>
            </a:lvl4pPr>
            <a:lvl5pPr>
              <a:defRPr sz="1350">
                <a:solidFill>
                  <a:schemeClr val="accent4"/>
                </a:solidFill>
                <a:latin typeface="+mn-lt"/>
              </a:defRPr>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11"/>
          <p:cNvSpPr>
            <a:spLocks noGrp="1"/>
          </p:cNvSpPr>
          <p:nvPr>
            <p:ph type="sldNum" sz="quarter" idx="12"/>
          </p:nvPr>
        </p:nvSpPr>
        <p:spPr/>
        <p:txBody>
          <a:bodyPr/>
          <a:lstStyle>
            <a:lvl1pPr>
              <a:defRPr sz="1800">
                <a:latin typeface="+mn-lt"/>
              </a:defRPr>
            </a:lvl1pPr>
          </a:lstStyle>
          <a:p>
            <a:fld id="{9B58161A-F515-6A42-8E8E-6F3C0304FEC7}" type="slidenum">
              <a:rPr lang="de-DE" smtClean="0"/>
              <a:t>‹Nr.›</a:t>
            </a:fld>
            <a:endParaRPr lang="de-DE"/>
          </a:p>
        </p:txBody>
      </p:sp>
      <p:sp>
        <p:nvSpPr>
          <p:cNvPr id="13" name="Rechteck 12">
            <a:extLst>
              <a:ext uri="{FF2B5EF4-FFF2-40B4-BE49-F238E27FC236}">
                <a16:creationId xmlns:a16="http://schemas.microsoft.com/office/drawing/2014/main" id="{F5406C16-95F6-4049-8ACA-4CC31F0513E7}"/>
              </a:ext>
            </a:extLst>
          </p:cNvPr>
          <p:cNvSpPr/>
          <p:nvPr/>
        </p:nvSpPr>
        <p:spPr>
          <a:xfrm>
            <a:off x="5910263" y="6482019"/>
            <a:ext cx="352425" cy="115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00FF3CFA-F459-4ADC-AA3F-B3E5F4CB0C0D}"/>
              </a:ext>
            </a:extLst>
          </p:cNvPr>
          <p:cNvPicPr>
            <a:picLocks noChangeAspect="1"/>
          </p:cNvPicPr>
          <p:nvPr/>
        </p:nvPicPr>
        <p:blipFill>
          <a:blip r:embed="rId2"/>
          <a:stretch>
            <a:fillRect/>
          </a:stretch>
        </p:blipFill>
        <p:spPr>
          <a:xfrm>
            <a:off x="131275" y="5956565"/>
            <a:ext cx="1980000" cy="764913"/>
          </a:xfrm>
          <a:prstGeom prst="rect">
            <a:avLst/>
          </a:prstGeom>
        </p:spPr>
      </p:pic>
      <p:sp>
        <p:nvSpPr>
          <p:cNvPr id="6" name="Rechteck 5">
            <a:extLst>
              <a:ext uri="{FF2B5EF4-FFF2-40B4-BE49-F238E27FC236}">
                <a16:creationId xmlns:a16="http://schemas.microsoft.com/office/drawing/2014/main" id="{8609EDE7-F8DA-EB88-868A-5E47F697EEA2}"/>
              </a:ext>
            </a:extLst>
          </p:cNvPr>
          <p:cNvSpPr/>
          <p:nvPr/>
        </p:nvSpPr>
        <p:spPr>
          <a:xfrm>
            <a:off x="0" y="6748172"/>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4990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114424"/>
            <a:ext cx="10972802" cy="1143000"/>
          </a:xfrm>
        </p:spPr>
        <p:txBody>
          <a:bodyPr tIns="0" anchor="ctr"/>
          <a:lstStyle>
            <a:lvl1pPr>
              <a:defRPr sz="3600">
                <a:solidFill>
                  <a:schemeClr val="accent4"/>
                </a:solidFill>
                <a:latin typeface="+mj-lt"/>
              </a:defRPr>
            </a:lvl1pPr>
          </a:lstStyle>
          <a:p>
            <a:r>
              <a:rPr lang="de-DE"/>
              <a:t>Mastertitelformat bearbeiten</a:t>
            </a:r>
            <a:endParaRPr lang="de-DE" dirty="0"/>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solidFill>
                  <a:schemeClr val="accent4"/>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523346" y="2171222"/>
            <a:ext cx="5386917" cy="3951288"/>
          </a:xfrm>
        </p:spPr>
        <p:txBody>
          <a:bodyPr/>
          <a:lstStyle>
            <a:lvl1pPr>
              <a:defRPr sz="1800">
                <a:solidFill>
                  <a:schemeClr val="accent4"/>
                </a:solidFill>
                <a:latin typeface="+mn-lt"/>
              </a:defRPr>
            </a:lvl1pPr>
            <a:lvl2pPr>
              <a:defRPr sz="1500">
                <a:solidFill>
                  <a:schemeClr val="accent4"/>
                </a:solidFill>
                <a:latin typeface="+mn-lt"/>
              </a:defRPr>
            </a:lvl2pPr>
            <a:lvl3pPr>
              <a:defRPr sz="1350">
                <a:solidFill>
                  <a:schemeClr val="accent4"/>
                </a:solidFill>
                <a:latin typeface="+mn-lt"/>
              </a:defRPr>
            </a:lvl3pPr>
            <a:lvl4pPr>
              <a:defRPr sz="1200">
                <a:solidFill>
                  <a:schemeClr val="accent4"/>
                </a:solidFill>
                <a:latin typeface="+mn-lt"/>
              </a:defRPr>
            </a:lvl4pPr>
            <a:lvl5pPr>
              <a:defRPr sz="1200">
                <a:solidFill>
                  <a:schemeClr val="accent4"/>
                </a:solidFill>
                <a:latin typeface="+mn-lt"/>
              </a:defRPr>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solidFill>
                  <a:schemeClr val="accent4"/>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6193369" y="2174875"/>
            <a:ext cx="5389033" cy="3951288"/>
          </a:xfrm>
        </p:spPr>
        <p:txBody>
          <a:bodyPr/>
          <a:lstStyle>
            <a:lvl1pPr>
              <a:defRPr sz="1800">
                <a:solidFill>
                  <a:schemeClr val="accent4"/>
                </a:solidFill>
                <a:latin typeface="+mn-lt"/>
              </a:defRPr>
            </a:lvl1pPr>
            <a:lvl2pPr>
              <a:defRPr sz="1500">
                <a:solidFill>
                  <a:schemeClr val="accent4"/>
                </a:solidFill>
                <a:latin typeface="+mn-lt"/>
              </a:defRPr>
            </a:lvl2pPr>
            <a:lvl3pPr>
              <a:defRPr sz="1350">
                <a:solidFill>
                  <a:schemeClr val="accent4"/>
                </a:solidFill>
                <a:latin typeface="+mn-lt"/>
              </a:defRPr>
            </a:lvl3pPr>
            <a:lvl4pPr>
              <a:defRPr sz="1200">
                <a:solidFill>
                  <a:schemeClr val="accent4"/>
                </a:solidFill>
                <a:latin typeface="+mn-lt"/>
              </a:defRPr>
            </a:lvl4pPr>
            <a:lvl5pPr>
              <a:defRPr sz="1200">
                <a:solidFill>
                  <a:schemeClr val="accent4"/>
                </a:solidFill>
                <a:latin typeface="+mn-lt"/>
              </a:defRPr>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Foliennummernplatzhalter 13"/>
          <p:cNvSpPr>
            <a:spLocks noGrp="1"/>
          </p:cNvSpPr>
          <p:nvPr>
            <p:ph type="sldNum" sz="quarter" idx="12"/>
          </p:nvPr>
        </p:nvSpPr>
        <p:spPr/>
        <p:txBody>
          <a:bodyPr/>
          <a:lstStyle>
            <a:lvl1pPr>
              <a:defRPr sz="1800">
                <a:latin typeface="+mn-lt"/>
              </a:defRPr>
            </a:lvl1pPr>
          </a:lstStyle>
          <a:p>
            <a:fld id="{9B58161A-F515-6A42-8E8E-6F3C0304FEC7}" type="slidenum">
              <a:rPr lang="de-DE" smtClean="0"/>
              <a:t>‹Nr.›</a:t>
            </a:fld>
            <a:endParaRPr lang="de-DE"/>
          </a:p>
        </p:txBody>
      </p:sp>
      <p:sp>
        <p:nvSpPr>
          <p:cNvPr id="15" name="Rechteck 14">
            <a:extLst>
              <a:ext uri="{FF2B5EF4-FFF2-40B4-BE49-F238E27FC236}">
                <a16:creationId xmlns:a16="http://schemas.microsoft.com/office/drawing/2014/main" id="{FE39B683-499B-4671-8802-3F91E431362F}"/>
              </a:ext>
            </a:extLst>
          </p:cNvPr>
          <p:cNvSpPr/>
          <p:nvPr/>
        </p:nvSpPr>
        <p:spPr>
          <a:xfrm>
            <a:off x="5910263" y="6482019"/>
            <a:ext cx="352425" cy="115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DD91BC19-1304-4590-A7CC-17878906F963}"/>
              </a:ext>
            </a:extLst>
          </p:cNvPr>
          <p:cNvPicPr>
            <a:picLocks noChangeAspect="1"/>
          </p:cNvPicPr>
          <p:nvPr/>
        </p:nvPicPr>
        <p:blipFill>
          <a:blip r:embed="rId2"/>
          <a:stretch>
            <a:fillRect/>
          </a:stretch>
        </p:blipFill>
        <p:spPr>
          <a:xfrm>
            <a:off x="131275" y="5956565"/>
            <a:ext cx="1980000" cy="764913"/>
          </a:xfrm>
          <a:prstGeom prst="rect">
            <a:avLst/>
          </a:prstGeom>
        </p:spPr>
      </p:pic>
      <p:sp>
        <p:nvSpPr>
          <p:cNvPr id="8" name="Rechteck 7">
            <a:extLst>
              <a:ext uri="{FF2B5EF4-FFF2-40B4-BE49-F238E27FC236}">
                <a16:creationId xmlns:a16="http://schemas.microsoft.com/office/drawing/2014/main" id="{F79616DB-AB5B-F412-F014-77917A930B50}"/>
              </a:ext>
            </a:extLst>
          </p:cNvPr>
          <p:cNvSpPr/>
          <p:nvPr/>
        </p:nvSpPr>
        <p:spPr>
          <a:xfrm>
            <a:off x="0" y="6748172"/>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4160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8"/>
          <p:cNvSpPr>
            <a:spLocks noGrp="1"/>
          </p:cNvSpPr>
          <p:nvPr>
            <p:ph type="sldNum" sz="quarter" idx="12"/>
          </p:nvPr>
        </p:nvSpPr>
        <p:spPr/>
        <p:txBody>
          <a:bodyPr/>
          <a:lstStyle>
            <a:lvl1pPr>
              <a:defRPr sz="1800"/>
            </a:lvl1pPr>
          </a:lstStyle>
          <a:p>
            <a:fld id="{9B58161A-F515-6A42-8E8E-6F3C0304FEC7}" type="slidenum">
              <a:rPr lang="de-DE" smtClean="0"/>
              <a:t>‹Nr.›</a:t>
            </a:fld>
            <a:endParaRPr lang="de-DE"/>
          </a:p>
        </p:txBody>
      </p:sp>
      <p:sp>
        <p:nvSpPr>
          <p:cNvPr id="10" name="Rechteck 9">
            <a:extLst>
              <a:ext uri="{FF2B5EF4-FFF2-40B4-BE49-F238E27FC236}">
                <a16:creationId xmlns:a16="http://schemas.microsoft.com/office/drawing/2014/main" id="{3D5719AF-1716-49CC-9DB3-684F15F186B4}"/>
              </a:ext>
            </a:extLst>
          </p:cNvPr>
          <p:cNvSpPr/>
          <p:nvPr/>
        </p:nvSpPr>
        <p:spPr>
          <a:xfrm>
            <a:off x="5910263" y="6482019"/>
            <a:ext cx="352425" cy="115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2B296FF6-F9E7-492B-ABD1-7A0E22E89B3E}"/>
              </a:ext>
            </a:extLst>
          </p:cNvPr>
          <p:cNvPicPr>
            <a:picLocks noChangeAspect="1"/>
          </p:cNvPicPr>
          <p:nvPr/>
        </p:nvPicPr>
        <p:blipFill>
          <a:blip r:embed="rId2"/>
          <a:stretch>
            <a:fillRect/>
          </a:stretch>
        </p:blipFill>
        <p:spPr>
          <a:xfrm>
            <a:off x="131275" y="5956565"/>
            <a:ext cx="1980000" cy="764913"/>
          </a:xfrm>
          <a:prstGeom prst="rect">
            <a:avLst/>
          </a:prstGeom>
        </p:spPr>
      </p:pic>
      <p:sp>
        <p:nvSpPr>
          <p:cNvPr id="3" name="Rechteck 2">
            <a:extLst>
              <a:ext uri="{FF2B5EF4-FFF2-40B4-BE49-F238E27FC236}">
                <a16:creationId xmlns:a16="http://schemas.microsoft.com/office/drawing/2014/main" id="{576A41A3-4E00-2A31-9C34-9FD5C7DB34D4}"/>
              </a:ext>
            </a:extLst>
          </p:cNvPr>
          <p:cNvSpPr/>
          <p:nvPr/>
        </p:nvSpPr>
        <p:spPr>
          <a:xfrm>
            <a:off x="0" y="6748172"/>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348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D34B9-9BE1-4BAC-B88D-44187A2C74D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8EDDDB-A800-4A5A-A1F8-056C8EF4258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74D4AAE-339A-49E3-80DF-D5653EC8AC03}"/>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5" name="Fußzeilenplatzhalter 4">
            <a:extLst>
              <a:ext uri="{FF2B5EF4-FFF2-40B4-BE49-F238E27FC236}">
                <a16:creationId xmlns:a16="http://schemas.microsoft.com/office/drawing/2014/main" id="{7AC5053B-255D-46B8-8155-4299E6D857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4F7B987-9B1E-403D-AA4A-47DF08C3D6F4}"/>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3138348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 Bi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B2830F-D331-528E-5294-480952523168}"/>
              </a:ext>
            </a:extLst>
          </p:cNvPr>
          <p:cNvSpPr>
            <a:spLocks noGrp="1"/>
          </p:cNvSpPr>
          <p:nvPr>
            <p:ph sz="half" idx="1"/>
          </p:nvPr>
        </p:nvSpPr>
        <p:spPr>
          <a:xfrm>
            <a:off x="686305" y="1925432"/>
            <a:ext cx="5181600" cy="4167393"/>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Bildplatzhalter 8">
            <a:extLst>
              <a:ext uri="{FF2B5EF4-FFF2-40B4-BE49-F238E27FC236}">
                <a16:creationId xmlns:a16="http://schemas.microsoft.com/office/drawing/2014/main" id="{FCA0A4F3-F587-7736-0D65-8C49FA103CED}"/>
              </a:ext>
            </a:extLst>
          </p:cNvPr>
          <p:cNvSpPr>
            <a:spLocks noGrp="1"/>
          </p:cNvSpPr>
          <p:nvPr>
            <p:ph type="pic" sz="quarter" idx="13" hasCustomPrompt="1"/>
          </p:nvPr>
        </p:nvSpPr>
        <p:spPr>
          <a:xfrm>
            <a:off x="6096000" y="1925638"/>
            <a:ext cx="6096000" cy="4167187"/>
          </a:xfrm>
        </p:spPr>
        <p:txBody>
          <a:bodyPr anchor="ctr" anchorCtr="0"/>
          <a:lstStyle>
            <a:lvl1pPr marL="0" indent="0" algn="ctr">
              <a:buNone/>
              <a:defRPr>
                <a:solidFill>
                  <a:schemeClr val="accent5"/>
                </a:solidFill>
              </a:defRPr>
            </a:lvl1pPr>
          </a:lstStyle>
          <a:p>
            <a:r>
              <a:rPr lang="de-DE" dirty="0"/>
              <a:t>Hier können Sie ein Bild einfügen</a:t>
            </a:r>
          </a:p>
        </p:txBody>
      </p:sp>
      <p:sp>
        <p:nvSpPr>
          <p:cNvPr id="13" name="Titel 12">
            <a:extLst>
              <a:ext uri="{FF2B5EF4-FFF2-40B4-BE49-F238E27FC236}">
                <a16:creationId xmlns:a16="http://schemas.microsoft.com/office/drawing/2014/main" id="{689688D5-31CC-8F2D-A204-458401BB9D7B}"/>
              </a:ext>
            </a:extLst>
          </p:cNvPr>
          <p:cNvSpPr>
            <a:spLocks noGrp="1"/>
          </p:cNvSpPr>
          <p:nvPr>
            <p:ph type="title"/>
          </p:nvPr>
        </p:nvSpPr>
        <p:spPr>
          <a:xfrm>
            <a:off x="686305" y="491060"/>
            <a:ext cx="10954833" cy="1215630"/>
          </a:xfrm>
        </p:spPr>
        <p:txBody>
          <a:bodyPr/>
          <a:lstStyle>
            <a:lvl1pPr>
              <a:defRPr cap="none" baseline="0"/>
            </a:lvl1pPr>
          </a:lstStyle>
          <a:p>
            <a:r>
              <a:rPr lang="de-DE" dirty="0"/>
              <a:t>Mastertitelformat bearbeiten</a:t>
            </a:r>
          </a:p>
        </p:txBody>
      </p:sp>
      <p:sp>
        <p:nvSpPr>
          <p:cNvPr id="8" name="Fußzeilenplatzhalter 3">
            <a:extLst>
              <a:ext uri="{FF2B5EF4-FFF2-40B4-BE49-F238E27FC236}">
                <a16:creationId xmlns:a16="http://schemas.microsoft.com/office/drawing/2014/main" id="{F8F8104D-D9BB-48C9-945A-861F76124E13}"/>
              </a:ext>
            </a:extLst>
          </p:cNvPr>
          <p:cNvSpPr>
            <a:spLocks noGrp="1"/>
          </p:cNvSpPr>
          <p:nvPr>
            <p:ph type="ftr" sz="quarter" idx="11"/>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pic>
        <p:nvPicPr>
          <p:cNvPr id="10" name="Grafik 9">
            <a:extLst>
              <a:ext uri="{FF2B5EF4-FFF2-40B4-BE49-F238E27FC236}">
                <a16:creationId xmlns:a16="http://schemas.microsoft.com/office/drawing/2014/main" id="{686755E4-380B-458D-A0FB-D8EC5ED9731F}"/>
              </a:ext>
            </a:extLst>
          </p:cNvPr>
          <p:cNvPicPr>
            <a:picLocks noChangeAspect="1"/>
          </p:cNvPicPr>
          <p:nvPr userDrawn="1"/>
        </p:nvPicPr>
        <p:blipFill>
          <a:blip r:embed="rId2"/>
          <a:stretch>
            <a:fillRect/>
          </a:stretch>
        </p:blipFill>
        <p:spPr>
          <a:xfrm>
            <a:off x="1961087" y="6309537"/>
            <a:ext cx="1397677" cy="364612"/>
          </a:xfrm>
          <a:prstGeom prst="rect">
            <a:avLst/>
          </a:prstGeom>
        </p:spPr>
      </p:pic>
      <p:sp>
        <p:nvSpPr>
          <p:cNvPr id="2" name="Foliennummernplatzhalter 4">
            <a:extLst>
              <a:ext uri="{FF2B5EF4-FFF2-40B4-BE49-F238E27FC236}">
                <a16:creationId xmlns:a16="http://schemas.microsoft.com/office/drawing/2014/main" id="{355B2538-25AE-5455-3E10-F2A1B6C2D5A7}"/>
              </a:ext>
            </a:extLst>
          </p:cNvPr>
          <p:cNvSpPr txBox="1">
            <a:spLocks/>
          </p:cNvSpPr>
          <p:nvPr userDrawn="1"/>
        </p:nvSpPr>
        <p:spPr>
          <a:xfrm>
            <a:off x="10582274" y="6423100"/>
            <a:ext cx="1058863" cy="244830"/>
          </a:xfrm>
          <a:prstGeom prst="rect">
            <a:avLst/>
          </a:prstGeom>
        </p:spPr>
        <p:txBody>
          <a:bodyPr vert="horz" lIns="0" tIns="0" rIns="0" bIns="0" rtlCol="0" anchor="ctr" anchorCtr="0"/>
          <a:lstStyle>
            <a:defPPr>
              <a:defRPr lang="de-DE"/>
            </a:defPPr>
            <a:lvl1pPr marL="0" algn="r" defTabSz="914400" rtl="0" eaLnBrk="1" latinLnBrk="0" hangingPunct="1">
              <a:defRPr sz="1100" b="0" i="0" kern="1200">
                <a:solidFill>
                  <a:schemeClr val="bg2"/>
                </a:solidFill>
                <a:latin typeface="Albert Sans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06.03.2025</a:t>
            </a:r>
          </a:p>
        </p:txBody>
      </p:sp>
    </p:spTree>
    <p:extLst>
      <p:ext uri="{BB962C8B-B14F-4D97-AF65-F5344CB8AC3E}">
        <p14:creationId xmlns:p14="http://schemas.microsoft.com/office/powerpoint/2010/main" val="36150988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6" name="Foliennummernplatzhalter 8"/>
          <p:cNvSpPr>
            <a:spLocks noGrp="1"/>
          </p:cNvSpPr>
          <p:nvPr>
            <p:ph type="sldNum" sz="quarter" idx="12"/>
          </p:nvPr>
        </p:nvSpPr>
        <p:spPr/>
        <p:txBody>
          <a:bodyPr/>
          <a:lstStyle>
            <a:lvl1pPr>
              <a:defRPr sz="1800"/>
            </a:lvl1pPr>
          </a:lstStyle>
          <a:p>
            <a:fld id="{9B58161A-F515-6A42-8E8E-6F3C0304FEC7}" type="slidenum">
              <a:rPr lang="de-DE" smtClean="0"/>
              <a:t>‹Nr.›</a:t>
            </a:fld>
            <a:endParaRPr lang="de-DE"/>
          </a:p>
        </p:txBody>
      </p:sp>
      <p:sp>
        <p:nvSpPr>
          <p:cNvPr id="10" name="Rechteck 9">
            <a:extLst>
              <a:ext uri="{FF2B5EF4-FFF2-40B4-BE49-F238E27FC236}">
                <a16:creationId xmlns:a16="http://schemas.microsoft.com/office/drawing/2014/main" id="{3D5719AF-1716-49CC-9DB3-684F15F186B4}"/>
              </a:ext>
            </a:extLst>
          </p:cNvPr>
          <p:cNvSpPr/>
          <p:nvPr/>
        </p:nvSpPr>
        <p:spPr>
          <a:xfrm>
            <a:off x="5910263" y="6482019"/>
            <a:ext cx="352425" cy="115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60C9FB97-5D72-CED3-73C0-EB3EF9A1AB23}"/>
              </a:ext>
            </a:extLst>
          </p:cNvPr>
          <p:cNvSpPr/>
          <p:nvPr/>
        </p:nvSpPr>
        <p:spPr>
          <a:xfrm>
            <a:off x="0" y="6748172"/>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7983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2" name="Titel 1"/>
          <p:cNvSpPr>
            <a:spLocks noGrp="1"/>
          </p:cNvSpPr>
          <p:nvPr>
            <p:ph type="ctrTitle"/>
          </p:nvPr>
        </p:nvSpPr>
        <p:spPr>
          <a:xfrm>
            <a:off x="4692772" y="4711974"/>
            <a:ext cx="7499229" cy="1259260"/>
          </a:xfrm>
        </p:spPr>
        <p:txBody>
          <a:bodyPr rIns="360000"/>
          <a:lstStyle>
            <a:lvl1pPr algn="r">
              <a:defRPr>
                <a:solidFill>
                  <a:srgbClr val="006633"/>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 y="4064968"/>
            <a:ext cx="12192001" cy="647006"/>
          </a:xfrm>
          <a:solidFill>
            <a:srgbClr val="006633"/>
          </a:solidFill>
        </p:spPr>
        <p:txBody>
          <a:bodyPr anchor="ctr">
            <a:normAutofit/>
          </a:bodyPr>
          <a:lstStyle>
            <a:lvl1pPr marL="0" indent="0" algn="ctr">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1" name="Bildplatzhalter 10"/>
          <p:cNvSpPr>
            <a:spLocks noGrp="1"/>
          </p:cNvSpPr>
          <p:nvPr>
            <p:ph type="pic" sz="quarter" idx="12"/>
          </p:nvPr>
        </p:nvSpPr>
        <p:spPr>
          <a:xfrm>
            <a:off x="1" y="0"/>
            <a:ext cx="9936427" cy="4077072"/>
          </a:xfrm>
        </p:spPr>
        <p:txBody>
          <a:bodyPr rtlCol="0" anchor="ctr">
            <a:normAutofit/>
          </a:bodyPr>
          <a:lstStyle>
            <a:lvl1pPr algn="ctr">
              <a:defRPr/>
            </a:lvl1p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19013593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342110"/>
            <a:ext cx="8880000" cy="1143000"/>
          </a:xfrm>
        </p:spPr>
        <p:txBody>
          <a:bodyPr tIns="0" anchor="t"/>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7"/>
          <p:cNvSpPr>
            <a:spLocks noGrp="1"/>
          </p:cNvSpPr>
          <p:nvPr>
            <p:ph type="dt" sz="half" idx="10"/>
          </p:nvPr>
        </p:nvSpPr>
        <p:spPr/>
        <p:txBody>
          <a:bodyPr/>
          <a:lstStyle>
            <a:lvl1pPr>
              <a:defRPr/>
            </a:lvl1pPr>
          </a:lstStyle>
          <a:p>
            <a:pPr>
              <a:defRPr/>
            </a:pPr>
            <a:fld id="{E9C0470F-6C8E-422D-AA02-782C6DF9C399}" type="datetime1">
              <a:rPr lang="de-DE" smtClean="0"/>
              <a:t>05.05.2025</a:t>
            </a:fld>
            <a:endParaRPr/>
          </a:p>
        </p:txBody>
      </p:sp>
      <p:sp>
        <p:nvSpPr>
          <p:cNvPr id="8" name="Foliennummernplatzhalter 9"/>
          <p:cNvSpPr>
            <a:spLocks noGrp="1"/>
          </p:cNvSpPr>
          <p:nvPr>
            <p:ph type="sldNum" sz="quarter" idx="12"/>
          </p:nvPr>
        </p:nvSpPr>
        <p:spPr/>
        <p:txBody>
          <a:bodyPr/>
          <a:lstStyle>
            <a:lvl1pPr>
              <a:defRPr/>
            </a:lvl1pPr>
          </a:lstStyle>
          <a:p>
            <a:pPr>
              <a:defRPr/>
            </a:pPr>
            <a:fld id="{FE16462F-0623-411B-87FB-D09229F25E1A}" type="slidenum">
              <a:rPr lang="de-DE"/>
              <a:pPr>
                <a:defRPr/>
              </a:pPr>
              <a:t>‹Nr.›</a:t>
            </a:fld>
            <a:endParaRPr lang="de-DE"/>
          </a:p>
        </p:txBody>
      </p:sp>
      <p:pic>
        <p:nvPicPr>
          <p:cNvPr id="10" name="Grafik 9">
            <a:extLst>
              <a:ext uri="{FF2B5EF4-FFF2-40B4-BE49-F238E27FC236}">
                <a16:creationId xmlns:a16="http://schemas.microsoft.com/office/drawing/2014/main" id="{93697F40-E6F6-46D7-AA4C-31A5FAE72C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13695466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Rechteck 3"/>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6"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2" name="Titel 1"/>
          <p:cNvSpPr>
            <a:spLocks noGrp="1"/>
          </p:cNvSpPr>
          <p:nvPr>
            <p:ph type="title"/>
          </p:nvPr>
        </p:nvSpPr>
        <p:spPr>
          <a:xfrm>
            <a:off x="623392" y="329610"/>
            <a:ext cx="9710869" cy="1143000"/>
          </a:xfrm>
        </p:spPr>
        <p:txBody>
          <a:bodyPr tIns="0" anchor="t"/>
          <a:lstStyle/>
          <a:p>
            <a:r>
              <a:rPr lang="de-DE"/>
              <a:t>Titelmasterformat durch Klicken bearbeiten</a:t>
            </a:r>
            <a:endParaRPr lang="de-DE" dirty="0"/>
          </a:p>
        </p:txBody>
      </p:sp>
      <p:sp>
        <p:nvSpPr>
          <p:cNvPr id="11" name="Textplatzhalter 2"/>
          <p:cNvSpPr>
            <a:spLocks noGrp="1"/>
          </p:cNvSpPr>
          <p:nvPr>
            <p:ph type="body" idx="1"/>
          </p:nvPr>
        </p:nvSpPr>
        <p:spPr>
          <a:xfrm>
            <a:off x="0" y="2888524"/>
            <a:ext cx="12192000" cy="182345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40833809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Rechteck 3"/>
          <p:cNvSpPr/>
          <p:nvPr/>
        </p:nvSpPr>
        <p:spPr>
          <a:xfrm>
            <a:off x="0" y="6629400"/>
            <a:ext cx="609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bg1"/>
              </a:solidFill>
            </a:endParaRPr>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6" name="Textfeld 5"/>
          <p:cNvSpPr txBox="1"/>
          <p:nvPr/>
        </p:nvSpPr>
        <p:spPr>
          <a:xfrm>
            <a:off x="8202086" y="6400802"/>
            <a:ext cx="3989916" cy="213585"/>
          </a:xfrm>
          <a:prstGeom prst="rect">
            <a:avLst/>
          </a:prstGeom>
          <a:noFill/>
        </p:spPr>
        <p:txBody>
          <a:bodyPr rIns="270000">
            <a:spAutoFit/>
          </a:bodyPr>
          <a:lstStyle>
            <a:defPPr>
              <a:defRPr lang="de-DE"/>
            </a:defPPr>
            <a:lvl1pPr algn="r">
              <a:defRPr sz="1200">
                <a:latin typeface="Trebuchet MS" panose="020B0603020202020204" pitchFamily="34" charset="0"/>
              </a:defRPr>
            </a:lvl1pPr>
          </a:lstStyle>
          <a:p>
            <a:pPr fontAlgn="auto">
              <a:spcBef>
                <a:spcPts val="0"/>
              </a:spcBef>
              <a:spcAft>
                <a:spcPts val="0"/>
              </a:spcAft>
              <a:defRPr/>
            </a:pPr>
            <a:r>
              <a:rPr lang="de-DE" sz="788" dirty="0">
                <a:cs typeface="+mn-cs"/>
              </a:rPr>
              <a:t>www.ph-ludwigsburg.de</a:t>
            </a: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692772" y="2699105"/>
            <a:ext cx="7499229" cy="1362075"/>
          </a:xfrm>
          <a:solidFill>
            <a:schemeClr val="bg1"/>
          </a:solidFill>
        </p:spPr>
        <p:txBody>
          <a:bodyPr lIns="360000" rIns="360000" anchor="t"/>
          <a:lstStyle>
            <a:lvl1pPr marL="0" indent="0" algn="r">
              <a:tabLst>
                <a:tab pos="2956322" algn="l"/>
              </a:tabLst>
              <a:defRPr sz="3000" b="1" cap="all"/>
            </a:lvl1pPr>
          </a:lstStyle>
          <a:p>
            <a:r>
              <a:rPr lang="de-DE"/>
              <a:t>Titelmasterformat durch Klicken bearbeiten</a:t>
            </a:r>
            <a:endParaRPr lang="de-DE" dirty="0"/>
          </a:p>
        </p:txBody>
      </p:sp>
      <p:sp>
        <p:nvSpPr>
          <p:cNvPr id="3" name="Textplatzhalter 2"/>
          <p:cNvSpPr>
            <a:spLocks noGrp="1"/>
          </p:cNvSpPr>
          <p:nvPr>
            <p:ph type="body" idx="1"/>
          </p:nvPr>
        </p:nvSpPr>
        <p:spPr>
          <a:xfrm>
            <a:off x="0" y="4063974"/>
            <a:ext cx="12192000" cy="64800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Textmasterformat bearbeiten</a:t>
            </a:r>
          </a:p>
        </p:txBody>
      </p:sp>
      <p:pic>
        <p:nvPicPr>
          <p:cNvPr id="10" name="Grafik 9">
            <a:extLst>
              <a:ext uri="{FF2B5EF4-FFF2-40B4-BE49-F238E27FC236}">
                <a16:creationId xmlns:a16="http://schemas.microsoft.com/office/drawing/2014/main" id="{78A25240-27E3-4B0A-8EF0-F7D4DE757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899959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260648"/>
            <a:ext cx="8880000" cy="1143000"/>
          </a:xfrm>
        </p:spPr>
        <p:txBody>
          <a:bodyPr tIns="0" anchor="t"/>
          <a:lstStyle/>
          <a:p>
            <a:r>
              <a:rPr lang="de-DE"/>
              <a:t>Titelmasterformat durch Klicken bearbeiten</a:t>
            </a:r>
            <a:endParaRPr lang="de-DE" dirty="0"/>
          </a:p>
        </p:txBody>
      </p:sp>
      <p:sp>
        <p:nvSpPr>
          <p:cNvPr id="3" name="Inhaltsplatzhalt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9"/>
          <p:cNvSpPr>
            <a:spLocks noGrp="1"/>
          </p:cNvSpPr>
          <p:nvPr>
            <p:ph type="dt" sz="half" idx="10"/>
          </p:nvPr>
        </p:nvSpPr>
        <p:spPr/>
        <p:txBody>
          <a:bodyPr/>
          <a:lstStyle>
            <a:lvl1pPr>
              <a:defRPr/>
            </a:lvl1pPr>
          </a:lstStyle>
          <a:p>
            <a:pPr>
              <a:defRPr/>
            </a:pPr>
            <a:fld id="{82DFB358-FDA7-4EF6-8FBA-D2978A4F456C}" type="datetime1">
              <a:rPr lang="de-DE" smtClean="0"/>
              <a:t>05.05.2025</a:t>
            </a:fld>
            <a:endParaRPr/>
          </a:p>
        </p:txBody>
      </p:sp>
      <p:sp>
        <p:nvSpPr>
          <p:cNvPr id="9" name="Foliennummernplatzhalter 11"/>
          <p:cNvSpPr>
            <a:spLocks noGrp="1"/>
          </p:cNvSpPr>
          <p:nvPr>
            <p:ph type="sldNum" sz="quarter" idx="12"/>
          </p:nvPr>
        </p:nvSpPr>
        <p:spPr/>
        <p:txBody>
          <a:bodyPr/>
          <a:lstStyle>
            <a:lvl1pPr>
              <a:defRPr/>
            </a:lvl1pPr>
          </a:lstStyle>
          <a:p>
            <a:pPr>
              <a:defRPr/>
            </a:pPr>
            <a:fld id="{132A64DD-9F16-42C8-8591-13B578CCC8DB}" type="slidenum">
              <a:rPr lang="de-DE"/>
              <a:pPr>
                <a:defRPr/>
              </a:pPr>
              <a:t>‹Nr.›</a:t>
            </a:fld>
            <a:endParaRPr lang="de-DE"/>
          </a:p>
        </p:txBody>
      </p:sp>
      <p:pic>
        <p:nvPicPr>
          <p:cNvPr id="11" name="Grafik 10">
            <a:extLst>
              <a:ext uri="{FF2B5EF4-FFF2-40B4-BE49-F238E27FC236}">
                <a16:creationId xmlns:a16="http://schemas.microsoft.com/office/drawing/2014/main" id="{976F5AFE-EA40-450C-8EAC-F60973F2C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42720341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7" name="Rechteck 6"/>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260648"/>
            <a:ext cx="8880000" cy="1143000"/>
          </a:xfrm>
        </p:spPr>
        <p:txBody>
          <a:bodyPr tIns="0" anchor="t"/>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Datumsplatzhalter 11"/>
          <p:cNvSpPr>
            <a:spLocks noGrp="1"/>
          </p:cNvSpPr>
          <p:nvPr>
            <p:ph type="dt" sz="half" idx="10"/>
          </p:nvPr>
        </p:nvSpPr>
        <p:spPr/>
        <p:txBody>
          <a:bodyPr/>
          <a:lstStyle>
            <a:lvl1pPr>
              <a:defRPr/>
            </a:lvl1pPr>
          </a:lstStyle>
          <a:p>
            <a:pPr>
              <a:defRPr/>
            </a:pPr>
            <a:fld id="{AD2A2983-93C4-4183-BF1F-D14772FDACF1}" type="datetime1">
              <a:rPr lang="de-DE" smtClean="0"/>
              <a:t>05.05.2025</a:t>
            </a:fld>
            <a:endParaRPr/>
          </a:p>
        </p:txBody>
      </p:sp>
      <p:sp>
        <p:nvSpPr>
          <p:cNvPr id="11" name="Foliennummernplatzhalter 13"/>
          <p:cNvSpPr>
            <a:spLocks noGrp="1"/>
          </p:cNvSpPr>
          <p:nvPr>
            <p:ph type="sldNum" sz="quarter" idx="12"/>
          </p:nvPr>
        </p:nvSpPr>
        <p:spPr/>
        <p:txBody>
          <a:bodyPr/>
          <a:lstStyle>
            <a:lvl1pPr>
              <a:defRPr/>
            </a:lvl1pPr>
          </a:lstStyle>
          <a:p>
            <a:pPr>
              <a:defRPr/>
            </a:pPr>
            <a:fld id="{E5A68979-B5A5-473A-8F45-A7D01DD59003}" type="slidenum">
              <a:rPr lang="de-DE"/>
              <a:pPr>
                <a:defRPr/>
              </a:pPr>
              <a:t>‹Nr.›</a:t>
            </a:fld>
            <a:endParaRPr lang="de-DE"/>
          </a:p>
        </p:txBody>
      </p:sp>
      <p:pic>
        <p:nvPicPr>
          <p:cNvPr id="13" name="Grafik 12">
            <a:extLst>
              <a:ext uri="{FF2B5EF4-FFF2-40B4-BE49-F238E27FC236}">
                <a16:creationId xmlns:a16="http://schemas.microsoft.com/office/drawing/2014/main" id="{E5ACAF3E-CBD1-4293-96F8-2CE8A7232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2643327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 name="Datumsplatzhalter 6"/>
          <p:cNvSpPr>
            <a:spLocks noGrp="1"/>
          </p:cNvSpPr>
          <p:nvPr>
            <p:ph type="dt" sz="half" idx="10"/>
          </p:nvPr>
        </p:nvSpPr>
        <p:spPr/>
        <p:txBody>
          <a:bodyPr/>
          <a:lstStyle>
            <a:lvl1pPr>
              <a:defRPr/>
            </a:lvl1pPr>
          </a:lstStyle>
          <a:p>
            <a:pPr>
              <a:defRPr/>
            </a:pPr>
            <a:fld id="{9D4E8C2F-4950-4999-B6B5-B9AB29E6B07B}" type="datetime1">
              <a:rPr lang="de-DE" smtClean="0"/>
              <a:t>05.05.2025</a:t>
            </a:fld>
            <a:endParaRPr/>
          </a:p>
        </p:txBody>
      </p:sp>
      <p:sp>
        <p:nvSpPr>
          <p:cNvPr id="6" name="Foliennummernplatzhalter 8"/>
          <p:cNvSpPr>
            <a:spLocks noGrp="1"/>
          </p:cNvSpPr>
          <p:nvPr>
            <p:ph type="sldNum" sz="quarter" idx="12"/>
          </p:nvPr>
        </p:nvSpPr>
        <p:spPr/>
        <p:txBody>
          <a:bodyPr/>
          <a:lstStyle>
            <a:lvl1pPr>
              <a:defRPr/>
            </a:lvl1pPr>
          </a:lstStyle>
          <a:p>
            <a:pPr>
              <a:defRPr/>
            </a:pPr>
            <a:fld id="{DD7F52B7-A86F-4F71-A431-0CB54C60B002}" type="slidenum">
              <a:rPr lang="de-DE"/>
              <a:pPr>
                <a:defRPr/>
              </a:pPr>
              <a:t>‹Nr.›</a:t>
            </a:fld>
            <a:endParaRPr lang="de-DE"/>
          </a:p>
        </p:txBody>
      </p:sp>
      <p:pic>
        <p:nvPicPr>
          <p:cNvPr id="8" name="Grafik 7">
            <a:extLst>
              <a:ext uri="{FF2B5EF4-FFF2-40B4-BE49-F238E27FC236}">
                <a16:creationId xmlns:a16="http://schemas.microsoft.com/office/drawing/2014/main" id="{A7D94774-69AC-48C6-A820-C7A0666A7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36711663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tx2"/>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3AA6084-5A17-4DF0-99FA-9B12FE16AC92}"/>
              </a:ext>
            </a:extLst>
          </p:cNvPr>
          <p:cNvSpPr/>
          <p:nvPr userDrawn="1"/>
        </p:nvSpPr>
        <p:spPr>
          <a:xfrm>
            <a:off x="4770534" y="2024845"/>
            <a:ext cx="7421467" cy="4833157"/>
          </a:xfrm>
          <a:custGeom>
            <a:avLst/>
            <a:gdLst>
              <a:gd name="connsiteX0" fmla="*/ 7411942 w 7421467"/>
              <a:gd name="connsiteY0" fmla="*/ 0 h 4833157"/>
              <a:gd name="connsiteX1" fmla="*/ 7421467 w 7421467"/>
              <a:gd name="connsiteY1" fmla="*/ 241 h 4833157"/>
              <a:gd name="connsiteX2" fmla="*/ 7421467 w 7421467"/>
              <a:gd name="connsiteY2" fmla="*/ 4833157 h 4833157"/>
              <a:gd name="connsiteX3" fmla="*/ 0 w 7421467"/>
              <a:gd name="connsiteY3" fmla="*/ 4833157 h 4833157"/>
              <a:gd name="connsiteX4" fmla="*/ 110690 w 7421467"/>
              <a:gd name="connsiteY4" fmla="*/ 4588316 h 4833157"/>
              <a:gd name="connsiteX5" fmla="*/ 7411942 w 7421467"/>
              <a:gd name="connsiteY5" fmla="*/ 0 h 48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467" h="4833157">
                <a:moveTo>
                  <a:pt x="7411942" y="0"/>
                </a:moveTo>
                <a:lnTo>
                  <a:pt x="7421467" y="241"/>
                </a:lnTo>
                <a:lnTo>
                  <a:pt x="7421467" y="4833157"/>
                </a:lnTo>
                <a:lnTo>
                  <a:pt x="0" y="4833157"/>
                </a:lnTo>
                <a:lnTo>
                  <a:pt x="110690" y="4588316"/>
                </a:lnTo>
                <a:cubicBezTo>
                  <a:pt x="1418845" y="1873453"/>
                  <a:pt x="4196610" y="0"/>
                  <a:pt x="74119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endParaRPr lang="de-DE" sz="1700" spc="30" dirty="0" err="1"/>
          </a:p>
        </p:txBody>
      </p:sp>
      <p:sp>
        <p:nvSpPr>
          <p:cNvPr id="2" name="Title 1"/>
          <p:cNvSpPr>
            <a:spLocks noGrp="1"/>
          </p:cNvSpPr>
          <p:nvPr>
            <p:ph type="ctrTitle" hasCustomPrompt="1"/>
          </p:nvPr>
        </p:nvSpPr>
        <p:spPr>
          <a:xfrm>
            <a:off x="443373" y="2295098"/>
            <a:ext cx="7992888" cy="1469814"/>
          </a:xfrm>
        </p:spPr>
        <p:txBody>
          <a:bodyPr anchor="t"/>
          <a:lstStyle>
            <a:lvl1pPr algn="l">
              <a:spcBef>
                <a:spcPts val="0"/>
              </a:spcBef>
              <a:spcAft>
                <a:spcPts val="0"/>
              </a:spcAft>
              <a:defRPr sz="4400" spc="80" baseline="0">
                <a:solidFill>
                  <a:schemeClr val="bg1"/>
                </a:solidFill>
              </a:defRPr>
            </a:lvl1pPr>
          </a:lstStyle>
          <a:p>
            <a:r>
              <a:rPr lang="de-DE" dirty="0"/>
              <a:t>Einstieg und Organisatorisches</a:t>
            </a:r>
            <a:endParaRPr lang="en-US" dirty="0"/>
          </a:p>
        </p:txBody>
      </p:sp>
      <p:sp>
        <p:nvSpPr>
          <p:cNvPr id="3" name="Subtitle 2"/>
          <p:cNvSpPr>
            <a:spLocks noGrp="1"/>
          </p:cNvSpPr>
          <p:nvPr>
            <p:ph type="subTitle" idx="1"/>
          </p:nvPr>
        </p:nvSpPr>
        <p:spPr>
          <a:xfrm>
            <a:off x="443373" y="3915278"/>
            <a:ext cx="6433129" cy="929754"/>
          </a:xfrm>
        </p:spPr>
        <p:txBody>
          <a:bodyPr/>
          <a:lstStyle>
            <a:lvl1pPr marL="0" indent="0" algn="l">
              <a:spcBef>
                <a:spcPts val="0"/>
              </a:spcBef>
              <a:spcAft>
                <a:spcPts val="0"/>
              </a:spcAft>
              <a:buNone/>
              <a:defRPr sz="2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9" name="Textplatzhalter 8">
            <a:extLst>
              <a:ext uri="{FF2B5EF4-FFF2-40B4-BE49-F238E27FC236}">
                <a16:creationId xmlns:a16="http://schemas.microsoft.com/office/drawing/2014/main" id="{25F13FFA-4861-486F-A58D-D9EB08D64FE1}"/>
              </a:ext>
            </a:extLst>
          </p:cNvPr>
          <p:cNvSpPr>
            <a:spLocks noGrp="1"/>
          </p:cNvSpPr>
          <p:nvPr>
            <p:ph type="body" sz="quarter" idx="10"/>
          </p:nvPr>
        </p:nvSpPr>
        <p:spPr>
          <a:xfrm>
            <a:off x="443374" y="5013177"/>
            <a:ext cx="4968550" cy="1152674"/>
          </a:xfrm>
        </p:spPr>
        <p:txBody>
          <a:bodyPr/>
          <a:lstStyle>
            <a:lvl1pPr marL="0" indent="0">
              <a:spcBef>
                <a:spcPts val="0"/>
              </a:spcBef>
              <a:spcAft>
                <a:spcPts val="0"/>
              </a:spcAft>
              <a:buNone/>
              <a:defRPr>
                <a:solidFill>
                  <a:schemeClr val="bg1"/>
                </a:solidFill>
              </a:defRPr>
            </a:lvl1pPr>
          </a:lstStyle>
          <a:p>
            <a:pPr lvl="0"/>
            <a:r>
              <a:rPr lang="de-DE"/>
              <a:t>Mastertextformat bearbeiten</a:t>
            </a:r>
          </a:p>
        </p:txBody>
      </p:sp>
      <p:pic>
        <p:nvPicPr>
          <p:cNvPr id="7" name="Grafik 6">
            <a:extLst>
              <a:ext uri="{FF2B5EF4-FFF2-40B4-BE49-F238E27FC236}">
                <a16:creationId xmlns:a16="http://schemas.microsoft.com/office/drawing/2014/main" id="{1BD6141A-43A8-45D6-B5D6-DB3F5A242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302" y="466757"/>
            <a:ext cx="1772132" cy="1150111"/>
          </a:xfrm>
          <a:prstGeom prst="rect">
            <a:avLst/>
          </a:prstGeom>
        </p:spPr>
      </p:pic>
    </p:spTree>
    <p:extLst>
      <p:ext uri="{BB962C8B-B14F-4D97-AF65-F5344CB8AC3E}">
        <p14:creationId xmlns:p14="http://schemas.microsoft.com/office/powerpoint/2010/main" val="9358444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tx2"/>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BC08468-0CA3-47F9-BB7C-6D01CE3C7998}"/>
              </a:ext>
            </a:extLst>
          </p:cNvPr>
          <p:cNvSpPr>
            <a:spLocks noGrp="1"/>
          </p:cNvSpPr>
          <p:nvPr>
            <p:ph type="pic" sz="quarter" idx="11"/>
          </p:nvPr>
        </p:nvSpPr>
        <p:spPr>
          <a:xfrm>
            <a:off x="4770535" y="2024846"/>
            <a:ext cx="7421466" cy="4833155"/>
          </a:xfrm>
          <a:custGeom>
            <a:avLst/>
            <a:gdLst>
              <a:gd name="connsiteX0" fmla="*/ 7411941 w 7421466"/>
              <a:gd name="connsiteY0" fmla="*/ 0 h 4833155"/>
              <a:gd name="connsiteX1" fmla="*/ 7421466 w 7421466"/>
              <a:gd name="connsiteY1" fmla="*/ 241 h 4833155"/>
              <a:gd name="connsiteX2" fmla="*/ 7421466 w 7421466"/>
              <a:gd name="connsiteY2" fmla="*/ 4833155 h 4833155"/>
              <a:gd name="connsiteX3" fmla="*/ 0 w 7421466"/>
              <a:gd name="connsiteY3" fmla="*/ 4833155 h 4833155"/>
              <a:gd name="connsiteX4" fmla="*/ 110689 w 7421466"/>
              <a:gd name="connsiteY4" fmla="*/ 4588316 h 4833155"/>
              <a:gd name="connsiteX5" fmla="*/ 7411941 w 7421466"/>
              <a:gd name="connsiteY5" fmla="*/ 0 h 483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466" h="4833155">
                <a:moveTo>
                  <a:pt x="7411941" y="0"/>
                </a:moveTo>
                <a:lnTo>
                  <a:pt x="7421466" y="241"/>
                </a:lnTo>
                <a:lnTo>
                  <a:pt x="7421466" y="4833155"/>
                </a:lnTo>
                <a:lnTo>
                  <a:pt x="0" y="4833155"/>
                </a:lnTo>
                <a:lnTo>
                  <a:pt x="110689" y="4588316"/>
                </a:lnTo>
                <a:cubicBezTo>
                  <a:pt x="1418844" y="1873453"/>
                  <a:pt x="4196609" y="0"/>
                  <a:pt x="7411941" y="0"/>
                </a:cubicBezTo>
                <a:close/>
              </a:path>
            </a:pathLst>
          </a:custGeom>
          <a:solidFill>
            <a:schemeClr val="bg1">
              <a:lumMod val="85000"/>
            </a:schemeClr>
          </a:solidFill>
        </p:spPr>
        <p:txBody>
          <a:bodyPr wrap="square" anchor="ctr">
            <a:noAutofit/>
          </a:bodyPr>
          <a:lstStyle>
            <a:lvl1pPr marL="0" indent="0" algn="ctr">
              <a:buNone/>
              <a:defRPr sz="1400"/>
            </a:lvl1pPr>
          </a:lstStyle>
          <a:p>
            <a:r>
              <a:rPr lang="de-DE"/>
              <a:t>Bild durch Klicken auf Symbol hinzufügen</a:t>
            </a:r>
          </a:p>
        </p:txBody>
      </p:sp>
      <p:sp>
        <p:nvSpPr>
          <p:cNvPr id="2" name="Title 1"/>
          <p:cNvSpPr>
            <a:spLocks noGrp="1"/>
          </p:cNvSpPr>
          <p:nvPr>
            <p:ph type="ctrTitle"/>
          </p:nvPr>
        </p:nvSpPr>
        <p:spPr>
          <a:xfrm>
            <a:off x="443373" y="2295098"/>
            <a:ext cx="7992888" cy="1469814"/>
          </a:xfrm>
        </p:spPr>
        <p:txBody>
          <a:bodyPr anchor="t"/>
          <a:lstStyle>
            <a:lvl1pPr algn="l">
              <a:spcBef>
                <a:spcPts val="0"/>
              </a:spcBef>
              <a:spcAft>
                <a:spcPts val="0"/>
              </a:spcAft>
              <a:defRPr sz="4400" spc="80" baseline="0">
                <a:solidFill>
                  <a:schemeClr val="bg1"/>
                </a:solidFill>
              </a:defRPr>
            </a:lvl1pPr>
          </a:lstStyle>
          <a:p>
            <a:r>
              <a:rPr lang="de-DE"/>
              <a:t>Mastertitelformat bearbeiten</a:t>
            </a:r>
            <a:endParaRPr lang="en-US" dirty="0"/>
          </a:p>
        </p:txBody>
      </p:sp>
      <p:sp>
        <p:nvSpPr>
          <p:cNvPr id="3" name="Subtitle 2"/>
          <p:cNvSpPr>
            <a:spLocks noGrp="1"/>
          </p:cNvSpPr>
          <p:nvPr>
            <p:ph type="subTitle" idx="1"/>
          </p:nvPr>
        </p:nvSpPr>
        <p:spPr>
          <a:xfrm>
            <a:off x="443373" y="3915278"/>
            <a:ext cx="6433129" cy="929754"/>
          </a:xfrm>
        </p:spPr>
        <p:txBody>
          <a:bodyPr/>
          <a:lstStyle>
            <a:lvl1pPr marL="0" indent="0" algn="l">
              <a:spcBef>
                <a:spcPts val="0"/>
              </a:spcBef>
              <a:spcAft>
                <a:spcPts val="0"/>
              </a:spcAft>
              <a:buNone/>
              <a:defRPr sz="2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9" name="Textplatzhalter 8">
            <a:extLst>
              <a:ext uri="{FF2B5EF4-FFF2-40B4-BE49-F238E27FC236}">
                <a16:creationId xmlns:a16="http://schemas.microsoft.com/office/drawing/2014/main" id="{25F13FFA-4861-486F-A58D-D9EB08D64FE1}"/>
              </a:ext>
            </a:extLst>
          </p:cNvPr>
          <p:cNvSpPr>
            <a:spLocks noGrp="1"/>
          </p:cNvSpPr>
          <p:nvPr>
            <p:ph type="body" sz="quarter" idx="10"/>
          </p:nvPr>
        </p:nvSpPr>
        <p:spPr>
          <a:xfrm>
            <a:off x="443374" y="5013177"/>
            <a:ext cx="4968550" cy="1152674"/>
          </a:xfrm>
        </p:spPr>
        <p:txBody>
          <a:bodyPr/>
          <a:lstStyle>
            <a:lvl1pPr marL="0" indent="0">
              <a:spcBef>
                <a:spcPts val="0"/>
              </a:spcBef>
              <a:spcAft>
                <a:spcPts val="0"/>
              </a:spcAft>
              <a:buNone/>
              <a:defRPr>
                <a:solidFill>
                  <a:schemeClr val="bg1"/>
                </a:solidFill>
              </a:defRPr>
            </a:lvl1pPr>
          </a:lstStyle>
          <a:p>
            <a:pPr lvl="0"/>
            <a:r>
              <a:rPr lang="de-DE"/>
              <a:t>Mastertextformat bearbeiten</a:t>
            </a:r>
          </a:p>
        </p:txBody>
      </p:sp>
      <p:pic>
        <p:nvPicPr>
          <p:cNvPr id="7" name="Grafik 6">
            <a:extLst>
              <a:ext uri="{FF2B5EF4-FFF2-40B4-BE49-F238E27FC236}">
                <a16:creationId xmlns:a16="http://schemas.microsoft.com/office/drawing/2014/main" id="{1BD6141A-43A8-45D6-B5D6-DB3F5A242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302" y="466757"/>
            <a:ext cx="1772132" cy="1150111"/>
          </a:xfrm>
          <a:prstGeom prst="rect">
            <a:avLst/>
          </a:prstGeom>
        </p:spPr>
      </p:pic>
    </p:spTree>
    <p:extLst>
      <p:ext uri="{BB962C8B-B14F-4D97-AF65-F5344CB8AC3E}">
        <p14:creationId xmlns:p14="http://schemas.microsoft.com/office/powerpoint/2010/main" val="2562838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9AB97-7864-4874-9B7F-80CA6A1C0C95}"/>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A0E78196-ABDF-4436-87A7-2095CE787103}"/>
              </a:ext>
            </a:extLst>
          </p:cNvPr>
          <p:cNvSpPr>
            <a:spLocks noGrp="1"/>
          </p:cNvSpPr>
          <p:nvPr>
            <p:ph type="ftr" sz="quarter" idx="11"/>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pic>
        <p:nvPicPr>
          <p:cNvPr id="5" name="Grafik 4">
            <a:extLst>
              <a:ext uri="{FF2B5EF4-FFF2-40B4-BE49-F238E27FC236}">
                <a16:creationId xmlns:a16="http://schemas.microsoft.com/office/drawing/2014/main" id="{80E78FAB-C1C4-4F89-9AB1-5EED7C52799F}"/>
              </a:ext>
            </a:extLst>
          </p:cNvPr>
          <p:cNvPicPr>
            <a:picLocks noChangeAspect="1"/>
          </p:cNvPicPr>
          <p:nvPr userDrawn="1"/>
        </p:nvPicPr>
        <p:blipFill>
          <a:blip r:embed="rId2"/>
          <a:stretch>
            <a:fillRect/>
          </a:stretch>
        </p:blipFill>
        <p:spPr>
          <a:xfrm>
            <a:off x="1961087" y="6309537"/>
            <a:ext cx="1397677" cy="364612"/>
          </a:xfrm>
          <a:prstGeom prst="rect">
            <a:avLst/>
          </a:prstGeom>
        </p:spPr>
      </p:pic>
      <p:sp>
        <p:nvSpPr>
          <p:cNvPr id="3" name="Foliennummernplatzhalter 4">
            <a:extLst>
              <a:ext uri="{FF2B5EF4-FFF2-40B4-BE49-F238E27FC236}">
                <a16:creationId xmlns:a16="http://schemas.microsoft.com/office/drawing/2014/main" id="{99534C78-A7A1-75DC-1C08-9C1915C3DB5C}"/>
              </a:ext>
            </a:extLst>
          </p:cNvPr>
          <p:cNvSpPr txBox="1">
            <a:spLocks/>
          </p:cNvSpPr>
          <p:nvPr userDrawn="1"/>
        </p:nvSpPr>
        <p:spPr>
          <a:xfrm>
            <a:off x="10582274" y="6423100"/>
            <a:ext cx="1058863" cy="244830"/>
          </a:xfrm>
          <a:prstGeom prst="rect">
            <a:avLst/>
          </a:prstGeom>
        </p:spPr>
        <p:txBody>
          <a:bodyPr vert="horz" lIns="0" tIns="0" rIns="0" bIns="0" rtlCol="0" anchor="ctr" anchorCtr="0"/>
          <a:lstStyle>
            <a:defPPr>
              <a:defRPr lang="de-DE"/>
            </a:defPPr>
            <a:lvl1pPr marL="0" algn="r" defTabSz="914400" rtl="0" eaLnBrk="1" latinLnBrk="0" hangingPunct="1">
              <a:defRPr sz="1100" b="0" i="0" kern="1200">
                <a:solidFill>
                  <a:schemeClr val="bg2"/>
                </a:solidFill>
                <a:latin typeface="Albert Sans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06.03.2025</a:t>
            </a:r>
          </a:p>
        </p:txBody>
      </p:sp>
    </p:spTree>
    <p:extLst>
      <p:ext uri="{BB962C8B-B14F-4D97-AF65-F5344CB8AC3E}">
        <p14:creationId xmlns:p14="http://schemas.microsoft.com/office/powerpoint/2010/main" val="12264994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2" name="Title 1"/>
          <p:cNvSpPr>
            <a:spLocks noGrp="1"/>
          </p:cNvSpPr>
          <p:nvPr>
            <p:ph type="title"/>
          </p:nvPr>
        </p:nvSpPr>
        <p:spPr>
          <a:xfrm>
            <a:off x="2063750" y="1268760"/>
            <a:ext cx="8604250" cy="1476164"/>
          </a:xfrm>
        </p:spPr>
        <p:txBody>
          <a:bodyPr/>
          <a:lstStyle>
            <a:lvl1pPr>
              <a:defRPr sz="4400" spc="80" baseline="0"/>
            </a:lvl1pPr>
          </a:lstStyle>
          <a:p>
            <a:r>
              <a:rPr lang="de-DE"/>
              <a:t>Mastertitelformat bearbeiten</a:t>
            </a:r>
            <a:endParaRPr lang="en-US" dirty="0"/>
          </a:p>
        </p:txBody>
      </p:sp>
      <p:sp>
        <p:nvSpPr>
          <p:cNvPr id="7" name="Textplatzhalter 6">
            <a:extLst>
              <a:ext uri="{FF2B5EF4-FFF2-40B4-BE49-F238E27FC236}">
                <a16:creationId xmlns:a16="http://schemas.microsoft.com/office/drawing/2014/main" id="{660CC760-EBF5-4E69-B01B-A0CE7B6B933B}"/>
              </a:ext>
            </a:extLst>
          </p:cNvPr>
          <p:cNvSpPr>
            <a:spLocks noGrp="1"/>
          </p:cNvSpPr>
          <p:nvPr>
            <p:ph type="body" sz="quarter" idx="11"/>
          </p:nvPr>
        </p:nvSpPr>
        <p:spPr>
          <a:xfrm>
            <a:off x="2063750" y="2881610"/>
            <a:ext cx="8604250" cy="1231466"/>
          </a:xfrm>
        </p:spPr>
        <p:txBody>
          <a:bodyPr/>
          <a:lstStyle>
            <a:lvl1pPr marL="0" indent="0">
              <a:spcAft>
                <a:spcPts val="0"/>
              </a:spcAft>
              <a:buNone/>
              <a:defRPr sz="2400">
                <a:solidFill>
                  <a:schemeClr val="tx2"/>
                </a:solidFill>
              </a:defRPr>
            </a:lvl1pPr>
          </a:lstStyle>
          <a:p>
            <a:pPr lvl="0"/>
            <a:r>
              <a:rPr lang="de-DE"/>
              <a:t>Mastertextformat bearbeiten</a:t>
            </a:r>
          </a:p>
        </p:txBody>
      </p:sp>
    </p:spTree>
    <p:extLst>
      <p:ext uri="{BB962C8B-B14F-4D97-AF65-F5344CB8AC3E}">
        <p14:creationId xmlns:p14="http://schemas.microsoft.com/office/powerpoint/2010/main" val="1823308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Kapiteltrenner mit Bild">
    <p:spTree>
      <p:nvGrpSpPr>
        <p:cNvPr id="1" name=""/>
        <p:cNvGrpSpPr/>
        <p:nvPr/>
      </p:nvGrpSpPr>
      <p:grpSpPr>
        <a:xfrm>
          <a:off x="0" y="0"/>
          <a:ext cx="0" cy="0"/>
          <a:chOff x="0" y="0"/>
          <a:chExt cx="0" cy="0"/>
        </a:xfrm>
      </p:grpSpPr>
      <p:sp>
        <p:nvSpPr>
          <p:cNvPr id="2" name="Title 1"/>
          <p:cNvSpPr>
            <a:spLocks noGrp="1"/>
          </p:cNvSpPr>
          <p:nvPr>
            <p:ph type="title"/>
          </p:nvPr>
        </p:nvSpPr>
        <p:spPr>
          <a:xfrm>
            <a:off x="2063751" y="812824"/>
            <a:ext cx="8604250" cy="558010"/>
          </a:xfrm>
        </p:spPr>
        <p:txBody>
          <a:bodyPr/>
          <a:lstStyle>
            <a:lvl1pPr>
              <a:defRPr sz="3400"/>
            </a:lvl1pPr>
          </a:lstStyle>
          <a:p>
            <a:r>
              <a:rPr lang="de-DE"/>
              <a:t>Mastertitelformat bearbeiten</a:t>
            </a:r>
            <a:endParaRPr lang="en-US" dirty="0"/>
          </a:p>
        </p:txBody>
      </p:sp>
      <p:sp>
        <p:nvSpPr>
          <p:cNvPr id="5" name="Bildplatzhalter 7">
            <a:extLst>
              <a:ext uri="{FF2B5EF4-FFF2-40B4-BE49-F238E27FC236}">
                <a16:creationId xmlns:a16="http://schemas.microsoft.com/office/drawing/2014/main" id="{AAA3DF5A-AAAE-4747-B95D-44DDC7CBEB39}"/>
              </a:ext>
            </a:extLst>
          </p:cNvPr>
          <p:cNvSpPr>
            <a:spLocks noGrp="1"/>
          </p:cNvSpPr>
          <p:nvPr>
            <p:ph type="pic" sz="quarter" idx="11"/>
          </p:nvPr>
        </p:nvSpPr>
        <p:spPr>
          <a:xfrm>
            <a:off x="2063750" y="1484784"/>
            <a:ext cx="10128251" cy="4176464"/>
          </a:xfrm>
          <a:solidFill>
            <a:schemeClr val="bg1">
              <a:lumMod val="85000"/>
            </a:schemeClr>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25083861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10712923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sz="half" idx="1"/>
          </p:nvPr>
        </p:nvSpPr>
        <p:spPr>
          <a:xfrm>
            <a:off x="2063750" y="1557338"/>
            <a:ext cx="4104000"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564052" y="1557338"/>
            <a:ext cx="4103949" cy="4608513"/>
          </a:xfrm>
        </p:spPr>
        <p:txBody>
          <a:bodyPr/>
          <a:lstStyle>
            <a:lvl1pPr>
              <a:defRPr spc="30" baseline="0"/>
            </a:lvl1pPr>
            <a:lvl2pPr>
              <a:defRPr spc="30" baseline="0"/>
            </a:lvl2pPr>
            <a:lvl3pPr>
              <a:defRPr spc="30" baseline="0"/>
            </a:lvl3pPr>
            <a:lvl4pPr>
              <a:defRPr spc="30" baseline="0"/>
            </a:lvl4pPr>
            <a:lvl5pPr>
              <a:defRPr spc="30"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1242092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el, Inhalt und Bild (bre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sz="half" idx="1"/>
          </p:nvPr>
        </p:nvSpPr>
        <p:spPr>
          <a:xfrm>
            <a:off x="2063750" y="1557338"/>
            <a:ext cx="4284278"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Bildplatzhalter 7">
            <a:extLst>
              <a:ext uri="{FF2B5EF4-FFF2-40B4-BE49-F238E27FC236}">
                <a16:creationId xmlns:a16="http://schemas.microsoft.com/office/drawing/2014/main" id="{5CA90898-2F68-4C13-9E2E-E02AF4DD76F4}"/>
              </a:ext>
            </a:extLst>
          </p:cNvPr>
          <p:cNvSpPr>
            <a:spLocks noGrp="1"/>
          </p:cNvSpPr>
          <p:nvPr>
            <p:ph type="pic" sz="quarter" idx="11"/>
          </p:nvPr>
        </p:nvSpPr>
        <p:spPr>
          <a:xfrm>
            <a:off x="6600057" y="1557336"/>
            <a:ext cx="5591944" cy="3707868"/>
          </a:xfrm>
          <a:solidFill>
            <a:schemeClr val="bg1">
              <a:lumMod val="85000"/>
            </a:schemeClr>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30444475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63750" y="1557338"/>
            <a:ext cx="5832450"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8448A72F-7758-4846-BF2E-9F2F2C0FDEAA}"/>
              </a:ext>
            </a:extLst>
          </p:cNvPr>
          <p:cNvSpPr>
            <a:spLocks noGrp="1"/>
          </p:cNvSpPr>
          <p:nvPr>
            <p:ph type="pic" sz="quarter" idx="11"/>
          </p:nvPr>
        </p:nvSpPr>
        <p:spPr>
          <a:xfrm>
            <a:off x="8220236" y="0"/>
            <a:ext cx="3971764" cy="6021288"/>
          </a:xfrm>
          <a:solidFill>
            <a:schemeClr val="bg1">
              <a:lumMod val="85000"/>
            </a:schemeClr>
          </a:solidFill>
        </p:spPr>
        <p:txBody>
          <a:bodyPr anchor="ctr"/>
          <a:lstStyle>
            <a:lvl1pPr marL="0" indent="0" algn="ctr">
              <a:buNone/>
              <a:defRPr/>
            </a:lvl1pPr>
          </a:lstStyle>
          <a:p>
            <a:r>
              <a:rPr lang="de-DE"/>
              <a:t>Bild durch Klicken auf Symbol hinzufügen</a:t>
            </a:r>
          </a:p>
        </p:txBody>
      </p:sp>
      <p:sp>
        <p:nvSpPr>
          <p:cNvPr id="4" name="Titel 3">
            <a:extLst>
              <a:ext uri="{FF2B5EF4-FFF2-40B4-BE49-F238E27FC236}">
                <a16:creationId xmlns:a16="http://schemas.microsoft.com/office/drawing/2014/main" id="{FBB88B8F-7465-465A-92A9-85A1AB072D62}"/>
              </a:ext>
            </a:extLst>
          </p:cNvPr>
          <p:cNvSpPr>
            <a:spLocks noGrp="1"/>
          </p:cNvSpPr>
          <p:nvPr>
            <p:ph type="title"/>
          </p:nvPr>
        </p:nvSpPr>
        <p:spPr>
          <a:xfrm>
            <a:off x="2062921" y="938374"/>
            <a:ext cx="5832450" cy="438398"/>
          </a:xfrm>
        </p:spPr>
        <p:txBody>
          <a:bodyPr/>
          <a:lstStyle>
            <a:lvl1pPr>
              <a:defRPr sz="2400"/>
            </a:lvl1pPr>
          </a:lstStyle>
          <a:p>
            <a:r>
              <a:rPr lang="de-DE"/>
              <a:t>Mastertitelformat bearbeiten</a:t>
            </a:r>
            <a:endParaRPr lang="de-DE" dirty="0"/>
          </a:p>
        </p:txBody>
      </p:sp>
    </p:spTree>
    <p:extLst>
      <p:ext uri="{BB962C8B-B14F-4D97-AF65-F5344CB8AC3E}">
        <p14:creationId xmlns:p14="http://schemas.microsoft.com/office/powerpoint/2010/main" val="32854889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15824025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782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schnittstitelfolie 01">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E09D31D-F38C-EEB6-B21C-18608CCD2AEA}"/>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7587547-EC04-5499-1CC7-AF77F74DC34F}"/>
              </a:ext>
            </a:extLst>
          </p:cNvPr>
          <p:cNvSpPr>
            <a:spLocks noGrp="1"/>
          </p:cNvSpPr>
          <p:nvPr>
            <p:ph type="title"/>
          </p:nvPr>
        </p:nvSpPr>
        <p:spPr>
          <a:xfrm>
            <a:off x="695325" y="2846603"/>
            <a:ext cx="8202613" cy="2852737"/>
          </a:xfrm>
        </p:spPr>
        <p:txBody>
          <a:bodyPr anchor="t" anchorCtr="0">
            <a:noAutofit/>
          </a:bodyPr>
          <a:lstStyle>
            <a:lvl1pPr>
              <a:defRPr sz="4400">
                <a:solidFill>
                  <a:schemeClr val="bg1"/>
                </a:solidFill>
              </a:defRPr>
            </a:lvl1pPr>
          </a:lstStyle>
          <a:p>
            <a:r>
              <a:rPr lang="de-DE" dirty="0"/>
              <a:t>Mastertitelformat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bg1"/>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a:xfrm>
            <a:off x="7676227" y="6323366"/>
            <a:ext cx="1221711" cy="244830"/>
          </a:xfrm>
          <a:prstGeom prst="rect">
            <a:avLst/>
          </a:prstGeom>
        </p:spPr>
        <p:txBody>
          <a:bodyPr/>
          <a:lstStyle>
            <a:lvl1pPr>
              <a:defRPr>
                <a:solidFill>
                  <a:schemeClr val="bg1"/>
                </a:solidFill>
              </a:defRPr>
            </a:lvl1pPr>
          </a:lstStyle>
          <a:p>
            <a:fld id="{962E2233-BC02-4692-A2EE-F8906B800895}" type="datetime1">
              <a:rPr lang="de-DE" smtClean="0"/>
              <a:t>05.05.2025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a:xfrm>
            <a:off x="2499360" y="6323366"/>
            <a:ext cx="5169436" cy="244830"/>
          </a:xfrm>
          <a:prstGeom prst="rect">
            <a:avLst/>
          </a:prstGeom>
        </p:spPr>
        <p:txBody>
          <a:bodyPr/>
          <a:lstStyle>
            <a:lvl1pPr>
              <a:defRPr>
                <a:solidFill>
                  <a:schemeClr val="bg1"/>
                </a:solidFill>
              </a:defRPr>
            </a:lvl1pPr>
          </a:lstStyle>
          <a:p>
            <a:r>
              <a:rPr lang="de-DE" dirty="0"/>
              <a:t>Institut / Lehrstuhl / Dezernat </a:t>
            </a:r>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a:xfrm>
            <a:off x="8897938" y="6323366"/>
            <a:ext cx="2743200" cy="244830"/>
          </a:xfrm>
          <a:prstGeom prst="rect">
            <a:avLst/>
          </a:prstGeom>
        </p:spPr>
        <p:txBody>
          <a:bodyPr/>
          <a:lstStyle>
            <a:lvl1pPr>
              <a:defRPr>
                <a:solidFill>
                  <a:schemeClr val="bg1"/>
                </a:solidFill>
              </a:defRPr>
            </a:lvl1pPr>
          </a:lstStyle>
          <a:p>
            <a:fld id="{833FA4B0-7731-EC49-88EA-B5E921ABE78A}" type="slidenum">
              <a:rPr lang="de-DE" smtClean="0"/>
              <a:pPr/>
              <a:t>‹Nr.›</a:t>
            </a:fld>
            <a:endParaRPr lang="de-DE" dirty="0"/>
          </a:p>
        </p:txBody>
      </p:sp>
      <p:pic>
        <p:nvPicPr>
          <p:cNvPr id="14" name="Grafik 13">
            <a:extLst>
              <a:ext uri="{FF2B5EF4-FFF2-40B4-BE49-F238E27FC236}">
                <a16:creationId xmlns:a16="http://schemas.microsoft.com/office/drawing/2014/main" id="{89C29918-CB2F-4B95-8F78-CDB747560B28}"/>
              </a:ext>
            </a:extLst>
          </p:cNvPr>
          <p:cNvPicPr>
            <a:picLocks noChangeAspect="1"/>
          </p:cNvPicPr>
          <p:nvPr userDrawn="1"/>
        </p:nvPicPr>
        <p:blipFill>
          <a:blip r:embed="rId3"/>
          <a:stretch>
            <a:fillRect/>
          </a:stretch>
        </p:blipFill>
        <p:spPr>
          <a:xfrm>
            <a:off x="625825" y="6137764"/>
            <a:ext cx="1366153" cy="616033"/>
          </a:xfrm>
          <a:prstGeom prst="rect">
            <a:avLst/>
          </a:prstGeom>
        </p:spPr>
      </p:pic>
    </p:spTree>
    <p:extLst>
      <p:ext uri="{BB962C8B-B14F-4D97-AF65-F5344CB8AC3E}">
        <p14:creationId xmlns:p14="http://schemas.microsoft.com/office/powerpoint/2010/main" val="373836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schnittstitelfolie 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6" y="2846603"/>
            <a:ext cx="8202612" cy="2852737"/>
          </a:xfrm>
        </p:spPr>
        <p:txBody>
          <a:bodyPr anchor="t" anchorCtr="0">
            <a:noAutofit/>
          </a:bodyPr>
          <a:lstStyle>
            <a:lvl1pPr>
              <a:defRPr sz="4400">
                <a:solidFill>
                  <a:schemeClr val="tx2"/>
                </a:solidFill>
              </a:defRPr>
            </a:lvl1pPr>
          </a:lstStyle>
          <a:p>
            <a:r>
              <a:rPr lang="de-DE" dirty="0"/>
              <a:t>Mastertitel </a:t>
            </a:r>
            <a:r>
              <a:rPr lang="de-DE" dirty="0" err="1"/>
              <a:t>format</a:t>
            </a:r>
            <a:r>
              <a:rPr lang="de-DE" dirty="0"/>
              <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accent4"/>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14" name="Ellipse 13">
            <a:extLst>
              <a:ext uri="{FF2B5EF4-FFF2-40B4-BE49-F238E27FC236}">
                <a16:creationId xmlns:a16="http://schemas.microsoft.com/office/drawing/2014/main" id="{732A2A40-5F05-4D0F-A092-D8D65B262210}"/>
              </a:ext>
            </a:extLst>
          </p:cNvPr>
          <p:cNvSpPr/>
          <p:nvPr userDrawn="1"/>
        </p:nvSpPr>
        <p:spPr>
          <a:xfrm>
            <a:off x="9571216" y="-1026339"/>
            <a:ext cx="4300683" cy="4300683"/>
          </a:xfrm>
          <a:prstGeom prst="ellipse">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ußzeilenplatzhalter 3">
            <a:extLst>
              <a:ext uri="{FF2B5EF4-FFF2-40B4-BE49-F238E27FC236}">
                <a16:creationId xmlns:a16="http://schemas.microsoft.com/office/drawing/2014/main" id="{B344C4AB-D69A-4127-A640-F688E2489091}"/>
              </a:ext>
            </a:extLst>
          </p:cNvPr>
          <p:cNvSpPr>
            <a:spLocks noGrp="1"/>
          </p:cNvSpPr>
          <p:nvPr>
            <p:ph type="ftr" sz="quarter" idx="11"/>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pic>
        <p:nvPicPr>
          <p:cNvPr id="9" name="Grafik 8">
            <a:extLst>
              <a:ext uri="{FF2B5EF4-FFF2-40B4-BE49-F238E27FC236}">
                <a16:creationId xmlns:a16="http://schemas.microsoft.com/office/drawing/2014/main" id="{08FB6DCD-B64B-4842-B00B-535AE0332EE2}"/>
              </a:ext>
            </a:extLst>
          </p:cNvPr>
          <p:cNvPicPr>
            <a:picLocks noChangeAspect="1"/>
          </p:cNvPicPr>
          <p:nvPr userDrawn="1"/>
        </p:nvPicPr>
        <p:blipFill>
          <a:blip r:embed="rId2"/>
          <a:stretch>
            <a:fillRect/>
          </a:stretch>
        </p:blipFill>
        <p:spPr>
          <a:xfrm>
            <a:off x="1961087" y="6309537"/>
            <a:ext cx="1397677" cy="364612"/>
          </a:xfrm>
          <a:prstGeom prst="rect">
            <a:avLst/>
          </a:prstGeom>
        </p:spPr>
      </p:pic>
    </p:spTree>
    <p:extLst>
      <p:ext uri="{BB962C8B-B14F-4D97-AF65-F5344CB8AC3E}">
        <p14:creationId xmlns:p14="http://schemas.microsoft.com/office/powerpoint/2010/main" val="3885758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schnittstitelfolie 01.1">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E09D31D-F38C-EEB6-B21C-18608CCD2AEA}"/>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5" y="2846603"/>
            <a:ext cx="5210175" cy="2852737"/>
          </a:xfrm>
        </p:spPr>
        <p:txBody>
          <a:bodyPr anchor="t" anchorCtr="0">
            <a:noAutofit/>
          </a:bodyPr>
          <a:lstStyle>
            <a:lvl1pPr>
              <a:defRPr sz="4400">
                <a:solidFill>
                  <a:schemeClr val="bg1"/>
                </a:solidFill>
              </a:defRPr>
            </a:lvl1pPr>
          </a:lstStyle>
          <a:p>
            <a:r>
              <a:rPr lang="de-DE" dirty="0"/>
              <a:t>Mastertitel </a:t>
            </a:r>
            <a:r>
              <a:rPr lang="de-DE" dirty="0" err="1"/>
              <a:t>format</a:t>
            </a:r>
            <a:r>
              <a:rPr lang="de-DE" dirty="0"/>
              <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bg1"/>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6" name="Datumsplatzhalter 5">
            <a:extLst>
              <a:ext uri="{FF2B5EF4-FFF2-40B4-BE49-F238E27FC236}">
                <a16:creationId xmlns:a16="http://schemas.microsoft.com/office/drawing/2014/main" id="{2B626D3E-1B09-408A-A2C0-B68CF0D22C41}"/>
              </a:ext>
            </a:extLst>
          </p:cNvPr>
          <p:cNvSpPr>
            <a:spLocks noGrp="1"/>
          </p:cNvSpPr>
          <p:nvPr>
            <p:ph type="dt" sz="half" idx="14"/>
          </p:nvPr>
        </p:nvSpPr>
        <p:spPr>
          <a:xfrm>
            <a:off x="7676227" y="6323366"/>
            <a:ext cx="1221711" cy="244830"/>
          </a:xfrm>
          <a:prstGeom prst="rect">
            <a:avLst/>
          </a:prstGeom>
        </p:spPr>
        <p:txBody>
          <a:bodyPr/>
          <a:lstStyle>
            <a:lvl1pPr>
              <a:defRPr>
                <a:solidFill>
                  <a:schemeClr val="bg1"/>
                </a:solidFill>
              </a:defRPr>
            </a:lvl1pPr>
          </a:lstStyle>
          <a:p>
            <a:fld id="{D6B3EA6A-073E-4897-BB13-6F337A8F6B33}" type="datetime1">
              <a:rPr lang="de-DE" smtClean="0"/>
              <a:t>05.05.2025</a:t>
            </a:fld>
            <a:endParaRPr lang="de-DE" dirty="0"/>
          </a:p>
        </p:txBody>
      </p:sp>
      <p:sp>
        <p:nvSpPr>
          <p:cNvPr id="11" name="Fußzeilenplatzhalter 10">
            <a:extLst>
              <a:ext uri="{FF2B5EF4-FFF2-40B4-BE49-F238E27FC236}">
                <a16:creationId xmlns:a16="http://schemas.microsoft.com/office/drawing/2014/main" id="{F81FADA3-B9FE-4EDC-B2A6-FAD998CE6ADE}"/>
              </a:ext>
            </a:extLst>
          </p:cNvPr>
          <p:cNvSpPr>
            <a:spLocks noGrp="1"/>
          </p:cNvSpPr>
          <p:nvPr>
            <p:ph type="ftr" sz="quarter" idx="15"/>
          </p:nvPr>
        </p:nvSpPr>
        <p:spPr>
          <a:xfrm>
            <a:off x="2499360" y="6323366"/>
            <a:ext cx="5169436" cy="244830"/>
          </a:xfrm>
          <a:prstGeom prst="rect">
            <a:avLst/>
          </a:prstGeom>
        </p:spPr>
        <p:txBody>
          <a:bodyPr/>
          <a:lstStyle>
            <a:lvl1pPr>
              <a:defRPr>
                <a:solidFill>
                  <a:schemeClr val="bg1"/>
                </a:solidFill>
              </a:defRPr>
            </a:lvl1pPr>
          </a:lstStyle>
          <a:p>
            <a:r>
              <a:rPr lang="de-DE"/>
              <a:t>Institut / Lehrstuhl / Dezernat </a:t>
            </a:r>
            <a:endParaRPr lang="de-DE" dirty="0"/>
          </a:p>
        </p:txBody>
      </p:sp>
      <p:sp>
        <p:nvSpPr>
          <p:cNvPr id="12" name="Foliennummernplatzhalter 11">
            <a:extLst>
              <a:ext uri="{FF2B5EF4-FFF2-40B4-BE49-F238E27FC236}">
                <a16:creationId xmlns:a16="http://schemas.microsoft.com/office/drawing/2014/main" id="{1C3DB5F2-3F4E-4A12-9FEB-A876A951A953}"/>
              </a:ext>
            </a:extLst>
          </p:cNvPr>
          <p:cNvSpPr>
            <a:spLocks noGrp="1"/>
          </p:cNvSpPr>
          <p:nvPr>
            <p:ph type="sldNum" sz="quarter" idx="16"/>
          </p:nvPr>
        </p:nvSpPr>
        <p:spPr>
          <a:xfrm>
            <a:off x="8897938" y="6323366"/>
            <a:ext cx="2743200" cy="244830"/>
          </a:xfrm>
          <a:prstGeom prst="rect">
            <a:avLst/>
          </a:prstGeom>
        </p:spPr>
        <p:txBody>
          <a:bodyPr/>
          <a:lstStyle>
            <a:lvl1pPr>
              <a:defRPr>
                <a:solidFill>
                  <a:schemeClr val="bg1"/>
                </a:solidFill>
              </a:defRPr>
            </a:lvl1pPr>
          </a:lstStyle>
          <a:p>
            <a:fld id="{833FA4B0-7731-EC49-88EA-B5E921ABE78A}" type="slidenum">
              <a:rPr lang="de-DE" smtClean="0"/>
              <a:pPr/>
              <a:t>‹Nr.›</a:t>
            </a:fld>
            <a:endParaRPr lang="de-DE" dirty="0"/>
          </a:p>
        </p:txBody>
      </p:sp>
      <p:sp>
        <p:nvSpPr>
          <p:cNvPr id="14" name="Bildplatzhalter 3">
            <a:extLst>
              <a:ext uri="{FF2B5EF4-FFF2-40B4-BE49-F238E27FC236}">
                <a16:creationId xmlns:a16="http://schemas.microsoft.com/office/drawing/2014/main" id="{98EFC909-035C-4262-9908-EF1702D9EF00}"/>
              </a:ext>
            </a:extLst>
          </p:cNvPr>
          <p:cNvSpPr>
            <a:spLocks noGrp="1"/>
          </p:cNvSpPr>
          <p:nvPr>
            <p:ph type="pic" sz="quarter" idx="17" hasCustomPrompt="1"/>
          </p:nvPr>
        </p:nvSpPr>
        <p:spPr>
          <a:xfrm>
            <a:off x="6593212" y="968591"/>
            <a:ext cx="4730751" cy="4730749"/>
          </a:xfrm>
          <a:prstGeom prst="ellipse">
            <a:avLst/>
          </a:prstGeom>
          <a:solidFill>
            <a:schemeClr val="bg1"/>
          </a:solidFill>
        </p:spPr>
        <p:txBody>
          <a:bodyPr anchor="ctr"/>
          <a:lstStyle>
            <a:lvl1pPr marL="0" marR="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solidFill>
                  <a:schemeClr val="accent3"/>
                </a:solidFill>
              </a:defRPr>
            </a:lvl1pPr>
          </a:lstStyle>
          <a:p>
            <a:pPr marL="0" marR="0" lvl="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pPr>
            <a:r>
              <a:rPr lang="de-DE" dirty="0"/>
              <a:t>Hier können Sie ein Bild einfügen</a:t>
            </a:r>
          </a:p>
        </p:txBody>
      </p:sp>
      <p:sp>
        <p:nvSpPr>
          <p:cNvPr id="15" name="Textplatzhalter 13">
            <a:extLst>
              <a:ext uri="{FF2B5EF4-FFF2-40B4-BE49-F238E27FC236}">
                <a16:creationId xmlns:a16="http://schemas.microsoft.com/office/drawing/2014/main" id="{8DCBB7A7-D78F-49F8-BEF4-049208F84425}"/>
              </a:ext>
            </a:extLst>
          </p:cNvPr>
          <p:cNvSpPr>
            <a:spLocks noGrp="1"/>
          </p:cNvSpPr>
          <p:nvPr>
            <p:ph type="body" sz="quarter" idx="18" hasCustomPrompt="1"/>
          </p:nvPr>
        </p:nvSpPr>
        <p:spPr>
          <a:xfrm>
            <a:off x="7297738" y="6092825"/>
            <a:ext cx="4343400" cy="215909"/>
          </a:xfrm>
        </p:spPr>
        <p:txBody>
          <a:bodyPr anchor="ctr">
            <a:noAutofit/>
          </a:bodyPr>
          <a:lstStyle>
            <a:lvl1pPr marL="0" indent="0" algn="r">
              <a:buNone/>
              <a:defRPr sz="800" baseline="0">
                <a:solidFill>
                  <a:schemeClr val="bg1"/>
                </a:solidFill>
              </a:defRPr>
            </a:lvl1pPr>
            <a:lvl5pPr>
              <a:defRPr/>
            </a:lvl5pPr>
          </a:lstStyle>
          <a:p>
            <a:pPr lvl="0"/>
            <a:r>
              <a:rPr lang="de-DE" dirty="0"/>
              <a:t>Foto: Hier können Sie einen Bildnachweis einfügen</a:t>
            </a:r>
          </a:p>
        </p:txBody>
      </p:sp>
      <p:pic>
        <p:nvPicPr>
          <p:cNvPr id="13" name="Grafik 12">
            <a:extLst>
              <a:ext uri="{FF2B5EF4-FFF2-40B4-BE49-F238E27FC236}">
                <a16:creationId xmlns:a16="http://schemas.microsoft.com/office/drawing/2014/main" id="{CD4CF2CF-DA22-47FD-B9AC-5AD97AF32F23}"/>
              </a:ext>
            </a:extLst>
          </p:cNvPr>
          <p:cNvPicPr>
            <a:picLocks noChangeAspect="1"/>
          </p:cNvPicPr>
          <p:nvPr userDrawn="1"/>
        </p:nvPicPr>
        <p:blipFill>
          <a:blip r:embed="rId3"/>
          <a:stretch>
            <a:fillRect/>
          </a:stretch>
        </p:blipFill>
        <p:spPr>
          <a:xfrm>
            <a:off x="625825" y="6137764"/>
            <a:ext cx="1366153" cy="616033"/>
          </a:xfrm>
          <a:prstGeom prst="rect">
            <a:avLst/>
          </a:prstGeom>
        </p:spPr>
      </p:pic>
    </p:spTree>
    <p:extLst>
      <p:ext uri="{BB962C8B-B14F-4D97-AF65-F5344CB8AC3E}">
        <p14:creationId xmlns:p14="http://schemas.microsoft.com/office/powerpoint/2010/main" val="806569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schnittstitelfolie 02.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87547-EC04-5499-1CC7-AF77F74DC34F}"/>
              </a:ext>
            </a:extLst>
          </p:cNvPr>
          <p:cNvSpPr>
            <a:spLocks noGrp="1"/>
          </p:cNvSpPr>
          <p:nvPr>
            <p:ph type="title" hasCustomPrompt="1"/>
          </p:nvPr>
        </p:nvSpPr>
        <p:spPr>
          <a:xfrm>
            <a:off x="695325" y="2846603"/>
            <a:ext cx="5210175" cy="2852737"/>
          </a:xfrm>
        </p:spPr>
        <p:txBody>
          <a:bodyPr anchor="t" anchorCtr="0">
            <a:noAutofit/>
          </a:bodyPr>
          <a:lstStyle>
            <a:lvl1pPr>
              <a:defRPr sz="4400">
                <a:solidFill>
                  <a:schemeClr val="tx2"/>
                </a:solidFill>
              </a:defRPr>
            </a:lvl1pPr>
          </a:lstStyle>
          <a:p>
            <a:r>
              <a:rPr lang="de-DE" dirty="0"/>
              <a:t>Mastertitel </a:t>
            </a:r>
            <a:r>
              <a:rPr lang="de-DE" dirty="0" err="1"/>
              <a:t>format</a:t>
            </a:r>
            <a:r>
              <a:rPr lang="de-DE" dirty="0"/>
              <a:t> bearbeiten</a:t>
            </a:r>
          </a:p>
        </p:txBody>
      </p:sp>
      <p:sp>
        <p:nvSpPr>
          <p:cNvPr id="8" name="Textplatzhalter 7">
            <a:extLst>
              <a:ext uri="{FF2B5EF4-FFF2-40B4-BE49-F238E27FC236}">
                <a16:creationId xmlns:a16="http://schemas.microsoft.com/office/drawing/2014/main" id="{DD3C3C8B-B081-5C18-932E-69376A799083}"/>
              </a:ext>
            </a:extLst>
          </p:cNvPr>
          <p:cNvSpPr>
            <a:spLocks noGrp="1"/>
          </p:cNvSpPr>
          <p:nvPr>
            <p:ph type="body" sz="quarter" idx="13" hasCustomPrompt="1"/>
          </p:nvPr>
        </p:nvSpPr>
        <p:spPr>
          <a:xfrm>
            <a:off x="625151" y="331894"/>
            <a:ext cx="2608263" cy="1584219"/>
          </a:xfrm>
        </p:spPr>
        <p:txBody>
          <a:bodyPr>
            <a:noAutofit/>
          </a:bodyPr>
          <a:lstStyle>
            <a:lvl1pPr marL="0" indent="0">
              <a:buNone/>
              <a:defRPr sz="13200" b="1" i="0">
                <a:solidFill>
                  <a:schemeClr val="accent4"/>
                </a:solidFill>
                <a:latin typeface="Albert Sa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01</a:t>
            </a:r>
          </a:p>
        </p:txBody>
      </p:sp>
      <p:sp>
        <p:nvSpPr>
          <p:cNvPr id="9" name="Ellipse 8">
            <a:extLst>
              <a:ext uri="{FF2B5EF4-FFF2-40B4-BE49-F238E27FC236}">
                <a16:creationId xmlns:a16="http://schemas.microsoft.com/office/drawing/2014/main" id="{06D148F8-63C5-46C5-A34B-F98FD4597797}"/>
              </a:ext>
            </a:extLst>
          </p:cNvPr>
          <p:cNvSpPr/>
          <p:nvPr userDrawn="1"/>
        </p:nvSpPr>
        <p:spPr>
          <a:xfrm>
            <a:off x="9571216" y="-1026339"/>
            <a:ext cx="4300683" cy="4300683"/>
          </a:xfrm>
          <a:prstGeom prst="ellipse">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Bildplatzhalter 3">
            <a:extLst>
              <a:ext uri="{FF2B5EF4-FFF2-40B4-BE49-F238E27FC236}">
                <a16:creationId xmlns:a16="http://schemas.microsoft.com/office/drawing/2014/main" id="{98EFC909-035C-4262-9908-EF1702D9EF00}"/>
              </a:ext>
            </a:extLst>
          </p:cNvPr>
          <p:cNvSpPr>
            <a:spLocks noGrp="1"/>
          </p:cNvSpPr>
          <p:nvPr>
            <p:ph type="pic" sz="quarter" idx="17" hasCustomPrompt="1"/>
          </p:nvPr>
        </p:nvSpPr>
        <p:spPr>
          <a:xfrm>
            <a:off x="6593212" y="968591"/>
            <a:ext cx="4730751" cy="4730749"/>
          </a:xfrm>
          <a:prstGeom prst="ellipse">
            <a:avLst/>
          </a:prstGeom>
          <a:solidFill>
            <a:schemeClr val="bg1"/>
          </a:solidFill>
        </p:spPr>
        <p:txBody>
          <a:bodyPr anchor="ctr"/>
          <a:lstStyle>
            <a:lvl1pPr marL="0" marR="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solidFill>
                  <a:schemeClr val="accent4"/>
                </a:solidFill>
              </a:defRPr>
            </a:lvl1pPr>
          </a:lstStyle>
          <a:p>
            <a:pPr marL="0" marR="0" lvl="0" indent="0" algn="ctr"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None/>
              <a:tabLst/>
              <a:defRPr/>
            </a:pPr>
            <a:r>
              <a:rPr lang="de-DE" dirty="0"/>
              <a:t>Hier können Sie ein Bild einfügen</a:t>
            </a:r>
          </a:p>
        </p:txBody>
      </p:sp>
      <p:sp>
        <p:nvSpPr>
          <p:cNvPr id="13" name="Foliennummernplatzhalter 4">
            <a:extLst>
              <a:ext uri="{FF2B5EF4-FFF2-40B4-BE49-F238E27FC236}">
                <a16:creationId xmlns:a16="http://schemas.microsoft.com/office/drawing/2014/main" id="{F8AE721C-D87C-42F7-A0E7-DB4679945252}"/>
              </a:ext>
            </a:extLst>
          </p:cNvPr>
          <p:cNvSpPr txBox="1">
            <a:spLocks/>
          </p:cNvSpPr>
          <p:nvPr userDrawn="1"/>
        </p:nvSpPr>
        <p:spPr>
          <a:xfrm>
            <a:off x="10582274" y="6423100"/>
            <a:ext cx="1058863" cy="244830"/>
          </a:xfrm>
          <a:prstGeom prst="rect">
            <a:avLst/>
          </a:prstGeom>
        </p:spPr>
        <p:txBody>
          <a:bodyPr vert="horz" lIns="0" tIns="0" rIns="0" bIns="0" rtlCol="0" anchor="ctr" anchorCtr="0"/>
          <a:lstStyle>
            <a:defPPr>
              <a:defRPr lang="de-DE"/>
            </a:defPPr>
            <a:lvl1pPr marL="0" algn="r" defTabSz="914400" rtl="0" eaLnBrk="1" latinLnBrk="0" hangingPunct="1">
              <a:defRPr sz="1100" b="0" i="0" kern="1200">
                <a:solidFill>
                  <a:schemeClr val="bg2"/>
                </a:solidFill>
                <a:latin typeface="Albert Sans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06.03.2025</a:t>
            </a:r>
          </a:p>
        </p:txBody>
      </p:sp>
      <p:sp>
        <p:nvSpPr>
          <p:cNvPr id="11" name="Fußzeilenplatzhalter 3">
            <a:extLst>
              <a:ext uri="{FF2B5EF4-FFF2-40B4-BE49-F238E27FC236}">
                <a16:creationId xmlns:a16="http://schemas.microsoft.com/office/drawing/2014/main" id="{00493E0C-0253-4FDF-9EDD-B6E8A01379A2}"/>
              </a:ext>
            </a:extLst>
          </p:cNvPr>
          <p:cNvSpPr>
            <a:spLocks noGrp="1"/>
          </p:cNvSpPr>
          <p:nvPr>
            <p:ph type="ftr" sz="quarter" idx="11"/>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pic>
        <p:nvPicPr>
          <p:cNvPr id="12" name="Grafik 11">
            <a:extLst>
              <a:ext uri="{FF2B5EF4-FFF2-40B4-BE49-F238E27FC236}">
                <a16:creationId xmlns:a16="http://schemas.microsoft.com/office/drawing/2014/main" id="{DF53D72F-79DA-47E2-80FA-2F6C38871845}"/>
              </a:ext>
            </a:extLst>
          </p:cNvPr>
          <p:cNvPicPr>
            <a:picLocks noChangeAspect="1"/>
          </p:cNvPicPr>
          <p:nvPr userDrawn="1"/>
        </p:nvPicPr>
        <p:blipFill>
          <a:blip r:embed="rId2"/>
          <a:stretch>
            <a:fillRect/>
          </a:stretch>
        </p:blipFill>
        <p:spPr>
          <a:xfrm>
            <a:off x="1961087" y="6309537"/>
            <a:ext cx="1397677" cy="364612"/>
          </a:xfrm>
          <a:prstGeom prst="rect">
            <a:avLst/>
          </a:prstGeom>
        </p:spPr>
      </p:pic>
    </p:spTree>
    <p:extLst>
      <p:ext uri="{BB962C8B-B14F-4D97-AF65-F5344CB8AC3E}">
        <p14:creationId xmlns:p14="http://schemas.microsoft.com/office/powerpoint/2010/main" val="2009383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95A69-E4A0-3217-9713-D846EDBCC6E5}"/>
              </a:ext>
            </a:extLst>
          </p:cNvPr>
          <p:cNvSpPr>
            <a:spLocks noGrp="1"/>
          </p:cNvSpPr>
          <p:nvPr>
            <p:ph type="title"/>
          </p:nvPr>
        </p:nvSpPr>
        <p:spPr/>
        <p:txBody>
          <a:bodyPr/>
          <a:lstStyle/>
          <a:p>
            <a:r>
              <a:rPr lang="de-DE"/>
              <a:t>Mastertitelformat bearbeiten</a:t>
            </a:r>
          </a:p>
        </p:txBody>
      </p:sp>
      <p:sp>
        <p:nvSpPr>
          <p:cNvPr id="5" name="Foliennummernplatzhalter 4">
            <a:extLst>
              <a:ext uri="{FF2B5EF4-FFF2-40B4-BE49-F238E27FC236}">
                <a16:creationId xmlns:a16="http://schemas.microsoft.com/office/drawing/2014/main" id="{9AE704EE-57D1-0FC6-557A-6C828A5D5C9D}"/>
              </a:ext>
            </a:extLst>
          </p:cNvPr>
          <p:cNvSpPr txBox="1">
            <a:spLocks/>
          </p:cNvSpPr>
          <p:nvPr userDrawn="1"/>
        </p:nvSpPr>
        <p:spPr>
          <a:xfrm>
            <a:off x="10582274" y="6423100"/>
            <a:ext cx="1058863" cy="244830"/>
          </a:xfrm>
          <a:prstGeom prst="rect">
            <a:avLst/>
          </a:prstGeom>
        </p:spPr>
        <p:txBody>
          <a:bodyPr vert="horz" lIns="0" tIns="0" rIns="0" bIns="0" rtlCol="0" anchor="ctr" anchorCtr="0"/>
          <a:lstStyle>
            <a:defPPr>
              <a:defRPr lang="de-DE"/>
            </a:defPPr>
            <a:lvl1pPr marL="0" algn="r" defTabSz="914400" rtl="0" eaLnBrk="1" latinLnBrk="0" hangingPunct="1">
              <a:defRPr sz="1100" b="0" i="0" kern="1200">
                <a:solidFill>
                  <a:schemeClr val="bg2"/>
                </a:solidFill>
                <a:latin typeface="Albert Sans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06.03.2025</a:t>
            </a:r>
          </a:p>
        </p:txBody>
      </p:sp>
      <p:sp>
        <p:nvSpPr>
          <p:cNvPr id="6" name="Fußzeilenplatzhalter 3">
            <a:extLst>
              <a:ext uri="{FF2B5EF4-FFF2-40B4-BE49-F238E27FC236}">
                <a16:creationId xmlns:a16="http://schemas.microsoft.com/office/drawing/2014/main" id="{DD834FBA-6563-A4E0-CF63-71AEA8CBB752}"/>
              </a:ext>
            </a:extLst>
          </p:cNvPr>
          <p:cNvSpPr>
            <a:spLocks noGrp="1"/>
          </p:cNvSpPr>
          <p:nvPr>
            <p:ph type="ftr" sz="quarter" idx="11"/>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pic>
        <p:nvPicPr>
          <p:cNvPr id="7" name="Grafik 6">
            <a:extLst>
              <a:ext uri="{FF2B5EF4-FFF2-40B4-BE49-F238E27FC236}">
                <a16:creationId xmlns:a16="http://schemas.microsoft.com/office/drawing/2014/main" id="{A558FE97-5C42-9DDD-FC60-CD44C20FC544}"/>
              </a:ext>
            </a:extLst>
          </p:cNvPr>
          <p:cNvPicPr>
            <a:picLocks noChangeAspect="1"/>
          </p:cNvPicPr>
          <p:nvPr userDrawn="1"/>
        </p:nvPicPr>
        <p:blipFill>
          <a:blip r:embed="rId2"/>
          <a:stretch>
            <a:fillRect/>
          </a:stretch>
        </p:blipFill>
        <p:spPr>
          <a:xfrm>
            <a:off x="1961087" y="6309537"/>
            <a:ext cx="1397677" cy="364612"/>
          </a:xfrm>
          <a:prstGeom prst="rect">
            <a:avLst/>
          </a:prstGeom>
        </p:spPr>
      </p:pic>
    </p:spTree>
    <p:extLst>
      <p:ext uri="{BB962C8B-B14F-4D97-AF65-F5344CB8AC3E}">
        <p14:creationId xmlns:p14="http://schemas.microsoft.com/office/powerpoint/2010/main" val="2294553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27223" y="1122363"/>
            <a:ext cx="10140778" cy="912383"/>
          </a:xfrm>
        </p:spPr>
        <p:txBody>
          <a:bodyPr anchor="b">
            <a:normAutofit/>
          </a:bodyPr>
          <a:lstStyle>
            <a:lvl1pPr algn="l">
              <a:defRPr sz="3200"/>
            </a:lvl1pPr>
          </a:lstStyle>
          <a:p>
            <a:r>
              <a:rPr lang="de-DE" dirty="0"/>
              <a:t>Titelmasterformat durch Klicken bearbeiten</a:t>
            </a:r>
          </a:p>
        </p:txBody>
      </p:sp>
      <p:sp>
        <p:nvSpPr>
          <p:cNvPr id="7"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1950923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Formatvorlagen des Textmasters bearbeiten</a:t>
            </a:r>
          </a:p>
        </p:txBody>
      </p:sp>
      <p:sp>
        <p:nvSpPr>
          <p:cNvPr id="7"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3617505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lvl1pPr marL="342900" indent="-342900">
              <a:buFont typeface="Wingdings" panose="05000000000000000000" pitchFamily="2" charset="2"/>
              <a:buChar char="§"/>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Formatvorlagen des Textmasters bearbeiten</a:t>
            </a:r>
          </a:p>
        </p:txBody>
      </p:sp>
      <p:sp>
        <p:nvSpPr>
          <p:cNvPr id="7"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80395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7050C-DE18-4957-8AE1-F7E2A012E38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D283312-4F7E-4759-9AC2-32B4C4EDF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48C0784-28EE-46E6-A3A9-9A2C396B634F}"/>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5" name="Fußzeilenplatzhalter 4">
            <a:extLst>
              <a:ext uri="{FF2B5EF4-FFF2-40B4-BE49-F238E27FC236}">
                <a16:creationId xmlns:a16="http://schemas.microsoft.com/office/drawing/2014/main" id="{C9553A48-76A4-4348-8D7F-4205B282156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9C5CAB5-4DB5-436A-B397-662904B0D9FD}"/>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38905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7222" y="4061253"/>
            <a:ext cx="10820228" cy="736042"/>
          </a:xfrm>
        </p:spPr>
        <p:txBody>
          <a:bodyPr anchor="b">
            <a:normAutofit/>
          </a:bodyPr>
          <a:lstStyle>
            <a:lvl1pPr>
              <a:defRPr sz="4000"/>
            </a:lvl1pPr>
          </a:lstStyle>
          <a:p>
            <a:r>
              <a:rPr lang="de-DE" dirty="0"/>
              <a:t>Titelmasterformat durch Klicken bearbeiten</a:t>
            </a:r>
          </a:p>
        </p:txBody>
      </p:sp>
      <p:sp>
        <p:nvSpPr>
          <p:cNvPr id="3" name="Textplatzhalter 2"/>
          <p:cNvSpPr>
            <a:spLocks noGrp="1"/>
          </p:cNvSpPr>
          <p:nvPr>
            <p:ph type="body" idx="1"/>
          </p:nvPr>
        </p:nvSpPr>
        <p:spPr>
          <a:xfrm>
            <a:off x="527222" y="3798628"/>
            <a:ext cx="10820228"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Formatvorlagen des Textmasters bearbeiten</a:t>
            </a:r>
          </a:p>
        </p:txBody>
      </p:sp>
      <p:sp>
        <p:nvSpPr>
          <p:cNvPr id="7"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2055921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27222" y="774357"/>
            <a:ext cx="10826578" cy="916331"/>
          </a:xfrm>
        </p:spPr>
        <p:txBody>
          <a:bodyPr/>
          <a:lstStyle/>
          <a:p>
            <a:r>
              <a:rPr lang="de-DE" dirty="0"/>
              <a:t>Titelmasterformat durch Klicken bearbeiten</a:t>
            </a:r>
          </a:p>
        </p:txBody>
      </p:sp>
      <p:sp>
        <p:nvSpPr>
          <p:cNvPr id="3" name="Inhaltsplatzhalter 2"/>
          <p:cNvSpPr>
            <a:spLocks noGrp="1"/>
          </p:cNvSpPr>
          <p:nvPr>
            <p:ph sz="half" idx="1"/>
          </p:nvPr>
        </p:nvSpPr>
        <p:spPr>
          <a:xfrm>
            <a:off x="527222" y="1825625"/>
            <a:ext cx="5492578" cy="4351338"/>
          </a:xfrm>
        </p:spPr>
        <p:txBody>
          <a:bodyPr/>
          <a:lstStyle>
            <a:lvl1pPr>
              <a:defRPr sz="2800"/>
            </a:lvl1pPr>
            <a:lvl3pPr>
              <a:defRPr sz="2000"/>
            </a:lvl3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2200" y="1825625"/>
            <a:ext cx="5181600" cy="4351338"/>
          </a:xfrm>
        </p:spPr>
        <p:txBody>
          <a:bodyPr/>
          <a:lstStyle>
            <a:lvl1pPr>
              <a:defRPr sz="2800"/>
            </a:lvl1pPr>
            <a:lvl3pPr>
              <a:defRPr sz="2000"/>
            </a:lvl3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685575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27222" y="365125"/>
            <a:ext cx="10828166" cy="1325563"/>
          </a:xfrm>
        </p:spPr>
        <p:txBody>
          <a:bodyPr/>
          <a:lstStyle/>
          <a:p>
            <a:r>
              <a:rPr lang="de-DE" dirty="0"/>
              <a:t>Titelmasterformat durch Klicken bearbeiten</a:t>
            </a:r>
          </a:p>
        </p:txBody>
      </p:sp>
      <p:sp>
        <p:nvSpPr>
          <p:cNvPr id="3" name="Textplatzhalter 2"/>
          <p:cNvSpPr>
            <a:spLocks noGrp="1"/>
          </p:cNvSpPr>
          <p:nvPr>
            <p:ph type="body" idx="1"/>
          </p:nvPr>
        </p:nvSpPr>
        <p:spPr>
          <a:xfrm>
            <a:off x="527222" y="1681163"/>
            <a:ext cx="54703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527222" y="2505075"/>
            <a:ext cx="5470353" cy="3684588"/>
          </a:xfrm>
        </p:spPr>
        <p:txBody>
          <a:bodyPr/>
          <a:lstStyle>
            <a:lvl2pPr>
              <a:defRPr sz="2000"/>
            </a:lvl2pPr>
            <a:lvl3pPr>
              <a:defRPr sz="18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lvl2pPr>
              <a:defRPr sz="2000"/>
            </a:lvl2pPr>
            <a:lvl3pPr>
              <a:defRPr sz="18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Rectangle 5"/>
          <p:cNvSpPr>
            <a:spLocks noGrp="1" noChangeArrowheads="1"/>
          </p:cNvSpPr>
          <p:nvPr>
            <p:ph type="ftr" sz="quarter" idx="10"/>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1253112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27222" y="774357"/>
            <a:ext cx="10826578" cy="916331"/>
          </a:xfrm>
        </p:spPr>
        <p:txBody>
          <a:bodyPr/>
          <a:lstStyle/>
          <a:p>
            <a:r>
              <a:rPr lang="de-DE" dirty="0"/>
              <a:t>Titelmasterformat durch Klicken bearbeiten</a:t>
            </a:r>
          </a:p>
        </p:txBody>
      </p:sp>
      <p:sp>
        <p:nvSpPr>
          <p:cNvPr id="6"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4085408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2773740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7222" y="987424"/>
            <a:ext cx="4244803" cy="1069975"/>
          </a:xfrm>
        </p:spPr>
        <p:txBody>
          <a:bodyPr anchor="b">
            <a:normAutofit/>
          </a:bodyPr>
          <a:lstStyle>
            <a:lvl1pPr>
              <a:defRPr sz="2000"/>
            </a:lvl1pPr>
          </a:lstStyle>
          <a:p>
            <a:r>
              <a:rPr lang="de-DE" dirty="0"/>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527222" y="2057400"/>
            <a:ext cx="4244803"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8"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912317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967209" y="4712043"/>
            <a:ext cx="6172200" cy="714632"/>
          </a:xfrm>
        </p:spPr>
        <p:txBody>
          <a:bodyPr anchor="b">
            <a:normAutofit/>
          </a:bodyPr>
          <a:lstStyle>
            <a:lvl1pPr>
              <a:defRPr sz="2000"/>
            </a:lvl1pPr>
          </a:lstStyle>
          <a:p>
            <a:r>
              <a:rPr lang="de-DE" dirty="0"/>
              <a:t>Titelmasterformat durch Klicken bearbeiten</a:t>
            </a:r>
          </a:p>
        </p:txBody>
      </p:sp>
      <p:sp>
        <p:nvSpPr>
          <p:cNvPr id="3" name="Bildplatzhalter 2"/>
          <p:cNvSpPr>
            <a:spLocks noGrp="1"/>
          </p:cNvSpPr>
          <p:nvPr>
            <p:ph type="pic" idx="1"/>
          </p:nvPr>
        </p:nvSpPr>
        <p:spPr>
          <a:xfrm>
            <a:off x="2967209" y="682626"/>
            <a:ext cx="6172200" cy="39388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967209" y="5486400"/>
            <a:ext cx="6172200" cy="473204"/>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8"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3770908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Vertikaler Textplatzhalter 2"/>
          <p:cNvSpPr>
            <a:spLocks noGrp="1"/>
          </p:cNvSpPr>
          <p:nvPr>
            <p:ph type="body" orient="vert" idx="1"/>
          </p:nvPr>
        </p:nvSpPr>
        <p:spPr/>
        <p:txBody>
          <a:bodyPr vert="eaVert"/>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3505273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823783"/>
            <a:ext cx="2628900" cy="5353179"/>
          </a:xfrm>
        </p:spPr>
        <p:txBody>
          <a:bodyPr vert="eaVert"/>
          <a:lstStyle/>
          <a:p>
            <a:r>
              <a:rPr lang="de-DE" dirty="0"/>
              <a:t>Titelmasterformat durch Klicken bearbeiten</a:t>
            </a:r>
          </a:p>
        </p:txBody>
      </p:sp>
      <p:sp>
        <p:nvSpPr>
          <p:cNvPr id="3" name="Vertikaler Textplatzhalter 2"/>
          <p:cNvSpPr>
            <a:spLocks noGrp="1"/>
          </p:cNvSpPr>
          <p:nvPr>
            <p:ph type="body" orient="vert" idx="1"/>
          </p:nvPr>
        </p:nvSpPr>
        <p:spPr>
          <a:xfrm>
            <a:off x="527222" y="823783"/>
            <a:ext cx="8045278" cy="5353179"/>
          </a:xfrm>
        </p:spPr>
        <p:txBody>
          <a:bodyPr vert="eaVert"/>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Tree>
    <p:extLst>
      <p:ext uri="{BB962C8B-B14F-4D97-AF65-F5344CB8AC3E}">
        <p14:creationId xmlns:p14="http://schemas.microsoft.com/office/powerpoint/2010/main" val="3175899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Mastertitelformat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75288FEA-FA5B-FA40-A173-EB6279FD0A7D}" type="datetimeFigureOut">
              <a:rPr lang="de-DE" smtClean="0"/>
              <a:t>05.05.2025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395091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F8571-D7A6-4385-A3B5-2FAC4FC28D1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7EE6FD3-9BD9-4650-AE7E-A8CF5F81BC8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F95B2D8-FCAB-4832-91AB-A8D38EF55A4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FD6C64D-E97E-45F7-86A9-5DEA5622D0DA}"/>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6" name="Fußzeilenplatzhalter 5">
            <a:extLst>
              <a:ext uri="{FF2B5EF4-FFF2-40B4-BE49-F238E27FC236}">
                <a16:creationId xmlns:a16="http://schemas.microsoft.com/office/drawing/2014/main" id="{97DF4734-B00C-4848-B896-F130C5AB950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6C3DCFB-0938-46EA-93A0-96B7F43F2CD4}"/>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1666653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288FEA-FA5B-FA40-A173-EB6279FD0A7D}" type="datetimeFigureOut">
              <a:rPr lang="de-DE" smtClean="0"/>
              <a:t>05.05.2025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728815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75288FEA-FA5B-FA40-A173-EB6279FD0A7D}" type="datetimeFigureOut">
              <a:rPr lang="de-DE" smtClean="0"/>
              <a:t>05.05.2025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3811923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5288FEA-FA5B-FA40-A173-EB6279FD0A7D}" type="datetimeFigureOut">
              <a:rPr lang="de-DE" smtClean="0"/>
              <a:t>05.05.2025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1385471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5288FEA-FA5B-FA40-A173-EB6279FD0A7D}" type="datetimeFigureOut">
              <a:rPr lang="de-DE" smtClean="0"/>
              <a:t>05.05.2025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3985339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75288FEA-FA5B-FA40-A173-EB6279FD0A7D}" type="datetimeFigureOut">
              <a:rPr lang="de-DE" smtClean="0"/>
              <a:t>05.05.2025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2031834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288FEA-FA5B-FA40-A173-EB6279FD0A7D}" type="datetimeFigureOut">
              <a:rPr lang="de-DE" smtClean="0"/>
              <a:t>05.05.2025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842985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75288FEA-FA5B-FA40-A173-EB6279FD0A7D}" type="datetimeFigureOut">
              <a:rPr lang="de-DE" smtClean="0"/>
              <a:t>05.05.2025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3414749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75288FEA-FA5B-FA40-A173-EB6279FD0A7D}" type="datetimeFigureOut">
              <a:rPr lang="de-DE" smtClean="0"/>
              <a:t>05.05.2025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4270802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288FEA-FA5B-FA40-A173-EB6279FD0A7D}" type="datetimeFigureOut">
              <a:rPr lang="de-DE" smtClean="0"/>
              <a:t>05.05.2025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3902312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288FEA-FA5B-FA40-A173-EB6279FD0A7D}" type="datetimeFigureOut">
              <a:rPr lang="de-DE" smtClean="0"/>
              <a:t>05.05.2025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9DCDDB-E480-0548-938E-ABED979D2C56}" type="slidenum">
              <a:rPr lang="de-DE" smtClean="0"/>
              <a:t>‹Nr.›</a:t>
            </a:fld>
            <a:endParaRPr lang="de-DE"/>
          </a:p>
        </p:txBody>
      </p:sp>
    </p:spTree>
    <p:extLst>
      <p:ext uri="{BB962C8B-B14F-4D97-AF65-F5344CB8AC3E}">
        <p14:creationId xmlns:p14="http://schemas.microsoft.com/office/powerpoint/2010/main" val="17976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B2592-89EF-4711-96F4-7B8681C7778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307DD8B-1579-45CF-A420-90A48AA8DC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3E4056A-6AEB-41A8-AFA8-4F2E1C9E06B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881C6F4-70D9-4113-8AE4-84D49C0A4F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A70EBAB-FD60-40C4-A340-816F6146CCD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5C77C80-E217-44AD-B51C-C63521DAA82B}"/>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8" name="Fußzeilenplatzhalter 7">
            <a:extLst>
              <a:ext uri="{FF2B5EF4-FFF2-40B4-BE49-F238E27FC236}">
                <a16:creationId xmlns:a16="http://schemas.microsoft.com/office/drawing/2014/main" id="{35B173B6-2E49-486E-B9E1-2685AB1249E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947D18E-0996-4F01-914B-C675EEF2C6F9}"/>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1535358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7E636-23FC-0F16-7726-94F84AB2A43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81AFCF9-AD22-B178-AEC5-23AAABACF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7C31E72-7D90-0B86-253A-636482095E71}"/>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5" name="Fußzeilenplatzhalter 4">
            <a:extLst>
              <a:ext uri="{FF2B5EF4-FFF2-40B4-BE49-F238E27FC236}">
                <a16:creationId xmlns:a16="http://schemas.microsoft.com/office/drawing/2014/main" id="{AA51FF1B-A925-D93A-AFBD-9812393BD4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EB3C988-B4ED-2D58-FF39-80DDE3AF048F}"/>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3960774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22ECE-27B5-FB58-DB4C-F36D853D6E1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BF0E830-1CCF-B5CB-9B5D-D454C6A1F44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CDF3CA-80D1-4985-2B1D-8D23A2699C5D}"/>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5" name="Fußzeilenplatzhalter 4">
            <a:extLst>
              <a:ext uri="{FF2B5EF4-FFF2-40B4-BE49-F238E27FC236}">
                <a16:creationId xmlns:a16="http://schemas.microsoft.com/office/drawing/2014/main" id="{7D0A8440-FA31-E270-C472-4C36143CF77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9023831-A053-2FE7-21D5-4E93748EA656}"/>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811023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DD786-58E4-6320-C4AB-D1237047CD6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0272BC5-C16A-7B4C-FC8E-E6A03863B5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593DE00-F170-537C-B899-5019AE880906}"/>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5" name="Fußzeilenplatzhalter 4">
            <a:extLst>
              <a:ext uri="{FF2B5EF4-FFF2-40B4-BE49-F238E27FC236}">
                <a16:creationId xmlns:a16="http://schemas.microsoft.com/office/drawing/2014/main" id="{4ABDDAC8-518B-593F-509E-2EB3847F93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5EA051-B65D-A50A-727D-60729E05A9ED}"/>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3763441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81B3A-49C9-143A-B180-0E1EC309B31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CAF7FA7-A473-8D77-A55F-39035DA36BE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D3AE1AF-D550-0229-6FF0-471D3A72017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4D5B9D6-A0C1-8E60-FB3B-651A48BA224F}"/>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6" name="Fußzeilenplatzhalter 5">
            <a:extLst>
              <a:ext uri="{FF2B5EF4-FFF2-40B4-BE49-F238E27FC236}">
                <a16:creationId xmlns:a16="http://schemas.microsoft.com/office/drawing/2014/main" id="{2C0D2005-65CA-4A8A-3D94-BAB3C119403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6C7BB3-275F-4281-FEE8-9C5DAA813690}"/>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2569098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197BC-44F5-9B5C-C2FB-08EDDCDCED9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992FDA6-4A29-F1EB-4B40-6D0565C3D3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5FDE023-28B4-E7B7-6D8F-6BA507A37F6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89C2741-ECE9-C3AC-D7ED-C8D78597DC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C02EC55-65A9-D009-D173-B74E317FBE1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316A31A-6C41-A5D0-12C6-BCBD489F44DE}"/>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8" name="Fußzeilenplatzhalter 7">
            <a:extLst>
              <a:ext uri="{FF2B5EF4-FFF2-40B4-BE49-F238E27FC236}">
                <a16:creationId xmlns:a16="http://schemas.microsoft.com/office/drawing/2014/main" id="{7D43AB5B-6D49-E8D3-E2CB-E6E076C0316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A1897EE-11F5-DC97-41C7-E147A6159A1F}"/>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3009803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8482C-10E6-3974-90BD-44440B6558C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7CE117C-4336-34F4-3124-44EC8391EC09}"/>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4" name="Fußzeilenplatzhalter 3">
            <a:extLst>
              <a:ext uri="{FF2B5EF4-FFF2-40B4-BE49-F238E27FC236}">
                <a16:creationId xmlns:a16="http://schemas.microsoft.com/office/drawing/2014/main" id="{938521DC-8C5F-0B86-2704-78B3185412E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852489E-ED23-2E76-17CC-28B24EAB2F24}"/>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162714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01AFA9C-B84B-B02B-0397-4E727504FB96}"/>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3" name="Fußzeilenplatzhalter 2">
            <a:extLst>
              <a:ext uri="{FF2B5EF4-FFF2-40B4-BE49-F238E27FC236}">
                <a16:creationId xmlns:a16="http://schemas.microsoft.com/office/drawing/2014/main" id="{21761469-6A29-5AFE-242C-22780746536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BB8869D-7E32-83C7-8D8D-56A0DB1F8629}"/>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1270885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1E22-A48F-E009-A102-4DC9E869E56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9E1847D-19BE-DD5A-27C5-B7D679993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1A8714B-F697-EA6E-238F-4FE74EB5F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EB71424-C1E9-8E00-553C-3418ECFFEDDF}"/>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6" name="Fußzeilenplatzhalter 5">
            <a:extLst>
              <a:ext uri="{FF2B5EF4-FFF2-40B4-BE49-F238E27FC236}">
                <a16:creationId xmlns:a16="http://schemas.microsoft.com/office/drawing/2014/main" id="{2BA89743-2772-E25A-6908-1B02A503168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C0771BA-0582-79AF-9EB0-8E40C9FE52E3}"/>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799608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E0A90-B85A-AFA1-4929-D44788DDC67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873197FD-99FC-4C44-9D7E-EF39E34882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29419FC-64BE-9245-11C6-AB0EEC808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A0D6130-C463-FFCA-1278-1AD647E63EE6}"/>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6" name="Fußzeilenplatzhalter 5">
            <a:extLst>
              <a:ext uri="{FF2B5EF4-FFF2-40B4-BE49-F238E27FC236}">
                <a16:creationId xmlns:a16="http://schemas.microsoft.com/office/drawing/2014/main" id="{70553B11-6EEF-798B-60F6-86B143C6921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61360E-3C43-116A-A915-21FE86D49AEC}"/>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225750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4864F5-55CE-F2EF-B034-AABACD54F0D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1943FE7-4317-694F-564C-69F74597DC0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A179608-BF66-D6B4-AF29-6825B329840C}"/>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5" name="Fußzeilenplatzhalter 4">
            <a:extLst>
              <a:ext uri="{FF2B5EF4-FFF2-40B4-BE49-F238E27FC236}">
                <a16:creationId xmlns:a16="http://schemas.microsoft.com/office/drawing/2014/main" id="{C29B0957-637C-BD47-89B3-9425660C702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15F6F94-E4E6-72E1-CEB5-62A816228159}"/>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292812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96183-CD85-40B5-A2C6-EB1F9DDFE23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A792772-9395-4808-A029-9C946455816C}"/>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4" name="Fußzeilenplatzhalter 3">
            <a:extLst>
              <a:ext uri="{FF2B5EF4-FFF2-40B4-BE49-F238E27FC236}">
                <a16:creationId xmlns:a16="http://schemas.microsoft.com/office/drawing/2014/main" id="{3F97FAF2-5BD1-4C88-BDC4-776A9C1928F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E9751D7-CBD9-4414-ABB0-14782F336BFF}"/>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526291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32A712-1232-781C-359E-02F681E9D8C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92A5896-A5E6-DB6D-4166-E08F0436F1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4DF5D0D-43A9-AEBC-431A-ECC03C5EBD63}"/>
              </a:ext>
            </a:extLst>
          </p:cNvPr>
          <p:cNvSpPr>
            <a:spLocks noGrp="1"/>
          </p:cNvSpPr>
          <p:nvPr>
            <p:ph type="dt" sz="half" idx="10"/>
          </p:nvPr>
        </p:nvSpPr>
        <p:spPr/>
        <p:txBody>
          <a:bodyPr/>
          <a:lstStyle/>
          <a:p>
            <a:fld id="{C9BE9631-D985-894F-BE98-E2751449DD4A}" type="datetimeFigureOut">
              <a:rPr lang="de-DE" smtClean="0"/>
              <a:t>05.05.2025</a:t>
            </a:fld>
            <a:endParaRPr lang="de-DE"/>
          </a:p>
        </p:txBody>
      </p:sp>
      <p:sp>
        <p:nvSpPr>
          <p:cNvPr id="5" name="Fußzeilenplatzhalter 4">
            <a:extLst>
              <a:ext uri="{FF2B5EF4-FFF2-40B4-BE49-F238E27FC236}">
                <a16:creationId xmlns:a16="http://schemas.microsoft.com/office/drawing/2014/main" id="{CE7FAA31-EB27-0F6E-3E6B-B7DAB58AD7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812F8D4-1ACA-0300-9E22-333B302711B8}"/>
              </a:ext>
            </a:extLst>
          </p:cNvPr>
          <p:cNvSpPr>
            <a:spLocks noGrp="1"/>
          </p:cNvSpPr>
          <p:nvPr>
            <p:ph type="sldNum" sz="quarter" idx="12"/>
          </p:nvPr>
        </p:nvSpPr>
        <p:spPr/>
        <p:txBody>
          <a:bodyPr/>
          <a:lstStyle/>
          <a:p>
            <a:fld id="{9E8F6595-E080-354E-8937-50344083AADB}" type="slidenum">
              <a:rPr lang="de-DE" smtClean="0"/>
              <a:t>‹Nr.›</a:t>
            </a:fld>
            <a:endParaRPr lang="de-DE"/>
          </a:p>
        </p:txBody>
      </p:sp>
    </p:spTree>
    <p:extLst>
      <p:ext uri="{BB962C8B-B14F-4D97-AF65-F5344CB8AC3E}">
        <p14:creationId xmlns:p14="http://schemas.microsoft.com/office/powerpoint/2010/main" val="2544441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029"/>
            <a:ext cx="10363200" cy="1470422"/>
          </a:xfrm>
        </p:spPr>
        <p:txBody>
          <a:bodyPr/>
          <a:lstStyle/>
          <a:p>
            <a:r>
              <a:rPr lang="de-DE"/>
              <a:t>Titelmasterformat durch Klicken bearbeiten</a:t>
            </a:r>
            <a:endParaRPr lang="fr-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138091" indent="0" algn="ctr">
              <a:buNone/>
              <a:defRPr/>
            </a:lvl2pPr>
            <a:lvl3pPr marL="276182" indent="0" algn="ctr">
              <a:buNone/>
              <a:defRPr/>
            </a:lvl3pPr>
            <a:lvl4pPr marL="414273" indent="0" algn="ctr">
              <a:buNone/>
              <a:defRPr/>
            </a:lvl4pPr>
            <a:lvl5pPr marL="552363" indent="0" algn="ctr">
              <a:buNone/>
              <a:defRPr/>
            </a:lvl5pPr>
            <a:lvl6pPr marL="690454" indent="0" algn="ctr">
              <a:buNone/>
              <a:defRPr/>
            </a:lvl6pPr>
            <a:lvl7pPr marL="828545" indent="0" algn="ctr">
              <a:buNone/>
              <a:defRPr/>
            </a:lvl7pPr>
            <a:lvl8pPr marL="966636" indent="0" algn="ctr">
              <a:buNone/>
              <a:defRPr/>
            </a:lvl8pPr>
            <a:lvl9pPr marL="1104727" indent="0" algn="ctr">
              <a:buNone/>
              <a:defRPr/>
            </a:lvl9pPr>
          </a:lstStyle>
          <a:p>
            <a:r>
              <a:rPr lang="de-DE"/>
              <a:t>Formatvorlage des Untertitelmasters durch Klicken bearbeiten</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630F02B0-0AE6-8549-8D72-08507516F8ED}" type="slidenum">
              <a:rPr lang="de-DE"/>
              <a:pPr/>
              <a:t>‹Nr.›</a:t>
            </a:fld>
            <a:endParaRPr lang="de-DE"/>
          </a:p>
        </p:txBody>
      </p:sp>
    </p:spTree>
    <p:extLst>
      <p:ext uri="{BB962C8B-B14F-4D97-AF65-F5344CB8AC3E}">
        <p14:creationId xmlns:p14="http://schemas.microsoft.com/office/powerpoint/2010/main" val="28672540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59F8B03E-8E8F-1A4C-AD8C-477B75EEFDBA}" type="slidenum">
              <a:rPr lang="de-DE"/>
              <a:pPr/>
              <a:t>‹Nr.›</a:t>
            </a:fld>
            <a:endParaRPr lang="de-DE"/>
          </a:p>
        </p:txBody>
      </p:sp>
    </p:spTree>
    <p:extLst>
      <p:ext uri="{BB962C8B-B14F-4D97-AF65-F5344CB8AC3E}">
        <p14:creationId xmlns:p14="http://schemas.microsoft.com/office/powerpoint/2010/main" val="2237261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2379" y="4406504"/>
            <a:ext cx="10363200" cy="1362075"/>
          </a:xfrm>
        </p:spPr>
        <p:txBody>
          <a:bodyPr anchor="t"/>
          <a:lstStyle>
            <a:lvl1pPr algn="l">
              <a:defRPr sz="1208" b="1" cap="all"/>
            </a:lvl1pPr>
          </a:lstStyle>
          <a:p>
            <a:r>
              <a:rPr lang="de-DE"/>
              <a:t>Titelmasterformat durch Klicken bearbeiten</a:t>
            </a:r>
            <a:endParaRPr lang="fr-CH"/>
          </a:p>
        </p:txBody>
      </p:sp>
      <p:sp>
        <p:nvSpPr>
          <p:cNvPr id="3" name="Textplatzhalter 2"/>
          <p:cNvSpPr>
            <a:spLocks noGrp="1"/>
          </p:cNvSpPr>
          <p:nvPr>
            <p:ph type="body" idx="1"/>
          </p:nvPr>
        </p:nvSpPr>
        <p:spPr>
          <a:xfrm>
            <a:off x="962379" y="2906317"/>
            <a:ext cx="10363200" cy="1500187"/>
          </a:xfrm>
        </p:spPr>
        <p:txBody>
          <a:bodyPr anchor="b"/>
          <a:lstStyle>
            <a:lvl1pPr marL="0" indent="0">
              <a:buNone/>
              <a:defRPr sz="604"/>
            </a:lvl1pPr>
            <a:lvl2pPr marL="138091" indent="0">
              <a:buNone/>
              <a:defRPr sz="544"/>
            </a:lvl2pPr>
            <a:lvl3pPr marL="276182" indent="0">
              <a:buNone/>
              <a:defRPr sz="483"/>
            </a:lvl3pPr>
            <a:lvl4pPr marL="414273" indent="0">
              <a:buNone/>
              <a:defRPr sz="423"/>
            </a:lvl4pPr>
            <a:lvl5pPr marL="552363" indent="0">
              <a:buNone/>
              <a:defRPr sz="423"/>
            </a:lvl5pPr>
            <a:lvl6pPr marL="690454" indent="0">
              <a:buNone/>
              <a:defRPr sz="423"/>
            </a:lvl6pPr>
            <a:lvl7pPr marL="828545" indent="0">
              <a:buNone/>
              <a:defRPr sz="423"/>
            </a:lvl7pPr>
            <a:lvl8pPr marL="966636" indent="0">
              <a:buNone/>
              <a:defRPr sz="423"/>
            </a:lvl8pPr>
            <a:lvl9pPr marL="1104727" indent="0">
              <a:buNone/>
              <a:defRPr sz="423"/>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25983956-2424-1446-AE3D-D1C0EDF2CD0C}" type="slidenum">
              <a:rPr lang="de-DE"/>
              <a:pPr/>
              <a:t>‹Nr.›</a:t>
            </a:fld>
            <a:endParaRPr lang="de-DE"/>
          </a:p>
        </p:txBody>
      </p:sp>
    </p:spTree>
    <p:extLst>
      <p:ext uri="{BB962C8B-B14F-4D97-AF65-F5344CB8AC3E}">
        <p14:creationId xmlns:p14="http://schemas.microsoft.com/office/powerpoint/2010/main" val="4856749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CH"/>
          </a:p>
        </p:txBody>
      </p:sp>
      <p:sp>
        <p:nvSpPr>
          <p:cNvPr id="3" name="Inhaltsplatzhalter 2"/>
          <p:cNvSpPr>
            <a:spLocks noGrp="1"/>
          </p:cNvSpPr>
          <p:nvPr>
            <p:ph sz="half" idx="1"/>
          </p:nvPr>
        </p:nvSpPr>
        <p:spPr>
          <a:xfrm>
            <a:off x="609600" y="1600200"/>
            <a:ext cx="5350934" cy="4525566"/>
          </a:xfrm>
        </p:spPr>
        <p:txBody>
          <a:bodyPr/>
          <a:lstStyle>
            <a:lvl1pPr>
              <a:defRPr sz="845"/>
            </a:lvl1pPr>
            <a:lvl2pPr>
              <a:defRPr sz="725"/>
            </a:lvl2pPr>
            <a:lvl3pPr>
              <a:defRPr sz="604"/>
            </a:lvl3pPr>
            <a:lvl4pPr>
              <a:defRPr sz="544"/>
            </a:lvl4pPr>
            <a:lvl5pPr>
              <a:defRPr sz="544"/>
            </a:lvl5pPr>
            <a:lvl6pPr>
              <a:defRPr sz="544"/>
            </a:lvl6pPr>
            <a:lvl7pPr>
              <a:defRPr sz="544"/>
            </a:lvl7pPr>
            <a:lvl8pPr>
              <a:defRPr sz="544"/>
            </a:lvl8pPr>
            <a:lvl9pPr>
              <a:defRPr sz="54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4" name="Inhaltsplatzhalter 3"/>
          <p:cNvSpPr>
            <a:spLocks noGrp="1"/>
          </p:cNvSpPr>
          <p:nvPr>
            <p:ph sz="half" idx="2"/>
          </p:nvPr>
        </p:nvSpPr>
        <p:spPr>
          <a:xfrm>
            <a:off x="6231468" y="1600200"/>
            <a:ext cx="5350934" cy="4525566"/>
          </a:xfrm>
        </p:spPr>
        <p:txBody>
          <a:bodyPr/>
          <a:lstStyle>
            <a:lvl1pPr>
              <a:defRPr sz="845"/>
            </a:lvl1pPr>
            <a:lvl2pPr>
              <a:defRPr sz="725"/>
            </a:lvl2pPr>
            <a:lvl3pPr>
              <a:defRPr sz="604"/>
            </a:lvl3pPr>
            <a:lvl4pPr>
              <a:defRPr sz="544"/>
            </a:lvl4pPr>
            <a:lvl5pPr>
              <a:defRPr sz="544"/>
            </a:lvl5pPr>
            <a:lvl6pPr>
              <a:defRPr sz="544"/>
            </a:lvl6pPr>
            <a:lvl7pPr>
              <a:defRPr sz="544"/>
            </a:lvl7pPr>
            <a:lvl8pPr>
              <a:defRPr sz="544"/>
            </a:lvl8pPr>
            <a:lvl9pPr>
              <a:defRPr sz="54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CAB4EA9F-3747-9845-A3D1-FFB23E40E092}" type="slidenum">
              <a:rPr lang="de-DE"/>
              <a:pPr/>
              <a:t>‹Nr.›</a:t>
            </a:fld>
            <a:endParaRPr lang="de-DE"/>
          </a:p>
        </p:txBody>
      </p:sp>
    </p:spTree>
    <p:extLst>
      <p:ext uri="{BB962C8B-B14F-4D97-AF65-F5344CB8AC3E}">
        <p14:creationId xmlns:p14="http://schemas.microsoft.com/office/powerpoint/2010/main" val="1691893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fr-CH"/>
          </a:p>
        </p:txBody>
      </p:sp>
      <p:sp>
        <p:nvSpPr>
          <p:cNvPr id="3" name="Textplatzhalter 2"/>
          <p:cNvSpPr>
            <a:spLocks noGrp="1"/>
          </p:cNvSpPr>
          <p:nvPr>
            <p:ph type="body" idx="1"/>
          </p:nvPr>
        </p:nvSpPr>
        <p:spPr>
          <a:xfrm>
            <a:off x="609601" y="1534717"/>
            <a:ext cx="5387623" cy="640556"/>
          </a:xfrm>
        </p:spPr>
        <p:txBody>
          <a:bodyPr anchor="b"/>
          <a:lstStyle>
            <a:lvl1pPr marL="0" indent="0">
              <a:buNone/>
              <a:defRPr sz="725" b="1"/>
            </a:lvl1pPr>
            <a:lvl2pPr marL="138091" indent="0">
              <a:buNone/>
              <a:defRPr sz="604" b="1"/>
            </a:lvl2pPr>
            <a:lvl3pPr marL="276182" indent="0">
              <a:buNone/>
              <a:defRPr sz="544" b="1"/>
            </a:lvl3pPr>
            <a:lvl4pPr marL="414273" indent="0">
              <a:buNone/>
              <a:defRPr sz="483" b="1"/>
            </a:lvl4pPr>
            <a:lvl5pPr marL="552363" indent="0">
              <a:buNone/>
              <a:defRPr sz="483" b="1"/>
            </a:lvl5pPr>
            <a:lvl6pPr marL="690454" indent="0">
              <a:buNone/>
              <a:defRPr sz="483" b="1"/>
            </a:lvl6pPr>
            <a:lvl7pPr marL="828545" indent="0">
              <a:buNone/>
              <a:defRPr sz="483" b="1"/>
            </a:lvl7pPr>
            <a:lvl8pPr marL="966636" indent="0">
              <a:buNone/>
              <a:defRPr sz="483" b="1"/>
            </a:lvl8pPr>
            <a:lvl9pPr marL="1104727" indent="0">
              <a:buNone/>
              <a:defRPr sz="483" b="1"/>
            </a:lvl9pPr>
          </a:lstStyle>
          <a:p>
            <a:pPr lvl="0"/>
            <a:r>
              <a:rPr lang="de-DE"/>
              <a:t>Textmasterformat bearbeiten</a:t>
            </a:r>
          </a:p>
        </p:txBody>
      </p:sp>
      <p:sp>
        <p:nvSpPr>
          <p:cNvPr id="4" name="Inhaltsplatzhalter 3"/>
          <p:cNvSpPr>
            <a:spLocks noGrp="1"/>
          </p:cNvSpPr>
          <p:nvPr>
            <p:ph sz="half" idx="2"/>
          </p:nvPr>
        </p:nvSpPr>
        <p:spPr>
          <a:xfrm>
            <a:off x="609601" y="2175273"/>
            <a:ext cx="5387623" cy="3950494"/>
          </a:xfrm>
        </p:spPr>
        <p:txBody>
          <a:bodyPr/>
          <a:lstStyle>
            <a:lvl1pPr>
              <a:defRPr sz="725"/>
            </a:lvl1pPr>
            <a:lvl2pPr>
              <a:defRPr sz="604"/>
            </a:lvl2pPr>
            <a:lvl3pPr>
              <a:defRPr sz="544"/>
            </a:lvl3pPr>
            <a:lvl4pPr>
              <a:defRPr sz="483"/>
            </a:lvl4pPr>
            <a:lvl5pPr>
              <a:defRPr sz="483"/>
            </a:lvl5pPr>
            <a:lvl6pPr>
              <a:defRPr sz="483"/>
            </a:lvl6pPr>
            <a:lvl7pPr>
              <a:defRPr sz="483"/>
            </a:lvl7pPr>
            <a:lvl8pPr>
              <a:defRPr sz="483"/>
            </a:lvl8pPr>
            <a:lvl9pPr>
              <a:defRPr sz="48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5" name="Textplatzhalter 4"/>
          <p:cNvSpPr>
            <a:spLocks noGrp="1"/>
          </p:cNvSpPr>
          <p:nvPr>
            <p:ph type="body" sz="quarter" idx="3"/>
          </p:nvPr>
        </p:nvSpPr>
        <p:spPr>
          <a:xfrm>
            <a:off x="6194780" y="1534717"/>
            <a:ext cx="5387621" cy="640556"/>
          </a:xfrm>
        </p:spPr>
        <p:txBody>
          <a:bodyPr anchor="b"/>
          <a:lstStyle>
            <a:lvl1pPr marL="0" indent="0">
              <a:buNone/>
              <a:defRPr sz="725" b="1"/>
            </a:lvl1pPr>
            <a:lvl2pPr marL="138091" indent="0">
              <a:buNone/>
              <a:defRPr sz="604" b="1"/>
            </a:lvl2pPr>
            <a:lvl3pPr marL="276182" indent="0">
              <a:buNone/>
              <a:defRPr sz="544" b="1"/>
            </a:lvl3pPr>
            <a:lvl4pPr marL="414273" indent="0">
              <a:buNone/>
              <a:defRPr sz="483" b="1"/>
            </a:lvl4pPr>
            <a:lvl5pPr marL="552363" indent="0">
              <a:buNone/>
              <a:defRPr sz="483" b="1"/>
            </a:lvl5pPr>
            <a:lvl6pPr marL="690454" indent="0">
              <a:buNone/>
              <a:defRPr sz="483" b="1"/>
            </a:lvl6pPr>
            <a:lvl7pPr marL="828545" indent="0">
              <a:buNone/>
              <a:defRPr sz="483" b="1"/>
            </a:lvl7pPr>
            <a:lvl8pPr marL="966636" indent="0">
              <a:buNone/>
              <a:defRPr sz="483" b="1"/>
            </a:lvl8pPr>
            <a:lvl9pPr marL="1104727" indent="0">
              <a:buNone/>
              <a:defRPr sz="483" b="1"/>
            </a:lvl9pPr>
          </a:lstStyle>
          <a:p>
            <a:pPr lvl="0"/>
            <a:r>
              <a:rPr lang="de-DE"/>
              <a:t>Textmasterformat bearbeiten</a:t>
            </a:r>
          </a:p>
        </p:txBody>
      </p:sp>
      <p:sp>
        <p:nvSpPr>
          <p:cNvPr id="6" name="Inhaltsplatzhalter 5"/>
          <p:cNvSpPr>
            <a:spLocks noGrp="1"/>
          </p:cNvSpPr>
          <p:nvPr>
            <p:ph sz="quarter" idx="4"/>
          </p:nvPr>
        </p:nvSpPr>
        <p:spPr>
          <a:xfrm>
            <a:off x="6194780" y="2175273"/>
            <a:ext cx="5387621" cy="3950494"/>
          </a:xfrm>
        </p:spPr>
        <p:txBody>
          <a:bodyPr/>
          <a:lstStyle>
            <a:lvl1pPr>
              <a:defRPr sz="725"/>
            </a:lvl1pPr>
            <a:lvl2pPr>
              <a:defRPr sz="604"/>
            </a:lvl2pPr>
            <a:lvl3pPr>
              <a:defRPr sz="544"/>
            </a:lvl3pPr>
            <a:lvl4pPr>
              <a:defRPr sz="483"/>
            </a:lvl4pPr>
            <a:lvl5pPr>
              <a:defRPr sz="483"/>
            </a:lvl5pPr>
            <a:lvl6pPr>
              <a:defRPr sz="483"/>
            </a:lvl6pPr>
            <a:lvl7pPr>
              <a:defRPr sz="483"/>
            </a:lvl7pPr>
            <a:lvl8pPr>
              <a:defRPr sz="483"/>
            </a:lvl8pPr>
            <a:lvl9pPr>
              <a:defRPr sz="48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fld id="{75435AFB-C3F7-5543-AE33-97B662F64CBB}" type="slidenum">
              <a:rPr lang="de-DE"/>
              <a:pPr/>
              <a:t>‹Nr.›</a:t>
            </a:fld>
            <a:endParaRPr lang="de-DE"/>
          </a:p>
        </p:txBody>
      </p:sp>
    </p:spTree>
    <p:extLst>
      <p:ext uri="{BB962C8B-B14F-4D97-AF65-F5344CB8AC3E}">
        <p14:creationId xmlns:p14="http://schemas.microsoft.com/office/powerpoint/2010/main" val="3432069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CH"/>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fld id="{E87F211F-0573-614A-B6C2-F85400074E6D}" type="slidenum">
              <a:rPr lang="de-DE"/>
              <a:pPr/>
              <a:t>‹Nr.›</a:t>
            </a:fld>
            <a:endParaRPr lang="de-DE"/>
          </a:p>
        </p:txBody>
      </p:sp>
    </p:spTree>
    <p:extLst>
      <p:ext uri="{BB962C8B-B14F-4D97-AF65-F5344CB8AC3E}">
        <p14:creationId xmlns:p14="http://schemas.microsoft.com/office/powerpoint/2010/main" val="1348665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fld id="{A4A3DB5E-DEB8-324B-9F47-C481DBD352AD}" type="slidenum">
              <a:rPr lang="de-DE"/>
              <a:pPr/>
              <a:t>‹Nr.›</a:t>
            </a:fld>
            <a:endParaRPr lang="de-DE"/>
          </a:p>
        </p:txBody>
      </p:sp>
    </p:spTree>
    <p:extLst>
      <p:ext uri="{BB962C8B-B14F-4D97-AF65-F5344CB8AC3E}">
        <p14:creationId xmlns:p14="http://schemas.microsoft.com/office/powerpoint/2010/main" val="38909125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2654"/>
            <a:ext cx="4010379" cy="1162050"/>
          </a:xfrm>
        </p:spPr>
        <p:txBody>
          <a:bodyPr anchor="b"/>
          <a:lstStyle>
            <a:lvl1pPr algn="l">
              <a:defRPr sz="604" b="1"/>
            </a:lvl1pPr>
          </a:lstStyle>
          <a:p>
            <a:r>
              <a:rPr lang="de-DE"/>
              <a:t>Titelmasterformat durch Klicken bearbeiten</a:t>
            </a:r>
            <a:endParaRPr lang="fr-CH"/>
          </a:p>
        </p:txBody>
      </p:sp>
      <p:sp>
        <p:nvSpPr>
          <p:cNvPr id="3" name="Inhaltsplatzhalter 2"/>
          <p:cNvSpPr>
            <a:spLocks noGrp="1"/>
          </p:cNvSpPr>
          <p:nvPr>
            <p:ph idx="1"/>
          </p:nvPr>
        </p:nvSpPr>
        <p:spPr>
          <a:xfrm>
            <a:off x="4766734" y="272654"/>
            <a:ext cx="6815666" cy="5853113"/>
          </a:xfrm>
        </p:spPr>
        <p:txBody>
          <a:bodyPr/>
          <a:lstStyle>
            <a:lvl1pPr>
              <a:defRPr sz="966"/>
            </a:lvl1pPr>
            <a:lvl2pPr>
              <a:defRPr sz="845"/>
            </a:lvl2pPr>
            <a:lvl3pPr>
              <a:defRPr sz="725"/>
            </a:lvl3pPr>
            <a:lvl4pPr>
              <a:defRPr sz="604"/>
            </a:lvl4pPr>
            <a:lvl5pPr>
              <a:defRPr sz="604"/>
            </a:lvl5pPr>
            <a:lvl6pPr>
              <a:defRPr sz="604"/>
            </a:lvl6pPr>
            <a:lvl7pPr>
              <a:defRPr sz="604"/>
            </a:lvl7pPr>
            <a:lvl8pPr>
              <a:defRPr sz="604"/>
            </a:lvl8pPr>
            <a:lvl9pPr>
              <a:defRPr sz="60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4" name="Textplatzhalter 3"/>
          <p:cNvSpPr>
            <a:spLocks noGrp="1"/>
          </p:cNvSpPr>
          <p:nvPr>
            <p:ph type="body" sz="half" idx="2"/>
          </p:nvPr>
        </p:nvSpPr>
        <p:spPr>
          <a:xfrm>
            <a:off x="609601" y="1434704"/>
            <a:ext cx="4010379" cy="4691063"/>
          </a:xfrm>
        </p:spPr>
        <p:txBody>
          <a:bodyPr/>
          <a:lstStyle>
            <a:lvl1pPr marL="0" indent="0">
              <a:buNone/>
              <a:defRPr sz="423"/>
            </a:lvl1pPr>
            <a:lvl2pPr marL="138091" indent="0">
              <a:buNone/>
              <a:defRPr sz="363"/>
            </a:lvl2pPr>
            <a:lvl3pPr marL="276182" indent="0">
              <a:buNone/>
              <a:defRPr sz="302"/>
            </a:lvl3pPr>
            <a:lvl4pPr marL="414273" indent="0">
              <a:buNone/>
              <a:defRPr sz="272"/>
            </a:lvl4pPr>
            <a:lvl5pPr marL="552363" indent="0">
              <a:buNone/>
              <a:defRPr sz="272"/>
            </a:lvl5pPr>
            <a:lvl6pPr marL="690454" indent="0">
              <a:buNone/>
              <a:defRPr sz="272"/>
            </a:lvl6pPr>
            <a:lvl7pPr marL="828545" indent="0">
              <a:buNone/>
              <a:defRPr sz="272"/>
            </a:lvl7pPr>
            <a:lvl8pPr marL="966636" indent="0">
              <a:buNone/>
              <a:defRPr sz="272"/>
            </a:lvl8pPr>
            <a:lvl9pPr marL="1104727" indent="0">
              <a:buNone/>
              <a:defRPr sz="272"/>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AFFC8697-87E7-E749-84DA-E1CBA9840E80}" type="slidenum">
              <a:rPr lang="de-DE"/>
              <a:pPr/>
              <a:t>‹Nr.›</a:t>
            </a:fld>
            <a:endParaRPr lang="de-DE"/>
          </a:p>
        </p:txBody>
      </p:sp>
    </p:spTree>
    <p:extLst>
      <p:ext uri="{BB962C8B-B14F-4D97-AF65-F5344CB8AC3E}">
        <p14:creationId xmlns:p14="http://schemas.microsoft.com/office/powerpoint/2010/main" val="1352826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90423" y="4800601"/>
            <a:ext cx="7315200" cy="566737"/>
          </a:xfrm>
        </p:spPr>
        <p:txBody>
          <a:bodyPr anchor="b"/>
          <a:lstStyle>
            <a:lvl1pPr algn="l">
              <a:defRPr sz="604" b="1"/>
            </a:lvl1pPr>
          </a:lstStyle>
          <a:p>
            <a:r>
              <a:rPr lang="de-DE"/>
              <a:t>Titelmasterformat durch Klicken bearbeiten</a:t>
            </a:r>
            <a:endParaRPr lang="fr-CH"/>
          </a:p>
        </p:txBody>
      </p:sp>
      <p:sp>
        <p:nvSpPr>
          <p:cNvPr id="3" name="Bildplatzhalter 2"/>
          <p:cNvSpPr>
            <a:spLocks noGrp="1"/>
          </p:cNvSpPr>
          <p:nvPr>
            <p:ph type="pic" idx="1"/>
          </p:nvPr>
        </p:nvSpPr>
        <p:spPr>
          <a:xfrm>
            <a:off x="2390423" y="613172"/>
            <a:ext cx="7315200" cy="4114800"/>
          </a:xfrm>
        </p:spPr>
        <p:txBody>
          <a:bodyPr/>
          <a:lstStyle>
            <a:lvl1pPr marL="0" indent="0">
              <a:buNone/>
              <a:defRPr sz="966"/>
            </a:lvl1pPr>
            <a:lvl2pPr marL="138091" indent="0">
              <a:buNone/>
              <a:defRPr sz="845"/>
            </a:lvl2pPr>
            <a:lvl3pPr marL="276182" indent="0">
              <a:buNone/>
              <a:defRPr sz="725"/>
            </a:lvl3pPr>
            <a:lvl4pPr marL="414273" indent="0">
              <a:buNone/>
              <a:defRPr sz="604"/>
            </a:lvl4pPr>
            <a:lvl5pPr marL="552363" indent="0">
              <a:buNone/>
              <a:defRPr sz="604"/>
            </a:lvl5pPr>
            <a:lvl6pPr marL="690454" indent="0">
              <a:buNone/>
              <a:defRPr sz="604"/>
            </a:lvl6pPr>
            <a:lvl7pPr marL="828545" indent="0">
              <a:buNone/>
              <a:defRPr sz="604"/>
            </a:lvl7pPr>
            <a:lvl8pPr marL="966636" indent="0">
              <a:buNone/>
              <a:defRPr sz="604"/>
            </a:lvl8pPr>
            <a:lvl9pPr marL="1104727" indent="0">
              <a:buNone/>
              <a:defRPr sz="604"/>
            </a:lvl9pPr>
          </a:lstStyle>
          <a:p>
            <a:pPr lvl="0"/>
            <a:endParaRPr lang="fr-CH" noProof="0"/>
          </a:p>
        </p:txBody>
      </p:sp>
      <p:sp>
        <p:nvSpPr>
          <p:cNvPr id="4" name="Textplatzhalter 3"/>
          <p:cNvSpPr>
            <a:spLocks noGrp="1"/>
          </p:cNvSpPr>
          <p:nvPr>
            <p:ph type="body" sz="half" idx="2"/>
          </p:nvPr>
        </p:nvSpPr>
        <p:spPr>
          <a:xfrm>
            <a:off x="2390423" y="5367338"/>
            <a:ext cx="7315200" cy="804863"/>
          </a:xfrm>
        </p:spPr>
        <p:txBody>
          <a:bodyPr/>
          <a:lstStyle>
            <a:lvl1pPr marL="0" indent="0">
              <a:buNone/>
              <a:defRPr sz="423"/>
            </a:lvl1pPr>
            <a:lvl2pPr marL="138091" indent="0">
              <a:buNone/>
              <a:defRPr sz="363"/>
            </a:lvl2pPr>
            <a:lvl3pPr marL="276182" indent="0">
              <a:buNone/>
              <a:defRPr sz="302"/>
            </a:lvl3pPr>
            <a:lvl4pPr marL="414273" indent="0">
              <a:buNone/>
              <a:defRPr sz="272"/>
            </a:lvl4pPr>
            <a:lvl5pPr marL="552363" indent="0">
              <a:buNone/>
              <a:defRPr sz="272"/>
            </a:lvl5pPr>
            <a:lvl6pPr marL="690454" indent="0">
              <a:buNone/>
              <a:defRPr sz="272"/>
            </a:lvl6pPr>
            <a:lvl7pPr marL="828545" indent="0">
              <a:buNone/>
              <a:defRPr sz="272"/>
            </a:lvl7pPr>
            <a:lvl8pPr marL="966636" indent="0">
              <a:buNone/>
              <a:defRPr sz="272"/>
            </a:lvl8pPr>
            <a:lvl9pPr marL="1104727" indent="0">
              <a:buNone/>
              <a:defRPr sz="272"/>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E09C056D-47BB-F844-9560-426F872843AE}" type="slidenum">
              <a:rPr lang="de-DE"/>
              <a:pPr/>
              <a:t>‹Nr.›</a:t>
            </a:fld>
            <a:endParaRPr lang="de-DE"/>
          </a:p>
        </p:txBody>
      </p:sp>
    </p:spTree>
    <p:extLst>
      <p:ext uri="{BB962C8B-B14F-4D97-AF65-F5344CB8AC3E}">
        <p14:creationId xmlns:p14="http://schemas.microsoft.com/office/powerpoint/2010/main" val="261867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1DC7D35-D40A-4087-BC02-EAEEA438AA74}"/>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3" name="Fußzeilenplatzhalter 2">
            <a:extLst>
              <a:ext uri="{FF2B5EF4-FFF2-40B4-BE49-F238E27FC236}">
                <a16:creationId xmlns:a16="http://schemas.microsoft.com/office/drawing/2014/main" id="{BB1A3D6B-8FDC-47DD-9B90-8456F6D4D22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A4C9179-4B4C-4BF9-B3EB-97655033CF28}"/>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1497345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7221A11B-7D4C-5741-9323-7D701F8FD48D}" type="slidenum">
              <a:rPr lang="de-DE"/>
              <a:pPr/>
              <a:t>‹Nr.›</a:t>
            </a:fld>
            <a:endParaRPr lang="de-DE"/>
          </a:p>
        </p:txBody>
      </p:sp>
    </p:spTree>
    <p:extLst>
      <p:ext uri="{BB962C8B-B14F-4D97-AF65-F5344CB8AC3E}">
        <p14:creationId xmlns:p14="http://schemas.microsoft.com/office/powerpoint/2010/main" val="529589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1" y="275036"/>
            <a:ext cx="2743200" cy="5850731"/>
          </a:xfrm>
        </p:spPr>
        <p:txBody>
          <a:bodyPr vert="eaVert"/>
          <a:lstStyle/>
          <a:p>
            <a:r>
              <a:rPr lang="de-DE"/>
              <a:t>Titelmasterformat durch Klicken bearbeiten</a:t>
            </a:r>
            <a:endParaRPr lang="fr-CH"/>
          </a:p>
        </p:txBody>
      </p:sp>
      <p:sp>
        <p:nvSpPr>
          <p:cNvPr id="3" name="Vertikaler Textplatzhalter 2"/>
          <p:cNvSpPr>
            <a:spLocks noGrp="1"/>
          </p:cNvSpPr>
          <p:nvPr>
            <p:ph type="body" orient="vert" idx="1"/>
          </p:nvPr>
        </p:nvSpPr>
        <p:spPr>
          <a:xfrm>
            <a:off x="609600" y="275036"/>
            <a:ext cx="7958667" cy="5850731"/>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04A0CCFA-CB7D-2345-8AD4-2444B868285F}" type="slidenum">
              <a:rPr lang="de-DE"/>
              <a:pPr/>
              <a:t>‹Nr.›</a:t>
            </a:fld>
            <a:endParaRPr lang="de-DE"/>
          </a:p>
        </p:txBody>
      </p:sp>
    </p:spTree>
    <p:extLst>
      <p:ext uri="{BB962C8B-B14F-4D97-AF65-F5344CB8AC3E}">
        <p14:creationId xmlns:p14="http://schemas.microsoft.com/office/powerpoint/2010/main" val="897521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1" y="275035"/>
            <a:ext cx="10972800" cy="1143000"/>
          </a:xfrm>
        </p:spPr>
        <p:txBody>
          <a:bodyPr/>
          <a:lstStyle/>
          <a:p>
            <a:r>
              <a:rPr lang="de-DE"/>
              <a:t>Titelmasterformat durch Klicken bearbeiten</a:t>
            </a:r>
            <a:endParaRPr lang="fr-CH"/>
          </a:p>
        </p:txBody>
      </p:sp>
      <p:sp>
        <p:nvSpPr>
          <p:cNvPr id="3" name="Inhaltsplatzhalter 2"/>
          <p:cNvSpPr>
            <a:spLocks noGrp="1"/>
          </p:cNvSpPr>
          <p:nvPr>
            <p:ph sz="half" idx="1"/>
          </p:nvPr>
        </p:nvSpPr>
        <p:spPr>
          <a:xfrm>
            <a:off x="609600" y="1600200"/>
            <a:ext cx="5350934" cy="452556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4" name="Inhaltsplatzhalter 3"/>
          <p:cNvSpPr>
            <a:spLocks noGrp="1"/>
          </p:cNvSpPr>
          <p:nvPr>
            <p:ph sz="quarter" idx="2"/>
          </p:nvPr>
        </p:nvSpPr>
        <p:spPr>
          <a:xfrm>
            <a:off x="6231468" y="1600200"/>
            <a:ext cx="5350934" cy="22050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5" name="Inhaltsplatzhalter 4"/>
          <p:cNvSpPr>
            <a:spLocks noGrp="1"/>
          </p:cNvSpPr>
          <p:nvPr>
            <p:ph sz="quarter" idx="3"/>
          </p:nvPr>
        </p:nvSpPr>
        <p:spPr>
          <a:xfrm>
            <a:off x="6231468" y="3919538"/>
            <a:ext cx="5350934" cy="220622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fr-CH"/>
          </a:p>
        </p:txBody>
      </p:sp>
      <p:sp>
        <p:nvSpPr>
          <p:cNvPr id="6" name="Rectangle 4"/>
          <p:cNvSpPr>
            <a:spLocks noGrp="1" noChangeArrowheads="1"/>
          </p:cNvSpPr>
          <p:nvPr>
            <p:ph type="dt" sz="half" idx="10"/>
          </p:nvPr>
        </p:nvSpPr>
        <p:spPr>
          <a:ln/>
        </p:spPr>
        <p:txBody>
          <a:bodyPr/>
          <a:lstStyle>
            <a:lvl1pPr>
              <a:defRPr/>
            </a:lvl1pPr>
          </a:lstStyle>
          <a:p>
            <a:pPr>
              <a:defRPr/>
            </a:pPr>
            <a:endParaRPr 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de-DE"/>
          </a:p>
        </p:txBody>
      </p:sp>
      <p:sp>
        <p:nvSpPr>
          <p:cNvPr id="8" name="Rectangle 6"/>
          <p:cNvSpPr>
            <a:spLocks noGrp="1" noChangeArrowheads="1"/>
          </p:cNvSpPr>
          <p:nvPr>
            <p:ph type="sldNum" sz="quarter" idx="12"/>
          </p:nvPr>
        </p:nvSpPr>
        <p:spPr>
          <a:ln/>
        </p:spPr>
        <p:txBody>
          <a:bodyPr/>
          <a:lstStyle>
            <a:lvl1pPr>
              <a:defRPr/>
            </a:lvl1pPr>
          </a:lstStyle>
          <a:p>
            <a:fld id="{F144B4BE-182A-9241-BA54-1E3F3C82D076}" type="slidenum">
              <a:rPr lang="de-DE"/>
              <a:pPr/>
              <a:t>‹Nr.›</a:t>
            </a:fld>
            <a:endParaRPr lang="de-DE"/>
          </a:p>
        </p:txBody>
      </p:sp>
    </p:spTree>
    <p:extLst>
      <p:ext uri="{BB962C8B-B14F-4D97-AF65-F5344CB8AC3E}">
        <p14:creationId xmlns:p14="http://schemas.microsoft.com/office/powerpoint/2010/main" val="3099270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B70D7E-FA75-4F73-8345-3622B317F499}"/>
              </a:ext>
            </a:extLst>
          </p:cNvPr>
          <p:cNvSpPr>
            <a:spLocks noGrp="1"/>
          </p:cNvSpPr>
          <p:nvPr>
            <p:ph type="title"/>
          </p:nvPr>
        </p:nvSpPr>
        <p:spPr>
          <a:xfrm>
            <a:off x="1007435" y="1628805"/>
            <a:ext cx="105156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858122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Überschrift + Text">
    <p:spTree>
      <p:nvGrpSpPr>
        <p:cNvPr id="1" name=""/>
        <p:cNvGrpSpPr/>
        <p:nvPr/>
      </p:nvGrpSpPr>
      <p:grpSpPr>
        <a:xfrm>
          <a:off x="0" y="0"/>
          <a:ext cx="0" cy="0"/>
          <a:chOff x="0" y="0"/>
          <a:chExt cx="0" cy="0"/>
        </a:xfrm>
      </p:grpSpPr>
      <p:sp>
        <p:nvSpPr>
          <p:cNvPr id="2" name="Titel 1"/>
          <p:cNvSpPr>
            <a:spLocks noGrp="1"/>
          </p:cNvSpPr>
          <p:nvPr>
            <p:ph type="title"/>
          </p:nvPr>
        </p:nvSpPr>
        <p:spPr>
          <a:xfrm>
            <a:off x="431371" y="932723"/>
            <a:ext cx="11329259" cy="576064"/>
          </a:xfrm>
          <a:prstGeom prst="rect">
            <a:avLst/>
          </a:prstGeom>
        </p:spPr>
        <p:txBody>
          <a:bodyPr/>
          <a:lstStyle>
            <a:lvl1pPr algn="l">
              <a:defRPr sz="2933" b="1">
                <a:solidFill>
                  <a:schemeClr val="tx1"/>
                </a:solidFill>
                <a:latin typeface="Arial" panose="020B0604020202020204" pitchFamily="34" charset="0"/>
                <a:cs typeface="Arial" panose="020B0604020202020204" pitchFamily="34" charset="0"/>
              </a:defRPr>
            </a:lvl1pPr>
          </a:lstStyle>
          <a:p>
            <a:r>
              <a:rPr lang="de-DE" dirty="0"/>
              <a:t>Titel</a:t>
            </a:r>
          </a:p>
        </p:txBody>
      </p:sp>
      <p:sp>
        <p:nvSpPr>
          <p:cNvPr id="5" name="Textplatzhalter 4"/>
          <p:cNvSpPr>
            <a:spLocks noGrp="1"/>
          </p:cNvSpPr>
          <p:nvPr>
            <p:ph type="body" sz="quarter" idx="11" hasCustomPrompt="1"/>
          </p:nvPr>
        </p:nvSpPr>
        <p:spPr>
          <a:xfrm>
            <a:off x="431371" y="1700808"/>
            <a:ext cx="11329259" cy="4656517"/>
          </a:xfrm>
          <a:prstGeom prst="rect">
            <a:avLst/>
          </a:prstGeom>
        </p:spPr>
        <p:txBody>
          <a:bodyPr/>
          <a:lstStyle>
            <a:lvl1pPr>
              <a:buClr>
                <a:srgbClr val="84B818"/>
              </a:buClr>
              <a:defRPr sz="2400">
                <a:latin typeface="Arial" panose="020B0604020202020204" pitchFamily="34" charset="0"/>
                <a:cs typeface="Arial" panose="020B0604020202020204" pitchFamily="34" charset="0"/>
              </a:defRPr>
            </a:lvl1pPr>
            <a:lvl2pPr marL="742913" indent="-285737">
              <a:buClr>
                <a:srgbClr val="92D050"/>
              </a:buClr>
              <a:buFont typeface="Arial" panose="020B0604020202020204" pitchFamily="34" charset="0"/>
              <a:buChar char="•"/>
              <a:defRPr sz="2667"/>
            </a:lvl2pPr>
          </a:lstStyle>
          <a:p>
            <a:pPr lvl="0"/>
            <a:r>
              <a:rPr lang="de-DE" dirty="0"/>
              <a:t>Textmasterformat bearbeiten</a:t>
            </a:r>
          </a:p>
          <a:p>
            <a:pPr lvl="1"/>
            <a:r>
              <a:rPr lang="de-DE" dirty="0"/>
              <a:t>n</a:t>
            </a:r>
          </a:p>
          <a:p>
            <a:pPr lvl="1"/>
            <a:endParaRPr lang="de-DE" dirty="0"/>
          </a:p>
          <a:p>
            <a:pPr lvl="0"/>
            <a:endParaRPr lang="de-DE" dirty="0"/>
          </a:p>
        </p:txBody>
      </p:sp>
    </p:spTree>
    <p:extLst>
      <p:ext uri="{BB962C8B-B14F-4D97-AF65-F5344CB8AC3E}">
        <p14:creationId xmlns:p14="http://schemas.microsoft.com/office/powerpoint/2010/main" val="602122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7"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10" name="Inhaltsplatzhalter 2"/>
          <p:cNvSpPr>
            <a:spLocks noGrp="1"/>
          </p:cNvSpPr>
          <p:nvPr>
            <p:ph sz="half" idx="12"/>
          </p:nvPr>
        </p:nvSpPr>
        <p:spPr>
          <a:xfrm>
            <a:off x="335360"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de-DE" dirty="0"/>
              <a:t>Textmasterformat bearbeiten</a:t>
            </a:r>
          </a:p>
        </p:txBody>
      </p:sp>
      <p:sp>
        <p:nvSpPr>
          <p:cNvPr id="8" name="Inhaltsplatzhalter 2"/>
          <p:cNvSpPr>
            <a:spLocks noGrp="1"/>
          </p:cNvSpPr>
          <p:nvPr>
            <p:ph sz="half" idx="11"/>
          </p:nvPr>
        </p:nvSpPr>
        <p:spPr>
          <a:xfrm>
            <a:off x="6384032"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kkurat" panose="02000503040000020004" pitchFamily="2" charset="0"/>
              </a:defRPr>
            </a:lvl2pPr>
            <a:lvl3pPr>
              <a:defRPr sz="2000">
                <a:latin typeface="Akkurat" panose="02000503040000020004" pitchFamily="2" charset="0"/>
              </a:defRPr>
            </a:lvl3pPr>
            <a:lvl4pPr>
              <a:defRPr sz="1800">
                <a:latin typeface="Akkurat" panose="02000503040000020004" pitchFamily="2" charset="0"/>
              </a:defRPr>
            </a:lvl4pPr>
            <a:lvl5pPr>
              <a:defRPr sz="1800">
                <a:latin typeface="Akkurat" panose="02000503040000020004" pitchFamily="2" charset="0"/>
              </a:defRPr>
            </a:lvl5pPr>
            <a:lvl6pPr>
              <a:defRPr sz="1800"/>
            </a:lvl6pPr>
            <a:lvl7pPr>
              <a:defRPr sz="1800"/>
            </a:lvl7pPr>
            <a:lvl8pPr>
              <a:defRPr sz="1800"/>
            </a:lvl8pPr>
            <a:lvl9pPr>
              <a:defRPr sz="1800"/>
            </a:lvl9pPr>
          </a:lstStyle>
          <a:p>
            <a:pPr lvl="0"/>
            <a:r>
              <a:rPr lang="de-DE" dirty="0"/>
              <a:t>Textmasterformat bearbeiten</a:t>
            </a:r>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4499001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 + Spalte">
    <p:spTree>
      <p:nvGrpSpPr>
        <p:cNvPr id="1" name=""/>
        <p:cNvGrpSpPr/>
        <p:nvPr/>
      </p:nvGrpSpPr>
      <p:grpSpPr>
        <a:xfrm>
          <a:off x="0" y="0"/>
          <a:ext cx="0" cy="0"/>
          <a:chOff x="0" y="0"/>
          <a:chExt cx="0" cy="0"/>
        </a:xfrm>
      </p:grpSpPr>
      <p:sp>
        <p:nvSpPr>
          <p:cNvPr id="9"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7" name="Bildplatzhalter 2"/>
          <p:cNvSpPr>
            <a:spLocks noGrp="1"/>
          </p:cNvSpPr>
          <p:nvPr>
            <p:ph type="pic" idx="1"/>
          </p:nvPr>
        </p:nvSpPr>
        <p:spPr>
          <a:xfrm>
            <a:off x="335363" y="1988846"/>
            <a:ext cx="5472604" cy="4301241"/>
          </a:xfrm>
          <a:prstGeom prst="rect">
            <a:avLst/>
          </a:prstGeom>
        </p:spPr>
        <p:txBody>
          <a:bodyPr/>
          <a:lstStyle>
            <a:lvl1pPr marL="342882" indent="-342882">
              <a:buClr>
                <a:srgbClr val="84B818"/>
              </a:buClr>
              <a:buFont typeface="Arial" panose="020B0604020202020204" pitchFamily="34" charset="0"/>
              <a:buChar char="•"/>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dirty="0"/>
              <a:t>Bild</a:t>
            </a:r>
          </a:p>
        </p:txBody>
      </p:sp>
      <p:sp>
        <p:nvSpPr>
          <p:cNvPr id="8" name="Inhaltsplatzhalter 2"/>
          <p:cNvSpPr>
            <a:spLocks noGrp="1"/>
          </p:cNvSpPr>
          <p:nvPr>
            <p:ph sz="half" idx="11"/>
          </p:nvPr>
        </p:nvSpPr>
        <p:spPr>
          <a:xfrm>
            <a:off x="6384032"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kkurat" panose="02000503040000020004" pitchFamily="2" charset="0"/>
              </a:defRPr>
            </a:lvl2pPr>
            <a:lvl3pPr>
              <a:defRPr sz="2000">
                <a:latin typeface="Akkurat" panose="02000503040000020004" pitchFamily="2" charset="0"/>
              </a:defRPr>
            </a:lvl3pPr>
            <a:lvl4pPr>
              <a:defRPr sz="1800">
                <a:latin typeface="Akkurat" panose="02000503040000020004" pitchFamily="2" charset="0"/>
              </a:defRPr>
            </a:lvl4pPr>
            <a:lvl5pPr>
              <a:defRPr sz="1800">
                <a:latin typeface="Akkurat" panose="02000503040000020004" pitchFamily="2" charset="0"/>
              </a:defRPr>
            </a:lvl5pPr>
            <a:lvl6pPr>
              <a:defRPr sz="1800"/>
            </a:lvl6pPr>
            <a:lvl7pPr>
              <a:defRPr sz="1800"/>
            </a:lvl7pPr>
            <a:lvl8pPr>
              <a:defRPr sz="1800"/>
            </a:lvl8pPr>
            <a:lvl9pPr>
              <a:defRPr sz="1800"/>
            </a:lvl9pPr>
          </a:lstStyle>
          <a:p>
            <a:pPr lvl="0"/>
            <a:r>
              <a:rPr lang="de-DE" dirty="0"/>
              <a:t>Textmasterformat bearbeiten</a:t>
            </a:r>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810882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palte + Bild">
    <p:spTree>
      <p:nvGrpSpPr>
        <p:cNvPr id="1" name=""/>
        <p:cNvGrpSpPr/>
        <p:nvPr/>
      </p:nvGrpSpPr>
      <p:grpSpPr>
        <a:xfrm>
          <a:off x="0" y="0"/>
          <a:ext cx="0" cy="0"/>
          <a:chOff x="0" y="0"/>
          <a:chExt cx="0" cy="0"/>
        </a:xfrm>
      </p:grpSpPr>
      <p:sp>
        <p:nvSpPr>
          <p:cNvPr id="10"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8" name="Inhaltsplatzhalter 2"/>
          <p:cNvSpPr>
            <a:spLocks noGrp="1"/>
          </p:cNvSpPr>
          <p:nvPr>
            <p:ph sz="half" idx="11"/>
          </p:nvPr>
        </p:nvSpPr>
        <p:spPr>
          <a:xfrm>
            <a:off x="335360" y="1988845"/>
            <a:ext cx="5472608" cy="4309939"/>
          </a:xfrm>
          <a:prstGeom prst="rect">
            <a:avLst/>
          </a:prstGeom>
        </p:spPr>
        <p:txBody>
          <a:bodyPr/>
          <a:lstStyle>
            <a:lvl1pPr>
              <a:buClr>
                <a:srgbClr val="84B818"/>
              </a:buClr>
              <a:defRPr sz="2400">
                <a:solidFill>
                  <a:srgbClr val="565656"/>
                </a:solidFill>
                <a:latin typeface="Arial" panose="020B0604020202020204" pitchFamily="34" charset="0"/>
                <a:cs typeface="Arial" panose="020B0604020202020204" pitchFamily="34" charset="0"/>
              </a:defRPr>
            </a:lvl1pPr>
            <a:lvl2pPr>
              <a:defRPr sz="2400">
                <a:latin typeface="Akkurat" panose="02000503040000020004" pitchFamily="2" charset="0"/>
              </a:defRPr>
            </a:lvl2pPr>
            <a:lvl3pPr>
              <a:defRPr sz="2000">
                <a:latin typeface="Akkurat" panose="02000503040000020004" pitchFamily="2" charset="0"/>
              </a:defRPr>
            </a:lvl3pPr>
            <a:lvl4pPr>
              <a:defRPr sz="1800">
                <a:latin typeface="Akkurat" panose="02000503040000020004" pitchFamily="2" charset="0"/>
              </a:defRPr>
            </a:lvl4pPr>
            <a:lvl5pPr>
              <a:defRPr sz="1800">
                <a:latin typeface="Akkurat" panose="02000503040000020004" pitchFamily="2" charset="0"/>
              </a:defRPr>
            </a:lvl5pPr>
            <a:lvl6pPr>
              <a:defRPr sz="1800"/>
            </a:lvl6pPr>
            <a:lvl7pPr>
              <a:defRPr sz="1800"/>
            </a:lvl7pPr>
            <a:lvl8pPr>
              <a:defRPr sz="1800"/>
            </a:lvl8pPr>
            <a:lvl9pPr>
              <a:defRPr sz="1800"/>
            </a:lvl9pPr>
          </a:lstStyle>
          <a:p>
            <a:pPr lvl="0"/>
            <a:r>
              <a:rPr lang="de-DE" dirty="0"/>
              <a:t>Textmasterformat bearbeiten</a:t>
            </a:r>
          </a:p>
        </p:txBody>
      </p:sp>
      <p:sp>
        <p:nvSpPr>
          <p:cNvPr id="7" name="Bildplatzhalter 2"/>
          <p:cNvSpPr>
            <a:spLocks noGrp="1"/>
          </p:cNvSpPr>
          <p:nvPr>
            <p:ph type="pic" idx="1"/>
          </p:nvPr>
        </p:nvSpPr>
        <p:spPr>
          <a:xfrm>
            <a:off x="6384035" y="1991308"/>
            <a:ext cx="5472604" cy="430124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1857101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Überschrift + 2 Bilder">
    <p:spTree>
      <p:nvGrpSpPr>
        <p:cNvPr id="1" name=""/>
        <p:cNvGrpSpPr/>
        <p:nvPr/>
      </p:nvGrpSpPr>
      <p:grpSpPr>
        <a:xfrm>
          <a:off x="0" y="0"/>
          <a:ext cx="0" cy="0"/>
          <a:chOff x="0" y="0"/>
          <a:chExt cx="0" cy="0"/>
        </a:xfrm>
      </p:grpSpPr>
      <p:sp>
        <p:nvSpPr>
          <p:cNvPr id="7"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10" name="Bildplatzhalter 2"/>
          <p:cNvSpPr>
            <a:spLocks noGrp="1"/>
          </p:cNvSpPr>
          <p:nvPr>
            <p:ph type="pic" idx="10"/>
          </p:nvPr>
        </p:nvSpPr>
        <p:spPr>
          <a:xfrm>
            <a:off x="335363" y="1988846"/>
            <a:ext cx="5472604" cy="430124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9" name="Bildplatzhalter 2"/>
          <p:cNvSpPr>
            <a:spLocks noGrp="1"/>
          </p:cNvSpPr>
          <p:nvPr>
            <p:ph type="pic" idx="1"/>
          </p:nvPr>
        </p:nvSpPr>
        <p:spPr>
          <a:xfrm>
            <a:off x="6384035" y="1991308"/>
            <a:ext cx="5472604" cy="4301241"/>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6"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1679300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5" name="Titel 1"/>
          <p:cNvSpPr>
            <a:spLocks noGrp="1"/>
          </p:cNvSpPr>
          <p:nvPr>
            <p:ph type="title"/>
          </p:nvPr>
        </p:nvSpPr>
        <p:spPr>
          <a:xfrm>
            <a:off x="335360" y="1268760"/>
            <a:ext cx="11521280" cy="576064"/>
          </a:xfrm>
          <a:prstGeom prst="rect">
            <a:avLst/>
          </a:prstGeom>
        </p:spPr>
        <p:txBody>
          <a:bodyPr/>
          <a:lstStyle>
            <a:lvl1pPr algn="l">
              <a:defRPr sz="3200">
                <a:solidFill>
                  <a:srgbClr val="84B818"/>
                </a:solidFill>
                <a:latin typeface="Arial" panose="020B0604020202020204" pitchFamily="34" charset="0"/>
                <a:cs typeface="Arial" panose="020B0604020202020204" pitchFamily="34" charset="0"/>
              </a:defRPr>
            </a:lvl1pPr>
          </a:lstStyle>
          <a:p>
            <a:r>
              <a:rPr lang="de-DE" dirty="0"/>
              <a:t>Titel</a:t>
            </a:r>
          </a:p>
        </p:txBody>
      </p:sp>
      <p:sp>
        <p:nvSpPr>
          <p:cNvPr id="3" name="Bildplatzhalter 2"/>
          <p:cNvSpPr>
            <a:spLocks noGrp="1"/>
          </p:cNvSpPr>
          <p:nvPr>
            <p:ph type="pic" idx="1"/>
          </p:nvPr>
        </p:nvSpPr>
        <p:spPr>
          <a:xfrm>
            <a:off x="335360" y="1988840"/>
            <a:ext cx="11521280" cy="432048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de-DE" sz="2400" dirty="0">
                <a:latin typeface="Arial" panose="020B0604020202020204" pitchFamily="34" charset="0"/>
                <a:cs typeface="Arial" panose="020B0604020202020204" pitchFamily="34" charset="0"/>
              </a:rPr>
              <a:t>Bild</a:t>
            </a:r>
            <a:endParaRPr lang="de-DE" dirty="0"/>
          </a:p>
        </p:txBody>
      </p:sp>
      <p:sp>
        <p:nvSpPr>
          <p:cNvPr id="4" name="Foliennummernplatzhalter 5"/>
          <p:cNvSpPr>
            <a:spLocks noGrp="1"/>
          </p:cNvSpPr>
          <p:nvPr>
            <p:ph type="sldNum" sz="quarter" idx="4"/>
          </p:nvPr>
        </p:nvSpPr>
        <p:spPr>
          <a:xfrm>
            <a:off x="10931136" y="6525350"/>
            <a:ext cx="733813" cy="279917"/>
          </a:xfrm>
          <a:prstGeom prst="rect">
            <a:avLst/>
          </a:prstGeom>
        </p:spPr>
        <p:txBody>
          <a:bodyPr vert="horz" lIns="91440" tIns="45720" rIns="91440" bIns="45720" rtlCol="0" anchor="ctr"/>
          <a:lstStyle>
            <a:lvl1pPr algn="ctr">
              <a:defRPr sz="1200">
                <a:solidFill>
                  <a:srgbClr val="84B818"/>
                </a:solidFill>
                <a:latin typeface="Arial" panose="020B0604020202020204" pitchFamily="34" charset="0"/>
                <a:cs typeface="Arial" panose="020B0604020202020204" pitchFamily="34" charset="0"/>
              </a:defRPr>
            </a:lvl1pPr>
          </a:lstStyle>
          <a:p>
            <a:fld id="{63CECEBB-547B-4598-95D8-3FB4D608B5D5}" type="slidenum">
              <a:rPr lang="de-DE" smtClean="0"/>
              <a:pPr/>
              <a:t>‹Nr.›</a:t>
            </a:fld>
            <a:endParaRPr lang="de-DE" dirty="0"/>
          </a:p>
        </p:txBody>
      </p:sp>
    </p:spTree>
    <p:extLst>
      <p:ext uri="{BB962C8B-B14F-4D97-AF65-F5344CB8AC3E}">
        <p14:creationId xmlns:p14="http://schemas.microsoft.com/office/powerpoint/2010/main" val="57903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C8DC9-08F7-46BC-A5EF-6DF42F9C55A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ECBD047-5584-414D-A92E-C39BABECD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0FDC0FA-FCEC-4C77-9B82-F8717B7BB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9670733-C083-436F-902C-DEE6D804FB0E}"/>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6" name="Fußzeilenplatzhalter 5">
            <a:extLst>
              <a:ext uri="{FF2B5EF4-FFF2-40B4-BE49-F238E27FC236}">
                <a16:creationId xmlns:a16="http://schemas.microsoft.com/office/drawing/2014/main" id="{17ADC69A-11D1-4AD8-B39D-B20131D014E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542C825-DCCD-41B6-A1FE-2BB212C0B80A}"/>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203985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pic>
        <p:nvPicPr>
          <p:cNvPr id="3" name="Grafik 2" descr="Das Foto zeigt den Mathetower, auf dem sich das grüne TU-Logo dreht." title="Gebäude auf dem TU-Campu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2902" y="1347209"/>
            <a:ext cx="8966199" cy="4626523"/>
          </a:xfrm>
          <a:prstGeom prst="roundRect">
            <a:avLst>
              <a:gd name="adj" fmla="val 8551"/>
            </a:avLst>
          </a:prstGeom>
        </p:spPr>
      </p:pic>
      <p:sp>
        <p:nvSpPr>
          <p:cNvPr id="4" name="Textfeld 3"/>
          <p:cNvSpPr txBox="1"/>
          <p:nvPr userDrawn="1"/>
        </p:nvSpPr>
        <p:spPr>
          <a:xfrm>
            <a:off x="3149603" y="6112907"/>
            <a:ext cx="5321300" cy="369332"/>
          </a:xfrm>
          <a:prstGeom prst="rect">
            <a:avLst/>
          </a:prstGeom>
          <a:noFill/>
        </p:spPr>
        <p:txBody>
          <a:bodyPr wrap="square" rtlCol="0">
            <a:spAutoFit/>
          </a:bodyPr>
          <a:lstStyle/>
          <a:p>
            <a:pPr algn="ctr"/>
            <a:r>
              <a:rPr lang="de-DE" sz="1800" dirty="0">
                <a:solidFill>
                  <a:srgbClr val="565656"/>
                </a:solidFill>
                <a:latin typeface="Arial" panose="020B0604020202020204" pitchFamily="34" charset="0"/>
                <a:cs typeface="Arial" panose="020B0604020202020204" pitchFamily="34" charset="0"/>
              </a:rPr>
              <a:t>www.tu-dortmund.de </a:t>
            </a:r>
          </a:p>
        </p:txBody>
      </p:sp>
      <p:pic>
        <p:nvPicPr>
          <p:cNvPr id="5" name="Picture 1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90380"/>
          <a:stretch/>
        </p:blipFill>
        <p:spPr bwMode="auto">
          <a:xfrm>
            <a:off x="1612897" y="6118296"/>
            <a:ext cx="788872" cy="41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90380"/>
          <a:stretch/>
        </p:blipFill>
        <p:spPr bwMode="auto">
          <a:xfrm rot="10800000">
            <a:off x="9790224" y="6112907"/>
            <a:ext cx="788872" cy="41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4546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299A50AA-E4B5-F94A-9A43-06A37BFED07E}"/>
              </a:ext>
              <a:ext uri="{C183D7F6-B498-43B3-948B-1728B52AA6E4}">
                <adec:decorative xmlns:adec="http://schemas.microsoft.com/office/drawing/2017/decorative" val="1"/>
              </a:ext>
            </a:extLst>
          </p:cNvPr>
          <p:cNvGrpSpPr/>
          <p:nvPr userDrawn="1"/>
        </p:nvGrpSpPr>
        <p:grpSpPr>
          <a:xfrm>
            <a:off x="10955551" y="525756"/>
            <a:ext cx="1236449" cy="4512479"/>
            <a:chOff x="21577299" y="1034717"/>
            <a:chExt cx="2435225" cy="8880809"/>
          </a:xfrm>
        </p:grpSpPr>
        <p:grpSp>
          <p:nvGrpSpPr>
            <p:cNvPr id="24" name="Gruppieren 23">
              <a:extLst>
                <a:ext uri="{FF2B5EF4-FFF2-40B4-BE49-F238E27FC236}">
                  <a16:creationId xmlns:a16="http://schemas.microsoft.com/office/drawing/2014/main" id="{8F16AAFA-C42D-BF47-B853-5B43D7DD2BEF}"/>
                </a:ext>
              </a:extLst>
            </p:cNvPr>
            <p:cNvGrpSpPr/>
            <p:nvPr userDrawn="1"/>
          </p:nvGrpSpPr>
          <p:grpSpPr>
            <a:xfrm>
              <a:off x="23002111" y="7747465"/>
              <a:ext cx="1010412" cy="2168061"/>
              <a:chOff x="23002111" y="7747465"/>
              <a:chExt cx="1010412" cy="2168061"/>
            </a:xfrm>
          </p:grpSpPr>
          <p:sp>
            <p:nvSpPr>
              <p:cNvPr id="70" name="Rectangle 49">
                <a:extLst>
                  <a:ext uri="{FF2B5EF4-FFF2-40B4-BE49-F238E27FC236}">
                    <a16:creationId xmlns:a16="http://schemas.microsoft.com/office/drawing/2014/main" id="{474750E6-7DE3-4DDA-B23A-29C6F7E9C72B}"/>
                  </a:ext>
                </a:extLst>
              </p:cNvPr>
              <p:cNvSpPr>
                <a:spLocks noChangeArrowheads="1"/>
              </p:cNvSpPr>
              <p:nvPr userDrawn="1"/>
            </p:nvSpPr>
            <p:spPr bwMode="auto">
              <a:xfrm>
                <a:off x="23002111" y="9865067"/>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2" name="Rectangle 51">
                <a:extLst>
                  <a:ext uri="{FF2B5EF4-FFF2-40B4-BE49-F238E27FC236}">
                    <a16:creationId xmlns:a16="http://schemas.microsoft.com/office/drawing/2014/main" id="{A08A7772-21DA-4274-878E-1FEBDCA2B16C}"/>
                  </a:ext>
                </a:extLst>
              </p:cNvPr>
              <p:cNvSpPr>
                <a:spLocks noChangeArrowheads="1"/>
              </p:cNvSpPr>
              <p:nvPr userDrawn="1"/>
            </p:nvSpPr>
            <p:spPr bwMode="auto">
              <a:xfrm>
                <a:off x="23002111" y="9713689"/>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4" name="Rectangle 53">
                <a:extLst>
                  <a:ext uri="{FF2B5EF4-FFF2-40B4-BE49-F238E27FC236}">
                    <a16:creationId xmlns:a16="http://schemas.microsoft.com/office/drawing/2014/main" id="{F9BF4DEC-DFF5-4ECE-90E3-A6AAB35EF74B}"/>
                  </a:ext>
                </a:extLst>
              </p:cNvPr>
              <p:cNvSpPr>
                <a:spLocks noChangeArrowheads="1"/>
              </p:cNvSpPr>
              <p:nvPr userDrawn="1"/>
            </p:nvSpPr>
            <p:spPr bwMode="auto">
              <a:xfrm>
                <a:off x="23002111" y="9562312"/>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6" name="Rectangle 55">
                <a:extLst>
                  <a:ext uri="{FF2B5EF4-FFF2-40B4-BE49-F238E27FC236}">
                    <a16:creationId xmlns:a16="http://schemas.microsoft.com/office/drawing/2014/main" id="{79FD1439-6A9B-4394-A8F7-E6B518F9DE6C}"/>
                  </a:ext>
                </a:extLst>
              </p:cNvPr>
              <p:cNvSpPr>
                <a:spLocks noChangeArrowheads="1"/>
              </p:cNvSpPr>
              <p:nvPr userDrawn="1"/>
            </p:nvSpPr>
            <p:spPr bwMode="auto">
              <a:xfrm>
                <a:off x="23002111" y="941093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8" name="Rectangle 57">
                <a:extLst>
                  <a:ext uri="{FF2B5EF4-FFF2-40B4-BE49-F238E27FC236}">
                    <a16:creationId xmlns:a16="http://schemas.microsoft.com/office/drawing/2014/main" id="{8434A790-AFB8-49EE-85B8-18CA880DA155}"/>
                  </a:ext>
                </a:extLst>
              </p:cNvPr>
              <p:cNvSpPr>
                <a:spLocks noChangeArrowheads="1"/>
              </p:cNvSpPr>
              <p:nvPr userDrawn="1"/>
            </p:nvSpPr>
            <p:spPr bwMode="auto">
              <a:xfrm>
                <a:off x="23002111" y="9261240"/>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0" name="Rectangle 59">
                <a:extLst>
                  <a:ext uri="{FF2B5EF4-FFF2-40B4-BE49-F238E27FC236}">
                    <a16:creationId xmlns:a16="http://schemas.microsoft.com/office/drawing/2014/main" id="{A03F20EE-3EDE-4056-A1AB-35A0A30519A2}"/>
                  </a:ext>
                </a:extLst>
              </p:cNvPr>
              <p:cNvSpPr>
                <a:spLocks noChangeArrowheads="1"/>
              </p:cNvSpPr>
              <p:nvPr userDrawn="1"/>
            </p:nvSpPr>
            <p:spPr bwMode="auto">
              <a:xfrm>
                <a:off x="23002111" y="9109862"/>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2" name="Rectangle 61">
                <a:extLst>
                  <a:ext uri="{FF2B5EF4-FFF2-40B4-BE49-F238E27FC236}">
                    <a16:creationId xmlns:a16="http://schemas.microsoft.com/office/drawing/2014/main" id="{EAE23B24-6F57-4AD5-A16F-237C42108C8C}"/>
                  </a:ext>
                </a:extLst>
              </p:cNvPr>
              <p:cNvSpPr>
                <a:spLocks noChangeArrowheads="1"/>
              </p:cNvSpPr>
              <p:nvPr userDrawn="1"/>
            </p:nvSpPr>
            <p:spPr bwMode="auto">
              <a:xfrm>
                <a:off x="23002111" y="895848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5" name="Rectangle 64">
                <a:extLst>
                  <a:ext uri="{FF2B5EF4-FFF2-40B4-BE49-F238E27FC236}">
                    <a16:creationId xmlns:a16="http://schemas.microsoft.com/office/drawing/2014/main" id="{3F48F4CA-2BC6-4292-A74A-5B28812D3A03}"/>
                  </a:ext>
                </a:extLst>
              </p:cNvPr>
              <p:cNvSpPr>
                <a:spLocks noChangeArrowheads="1"/>
              </p:cNvSpPr>
              <p:nvPr userDrawn="1"/>
            </p:nvSpPr>
            <p:spPr bwMode="auto">
              <a:xfrm>
                <a:off x="23002111" y="8807107"/>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8" name="Rectangle 67">
                <a:extLst>
                  <a:ext uri="{FF2B5EF4-FFF2-40B4-BE49-F238E27FC236}">
                    <a16:creationId xmlns:a16="http://schemas.microsoft.com/office/drawing/2014/main" id="{7BDF4DE5-763C-484F-A3F3-2280A304CF58}"/>
                  </a:ext>
                </a:extLst>
              </p:cNvPr>
              <p:cNvSpPr>
                <a:spLocks noChangeArrowheads="1"/>
              </p:cNvSpPr>
              <p:nvPr userDrawn="1"/>
            </p:nvSpPr>
            <p:spPr bwMode="auto">
              <a:xfrm>
                <a:off x="23002111" y="8655730"/>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1" name="Rectangle 70">
                <a:extLst>
                  <a:ext uri="{FF2B5EF4-FFF2-40B4-BE49-F238E27FC236}">
                    <a16:creationId xmlns:a16="http://schemas.microsoft.com/office/drawing/2014/main" id="{5FA6B3C7-AD0A-4EC5-8244-74003C846D2B}"/>
                  </a:ext>
                </a:extLst>
              </p:cNvPr>
              <p:cNvSpPr>
                <a:spLocks noChangeArrowheads="1"/>
              </p:cNvSpPr>
              <p:nvPr userDrawn="1"/>
            </p:nvSpPr>
            <p:spPr bwMode="auto">
              <a:xfrm>
                <a:off x="23002111" y="8504353"/>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4" name="Rectangle 73">
                <a:extLst>
                  <a:ext uri="{FF2B5EF4-FFF2-40B4-BE49-F238E27FC236}">
                    <a16:creationId xmlns:a16="http://schemas.microsoft.com/office/drawing/2014/main" id="{DDA7B9DD-BD35-4BDD-9D6A-AF57E715E1BE}"/>
                  </a:ext>
                </a:extLst>
              </p:cNvPr>
              <p:cNvSpPr>
                <a:spLocks noChangeArrowheads="1"/>
              </p:cNvSpPr>
              <p:nvPr userDrawn="1"/>
            </p:nvSpPr>
            <p:spPr bwMode="auto">
              <a:xfrm>
                <a:off x="23002111" y="835297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7" name="Rectangle 76">
                <a:extLst>
                  <a:ext uri="{FF2B5EF4-FFF2-40B4-BE49-F238E27FC236}">
                    <a16:creationId xmlns:a16="http://schemas.microsoft.com/office/drawing/2014/main" id="{DA64D455-FFEE-4B72-A669-0CBDBED75E6E}"/>
                  </a:ext>
                </a:extLst>
              </p:cNvPr>
              <p:cNvSpPr>
                <a:spLocks noChangeArrowheads="1"/>
              </p:cNvSpPr>
              <p:nvPr userDrawn="1"/>
            </p:nvSpPr>
            <p:spPr bwMode="auto">
              <a:xfrm>
                <a:off x="23002111" y="8201598"/>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0" name="Rectangle 79">
                <a:extLst>
                  <a:ext uri="{FF2B5EF4-FFF2-40B4-BE49-F238E27FC236}">
                    <a16:creationId xmlns:a16="http://schemas.microsoft.com/office/drawing/2014/main" id="{E7F7DEE9-9EC0-4F7C-94CB-CFDD6BBFFE92}"/>
                  </a:ext>
                </a:extLst>
              </p:cNvPr>
              <p:cNvSpPr>
                <a:spLocks noChangeArrowheads="1"/>
              </p:cNvSpPr>
              <p:nvPr userDrawn="1"/>
            </p:nvSpPr>
            <p:spPr bwMode="auto">
              <a:xfrm>
                <a:off x="23002111" y="8050220"/>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4" name="Rectangle 83">
                <a:extLst>
                  <a:ext uri="{FF2B5EF4-FFF2-40B4-BE49-F238E27FC236}">
                    <a16:creationId xmlns:a16="http://schemas.microsoft.com/office/drawing/2014/main" id="{BE9D25B6-805D-4890-9841-207C3F3855A5}"/>
                  </a:ext>
                </a:extLst>
              </p:cNvPr>
              <p:cNvSpPr>
                <a:spLocks noChangeArrowheads="1"/>
              </p:cNvSpPr>
              <p:nvPr userDrawn="1"/>
            </p:nvSpPr>
            <p:spPr bwMode="auto">
              <a:xfrm>
                <a:off x="23002111" y="7898843"/>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8" name="Rectangle 87">
                <a:extLst>
                  <a:ext uri="{FF2B5EF4-FFF2-40B4-BE49-F238E27FC236}">
                    <a16:creationId xmlns:a16="http://schemas.microsoft.com/office/drawing/2014/main" id="{46BE20A4-D76F-488C-A4EA-0F010D11609C}"/>
                  </a:ext>
                </a:extLst>
              </p:cNvPr>
              <p:cNvSpPr>
                <a:spLocks noChangeArrowheads="1"/>
              </p:cNvSpPr>
              <p:nvPr userDrawn="1"/>
            </p:nvSpPr>
            <p:spPr bwMode="auto">
              <a:xfrm>
                <a:off x="23002111" y="7747465"/>
                <a:ext cx="1010412"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22" name="Gruppieren 21">
              <a:extLst>
                <a:ext uri="{FF2B5EF4-FFF2-40B4-BE49-F238E27FC236}">
                  <a16:creationId xmlns:a16="http://schemas.microsoft.com/office/drawing/2014/main" id="{5235A20F-880F-5245-B6C0-32CE701EF89A}"/>
                </a:ext>
              </a:extLst>
            </p:cNvPr>
            <p:cNvGrpSpPr/>
            <p:nvPr userDrawn="1"/>
          </p:nvGrpSpPr>
          <p:grpSpPr>
            <a:xfrm>
              <a:off x="21577299" y="1034717"/>
              <a:ext cx="2435225" cy="7166881"/>
              <a:chOff x="21577299" y="1034717"/>
              <a:chExt cx="2435225" cy="7166881"/>
            </a:xfrm>
          </p:grpSpPr>
          <p:sp>
            <p:nvSpPr>
              <p:cNvPr id="99" name="Rectangle 78">
                <a:extLst>
                  <a:ext uri="{FF2B5EF4-FFF2-40B4-BE49-F238E27FC236}">
                    <a16:creationId xmlns:a16="http://schemas.microsoft.com/office/drawing/2014/main" id="{FD2090DF-2538-4C53-A6CA-EDB9E0D7E086}"/>
                  </a:ext>
                </a:extLst>
              </p:cNvPr>
              <p:cNvSpPr>
                <a:spLocks noChangeArrowheads="1"/>
              </p:cNvSpPr>
              <p:nvPr userDrawn="1"/>
            </p:nvSpPr>
            <p:spPr bwMode="auto">
              <a:xfrm>
                <a:off x="21577299" y="815113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2" name="Rectangle 81">
                <a:extLst>
                  <a:ext uri="{FF2B5EF4-FFF2-40B4-BE49-F238E27FC236}">
                    <a16:creationId xmlns:a16="http://schemas.microsoft.com/office/drawing/2014/main" id="{4C1C17A6-65DF-4051-B8A0-694FE75B79E5}"/>
                  </a:ext>
                </a:extLst>
              </p:cNvPr>
              <p:cNvSpPr>
                <a:spLocks noChangeArrowheads="1"/>
              </p:cNvSpPr>
              <p:nvPr userDrawn="1"/>
            </p:nvSpPr>
            <p:spPr bwMode="auto">
              <a:xfrm>
                <a:off x="21577299" y="799976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6" name="Rectangle 85">
                <a:extLst>
                  <a:ext uri="{FF2B5EF4-FFF2-40B4-BE49-F238E27FC236}">
                    <a16:creationId xmlns:a16="http://schemas.microsoft.com/office/drawing/2014/main" id="{9F88DA90-1B1C-4C8C-ADF9-F43C0A99B3C9}"/>
                  </a:ext>
                </a:extLst>
              </p:cNvPr>
              <p:cNvSpPr>
                <a:spLocks noChangeArrowheads="1"/>
              </p:cNvSpPr>
              <p:nvPr userDrawn="1"/>
            </p:nvSpPr>
            <p:spPr bwMode="auto">
              <a:xfrm>
                <a:off x="21577299" y="784838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0" name="Rectangle 89">
                <a:extLst>
                  <a:ext uri="{FF2B5EF4-FFF2-40B4-BE49-F238E27FC236}">
                    <a16:creationId xmlns:a16="http://schemas.microsoft.com/office/drawing/2014/main" id="{F2A93DD2-BA62-4B1E-98DC-A29A650FDF3F}"/>
                  </a:ext>
                </a:extLst>
              </p:cNvPr>
              <p:cNvSpPr>
                <a:spLocks noChangeArrowheads="1"/>
              </p:cNvSpPr>
              <p:nvPr userDrawn="1"/>
            </p:nvSpPr>
            <p:spPr bwMode="auto">
              <a:xfrm>
                <a:off x="21577299" y="7697006"/>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4" name="Rectangle 93">
                <a:extLst>
                  <a:ext uri="{FF2B5EF4-FFF2-40B4-BE49-F238E27FC236}">
                    <a16:creationId xmlns:a16="http://schemas.microsoft.com/office/drawing/2014/main" id="{73E0E7EC-2E85-46C3-9667-5A4EEDAE2873}"/>
                  </a:ext>
                </a:extLst>
              </p:cNvPr>
              <p:cNvSpPr>
                <a:spLocks noChangeArrowheads="1"/>
              </p:cNvSpPr>
              <p:nvPr userDrawn="1"/>
            </p:nvSpPr>
            <p:spPr bwMode="auto">
              <a:xfrm>
                <a:off x="21577299" y="754562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8" name="Rectangle 97">
                <a:extLst>
                  <a:ext uri="{FF2B5EF4-FFF2-40B4-BE49-F238E27FC236}">
                    <a16:creationId xmlns:a16="http://schemas.microsoft.com/office/drawing/2014/main" id="{EBD60573-B2F6-46E1-AAA8-B50792C7E18A}"/>
                  </a:ext>
                </a:extLst>
              </p:cNvPr>
              <p:cNvSpPr>
                <a:spLocks noChangeArrowheads="1"/>
              </p:cNvSpPr>
              <p:nvPr userDrawn="1"/>
            </p:nvSpPr>
            <p:spPr bwMode="auto">
              <a:xfrm>
                <a:off x="21577299" y="739425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3" name="Rectangle 102">
                <a:extLst>
                  <a:ext uri="{FF2B5EF4-FFF2-40B4-BE49-F238E27FC236}">
                    <a16:creationId xmlns:a16="http://schemas.microsoft.com/office/drawing/2014/main" id="{8672CE89-DD6B-44AA-9096-8DE1585341F3}"/>
                  </a:ext>
                </a:extLst>
              </p:cNvPr>
              <p:cNvSpPr>
                <a:spLocks noChangeArrowheads="1"/>
              </p:cNvSpPr>
              <p:nvPr userDrawn="1"/>
            </p:nvSpPr>
            <p:spPr bwMode="auto">
              <a:xfrm>
                <a:off x="21577299" y="724287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6" name="Rectangle 105">
                <a:extLst>
                  <a:ext uri="{FF2B5EF4-FFF2-40B4-BE49-F238E27FC236}">
                    <a16:creationId xmlns:a16="http://schemas.microsoft.com/office/drawing/2014/main" id="{AB9B80AD-7814-49C8-84EE-531017099428}"/>
                  </a:ext>
                </a:extLst>
              </p:cNvPr>
              <p:cNvSpPr>
                <a:spLocks noChangeArrowheads="1"/>
              </p:cNvSpPr>
              <p:nvPr userDrawn="1"/>
            </p:nvSpPr>
            <p:spPr bwMode="auto">
              <a:xfrm>
                <a:off x="21577299" y="709149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9" name="Rectangle 108">
                <a:extLst>
                  <a:ext uri="{FF2B5EF4-FFF2-40B4-BE49-F238E27FC236}">
                    <a16:creationId xmlns:a16="http://schemas.microsoft.com/office/drawing/2014/main" id="{4A66BD25-D53B-4507-B1C1-A6A602197982}"/>
                  </a:ext>
                </a:extLst>
              </p:cNvPr>
              <p:cNvSpPr>
                <a:spLocks noChangeArrowheads="1"/>
              </p:cNvSpPr>
              <p:nvPr userDrawn="1"/>
            </p:nvSpPr>
            <p:spPr bwMode="auto">
              <a:xfrm>
                <a:off x="21577299" y="694011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1" name="Rectangle 110">
                <a:extLst>
                  <a:ext uri="{FF2B5EF4-FFF2-40B4-BE49-F238E27FC236}">
                    <a16:creationId xmlns:a16="http://schemas.microsoft.com/office/drawing/2014/main" id="{3CB6AAEA-40B9-4BD4-AF8F-FE5D9C21A209}"/>
                  </a:ext>
                </a:extLst>
              </p:cNvPr>
              <p:cNvSpPr>
                <a:spLocks noChangeArrowheads="1"/>
              </p:cNvSpPr>
              <p:nvPr userDrawn="1"/>
            </p:nvSpPr>
            <p:spPr bwMode="auto">
              <a:xfrm>
                <a:off x="21577299" y="678874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4" name="Rectangle 113">
                <a:extLst>
                  <a:ext uri="{FF2B5EF4-FFF2-40B4-BE49-F238E27FC236}">
                    <a16:creationId xmlns:a16="http://schemas.microsoft.com/office/drawing/2014/main" id="{BE34B6DA-7207-42FE-B248-000EA78786A5}"/>
                  </a:ext>
                </a:extLst>
              </p:cNvPr>
              <p:cNvSpPr>
                <a:spLocks noChangeArrowheads="1"/>
              </p:cNvSpPr>
              <p:nvPr userDrawn="1"/>
            </p:nvSpPr>
            <p:spPr bwMode="auto">
              <a:xfrm>
                <a:off x="21577299" y="663736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7" name="Rectangle 116">
                <a:extLst>
                  <a:ext uri="{FF2B5EF4-FFF2-40B4-BE49-F238E27FC236}">
                    <a16:creationId xmlns:a16="http://schemas.microsoft.com/office/drawing/2014/main" id="{C40BAF58-F6FE-4097-A065-0FF9D903CC8D}"/>
                  </a:ext>
                </a:extLst>
              </p:cNvPr>
              <p:cNvSpPr>
                <a:spLocks noChangeArrowheads="1"/>
              </p:cNvSpPr>
              <p:nvPr userDrawn="1"/>
            </p:nvSpPr>
            <p:spPr bwMode="auto">
              <a:xfrm>
                <a:off x="21577299" y="648598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0" name="Rectangle 119">
                <a:extLst>
                  <a:ext uri="{FF2B5EF4-FFF2-40B4-BE49-F238E27FC236}">
                    <a16:creationId xmlns:a16="http://schemas.microsoft.com/office/drawing/2014/main" id="{D3920ED7-2A17-479F-85AE-377C6B6C69B9}"/>
                  </a:ext>
                </a:extLst>
              </p:cNvPr>
              <p:cNvSpPr>
                <a:spLocks noChangeArrowheads="1"/>
              </p:cNvSpPr>
              <p:nvPr userDrawn="1"/>
            </p:nvSpPr>
            <p:spPr bwMode="auto">
              <a:xfrm>
                <a:off x="21577299" y="633460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3" name="Rectangle 122">
                <a:extLst>
                  <a:ext uri="{FF2B5EF4-FFF2-40B4-BE49-F238E27FC236}">
                    <a16:creationId xmlns:a16="http://schemas.microsoft.com/office/drawing/2014/main" id="{62BB580C-4AD1-49E3-927F-B46AB8F3E57A}"/>
                  </a:ext>
                </a:extLst>
              </p:cNvPr>
              <p:cNvSpPr>
                <a:spLocks noChangeArrowheads="1"/>
              </p:cNvSpPr>
              <p:nvPr userDrawn="1"/>
            </p:nvSpPr>
            <p:spPr bwMode="auto">
              <a:xfrm>
                <a:off x="21577299" y="618323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6" name="Rectangle 125">
                <a:extLst>
                  <a:ext uri="{FF2B5EF4-FFF2-40B4-BE49-F238E27FC236}">
                    <a16:creationId xmlns:a16="http://schemas.microsoft.com/office/drawing/2014/main" id="{D9E491E1-CE23-43BC-8206-8646F8ECFF00}"/>
                  </a:ext>
                </a:extLst>
              </p:cNvPr>
              <p:cNvSpPr>
                <a:spLocks noChangeArrowheads="1"/>
              </p:cNvSpPr>
              <p:nvPr userDrawn="1"/>
            </p:nvSpPr>
            <p:spPr bwMode="auto">
              <a:xfrm>
                <a:off x="21577299" y="603185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9" name="Rectangle 128">
                <a:extLst>
                  <a:ext uri="{FF2B5EF4-FFF2-40B4-BE49-F238E27FC236}">
                    <a16:creationId xmlns:a16="http://schemas.microsoft.com/office/drawing/2014/main" id="{5DBDC3E5-2AB5-440E-A788-0D603EDEED68}"/>
                  </a:ext>
                </a:extLst>
              </p:cNvPr>
              <p:cNvSpPr>
                <a:spLocks noChangeArrowheads="1"/>
              </p:cNvSpPr>
              <p:nvPr userDrawn="1"/>
            </p:nvSpPr>
            <p:spPr bwMode="auto">
              <a:xfrm>
                <a:off x="21577299" y="588047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2" name="Rectangle 131">
                <a:extLst>
                  <a:ext uri="{FF2B5EF4-FFF2-40B4-BE49-F238E27FC236}">
                    <a16:creationId xmlns:a16="http://schemas.microsoft.com/office/drawing/2014/main" id="{9D2626CA-5BA0-43B7-8337-3CBDEBEF4CF5}"/>
                  </a:ext>
                </a:extLst>
              </p:cNvPr>
              <p:cNvSpPr>
                <a:spLocks noChangeArrowheads="1"/>
              </p:cNvSpPr>
              <p:nvPr userDrawn="1"/>
            </p:nvSpPr>
            <p:spPr bwMode="auto">
              <a:xfrm>
                <a:off x="21577299" y="5729100"/>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5" name="Rectangle 134">
                <a:extLst>
                  <a:ext uri="{FF2B5EF4-FFF2-40B4-BE49-F238E27FC236}">
                    <a16:creationId xmlns:a16="http://schemas.microsoft.com/office/drawing/2014/main" id="{7E026665-DEB2-4C44-BFF3-26B149B7427D}"/>
                  </a:ext>
                </a:extLst>
              </p:cNvPr>
              <p:cNvSpPr>
                <a:spLocks noChangeArrowheads="1"/>
              </p:cNvSpPr>
              <p:nvPr userDrawn="1"/>
            </p:nvSpPr>
            <p:spPr bwMode="auto">
              <a:xfrm>
                <a:off x="21577299" y="557772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8" name="Rectangle 137">
                <a:extLst>
                  <a:ext uri="{FF2B5EF4-FFF2-40B4-BE49-F238E27FC236}">
                    <a16:creationId xmlns:a16="http://schemas.microsoft.com/office/drawing/2014/main" id="{5657522C-3162-47C1-B097-1D77527F1A51}"/>
                  </a:ext>
                </a:extLst>
              </p:cNvPr>
              <p:cNvSpPr>
                <a:spLocks noChangeArrowheads="1"/>
              </p:cNvSpPr>
              <p:nvPr userDrawn="1"/>
            </p:nvSpPr>
            <p:spPr bwMode="auto">
              <a:xfrm>
                <a:off x="21577299" y="542634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1" name="Rectangle 140">
                <a:extLst>
                  <a:ext uri="{FF2B5EF4-FFF2-40B4-BE49-F238E27FC236}">
                    <a16:creationId xmlns:a16="http://schemas.microsoft.com/office/drawing/2014/main" id="{AE18D5DB-6E93-4DCF-A19E-55E4AF13706E}"/>
                  </a:ext>
                </a:extLst>
              </p:cNvPr>
              <p:cNvSpPr>
                <a:spLocks noChangeArrowheads="1"/>
              </p:cNvSpPr>
              <p:nvPr userDrawn="1"/>
            </p:nvSpPr>
            <p:spPr bwMode="auto">
              <a:xfrm>
                <a:off x="21577299" y="527496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4" name="Rectangle 143">
                <a:extLst>
                  <a:ext uri="{FF2B5EF4-FFF2-40B4-BE49-F238E27FC236}">
                    <a16:creationId xmlns:a16="http://schemas.microsoft.com/office/drawing/2014/main" id="{FF8EFA11-3825-404A-BC92-55B54AA2E71C}"/>
                  </a:ext>
                </a:extLst>
              </p:cNvPr>
              <p:cNvSpPr>
                <a:spLocks noChangeArrowheads="1"/>
              </p:cNvSpPr>
              <p:nvPr userDrawn="1"/>
            </p:nvSpPr>
            <p:spPr bwMode="auto">
              <a:xfrm>
                <a:off x="21577299" y="5123590"/>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7" name="Rectangle 146">
                <a:extLst>
                  <a:ext uri="{FF2B5EF4-FFF2-40B4-BE49-F238E27FC236}">
                    <a16:creationId xmlns:a16="http://schemas.microsoft.com/office/drawing/2014/main" id="{72471177-F3DF-4DD2-B334-70DD192F55DC}"/>
                  </a:ext>
                </a:extLst>
              </p:cNvPr>
              <p:cNvSpPr>
                <a:spLocks noChangeArrowheads="1"/>
              </p:cNvSpPr>
              <p:nvPr userDrawn="1"/>
            </p:nvSpPr>
            <p:spPr bwMode="auto">
              <a:xfrm>
                <a:off x="21577299" y="4972213"/>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0" name="Rectangle 149">
                <a:extLst>
                  <a:ext uri="{FF2B5EF4-FFF2-40B4-BE49-F238E27FC236}">
                    <a16:creationId xmlns:a16="http://schemas.microsoft.com/office/drawing/2014/main" id="{09614C6B-11CD-433B-A023-57FCFA6E5365}"/>
                  </a:ext>
                </a:extLst>
              </p:cNvPr>
              <p:cNvSpPr>
                <a:spLocks noChangeArrowheads="1"/>
              </p:cNvSpPr>
              <p:nvPr userDrawn="1"/>
            </p:nvSpPr>
            <p:spPr bwMode="auto">
              <a:xfrm>
                <a:off x="21577299" y="482083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3" name="Rectangle 152">
                <a:extLst>
                  <a:ext uri="{FF2B5EF4-FFF2-40B4-BE49-F238E27FC236}">
                    <a16:creationId xmlns:a16="http://schemas.microsoft.com/office/drawing/2014/main" id="{1CA85878-CBA8-4B26-80AF-8136E26B26C0}"/>
                  </a:ext>
                </a:extLst>
              </p:cNvPr>
              <p:cNvSpPr>
                <a:spLocks noChangeArrowheads="1"/>
              </p:cNvSpPr>
              <p:nvPr userDrawn="1"/>
            </p:nvSpPr>
            <p:spPr bwMode="auto">
              <a:xfrm>
                <a:off x="21577299" y="4669458"/>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6" name="Rectangle 155">
                <a:extLst>
                  <a:ext uri="{FF2B5EF4-FFF2-40B4-BE49-F238E27FC236}">
                    <a16:creationId xmlns:a16="http://schemas.microsoft.com/office/drawing/2014/main" id="{11B3AA27-7062-41F7-A4C2-9B7CC3CCD797}"/>
                  </a:ext>
                </a:extLst>
              </p:cNvPr>
              <p:cNvSpPr>
                <a:spLocks noChangeArrowheads="1"/>
              </p:cNvSpPr>
              <p:nvPr userDrawn="1"/>
            </p:nvSpPr>
            <p:spPr bwMode="auto">
              <a:xfrm>
                <a:off x="21577299" y="4518080"/>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9" name="Rectangle 158">
                <a:extLst>
                  <a:ext uri="{FF2B5EF4-FFF2-40B4-BE49-F238E27FC236}">
                    <a16:creationId xmlns:a16="http://schemas.microsoft.com/office/drawing/2014/main" id="{7D2450FA-1099-4FE9-A8F0-945022B7AB98}"/>
                  </a:ext>
                </a:extLst>
              </p:cNvPr>
              <p:cNvSpPr>
                <a:spLocks noChangeArrowheads="1"/>
              </p:cNvSpPr>
              <p:nvPr userDrawn="1"/>
            </p:nvSpPr>
            <p:spPr bwMode="auto">
              <a:xfrm>
                <a:off x="21577299" y="4366703"/>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2" name="Rectangle 161">
                <a:extLst>
                  <a:ext uri="{FF2B5EF4-FFF2-40B4-BE49-F238E27FC236}">
                    <a16:creationId xmlns:a16="http://schemas.microsoft.com/office/drawing/2014/main" id="{B76C86BC-5968-4B51-AFD2-637769B1AF54}"/>
                  </a:ext>
                </a:extLst>
              </p:cNvPr>
              <p:cNvSpPr>
                <a:spLocks noChangeArrowheads="1"/>
              </p:cNvSpPr>
              <p:nvPr userDrawn="1"/>
            </p:nvSpPr>
            <p:spPr bwMode="auto">
              <a:xfrm>
                <a:off x="21577299" y="4215325"/>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5" name="Rectangle 164">
                <a:extLst>
                  <a:ext uri="{FF2B5EF4-FFF2-40B4-BE49-F238E27FC236}">
                    <a16:creationId xmlns:a16="http://schemas.microsoft.com/office/drawing/2014/main" id="{00D9A217-8799-4F60-BDAF-B75EF996BE45}"/>
                  </a:ext>
                </a:extLst>
              </p:cNvPr>
              <p:cNvSpPr>
                <a:spLocks noChangeArrowheads="1"/>
              </p:cNvSpPr>
              <p:nvPr userDrawn="1"/>
            </p:nvSpPr>
            <p:spPr bwMode="auto">
              <a:xfrm>
                <a:off x="21577299" y="406058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8" name="Rectangle 167">
                <a:extLst>
                  <a:ext uri="{FF2B5EF4-FFF2-40B4-BE49-F238E27FC236}">
                    <a16:creationId xmlns:a16="http://schemas.microsoft.com/office/drawing/2014/main" id="{D9DD611D-9BCB-4BF7-9EDD-237457E2B652}"/>
                  </a:ext>
                </a:extLst>
              </p:cNvPr>
              <p:cNvSpPr>
                <a:spLocks noChangeArrowheads="1"/>
              </p:cNvSpPr>
              <p:nvPr userDrawn="1"/>
            </p:nvSpPr>
            <p:spPr bwMode="auto">
              <a:xfrm>
                <a:off x="21577299" y="390920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0" name="Rectangle 169">
                <a:extLst>
                  <a:ext uri="{FF2B5EF4-FFF2-40B4-BE49-F238E27FC236}">
                    <a16:creationId xmlns:a16="http://schemas.microsoft.com/office/drawing/2014/main" id="{8D3D80A5-58EB-449E-968D-FF2DD0CCDF03}"/>
                  </a:ext>
                </a:extLst>
              </p:cNvPr>
              <p:cNvSpPr>
                <a:spLocks noChangeArrowheads="1"/>
              </p:cNvSpPr>
              <p:nvPr userDrawn="1"/>
            </p:nvSpPr>
            <p:spPr bwMode="auto">
              <a:xfrm>
                <a:off x="21577299" y="375782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2" name="Rectangle 171">
                <a:extLst>
                  <a:ext uri="{FF2B5EF4-FFF2-40B4-BE49-F238E27FC236}">
                    <a16:creationId xmlns:a16="http://schemas.microsoft.com/office/drawing/2014/main" id="{64603521-E21B-469B-B231-B130BD8FAB7F}"/>
                  </a:ext>
                </a:extLst>
              </p:cNvPr>
              <p:cNvSpPr>
                <a:spLocks noChangeArrowheads="1"/>
              </p:cNvSpPr>
              <p:nvPr userDrawn="1"/>
            </p:nvSpPr>
            <p:spPr bwMode="auto">
              <a:xfrm>
                <a:off x="21577299" y="360645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4" name="Rectangle 173">
                <a:extLst>
                  <a:ext uri="{FF2B5EF4-FFF2-40B4-BE49-F238E27FC236}">
                    <a16:creationId xmlns:a16="http://schemas.microsoft.com/office/drawing/2014/main" id="{E912BB19-B88D-4EEF-A973-60F37D50D33E}"/>
                  </a:ext>
                </a:extLst>
              </p:cNvPr>
              <p:cNvSpPr>
                <a:spLocks noChangeArrowheads="1"/>
              </p:cNvSpPr>
              <p:nvPr userDrawn="1"/>
            </p:nvSpPr>
            <p:spPr bwMode="auto">
              <a:xfrm>
                <a:off x="21577299" y="345507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6" name="Rectangle 175">
                <a:extLst>
                  <a:ext uri="{FF2B5EF4-FFF2-40B4-BE49-F238E27FC236}">
                    <a16:creationId xmlns:a16="http://schemas.microsoft.com/office/drawing/2014/main" id="{5A3271A6-E7BB-4079-B4D6-210FB1F8AB28}"/>
                  </a:ext>
                </a:extLst>
              </p:cNvPr>
              <p:cNvSpPr>
                <a:spLocks noChangeArrowheads="1"/>
              </p:cNvSpPr>
              <p:nvPr userDrawn="1"/>
            </p:nvSpPr>
            <p:spPr bwMode="auto">
              <a:xfrm>
                <a:off x="21577299" y="3305378"/>
                <a:ext cx="2435225" cy="4877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8" name="Rectangle 177">
                <a:extLst>
                  <a:ext uri="{FF2B5EF4-FFF2-40B4-BE49-F238E27FC236}">
                    <a16:creationId xmlns:a16="http://schemas.microsoft.com/office/drawing/2014/main" id="{F231CCD3-5EE8-4CAE-AD51-75C4CC35B192}"/>
                  </a:ext>
                </a:extLst>
              </p:cNvPr>
              <p:cNvSpPr>
                <a:spLocks noChangeArrowheads="1"/>
              </p:cNvSpPr>
              <p:nvPr userDrawn="1"/>
            </p:nvSpPr>
            <p:spPr bwMode="auto">
              <a:xfrm>
                <a:off x="21577299" y="315400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0" name="Rectangle 179">
                <a:extLst>
                  <a:ext uri="{FF2B5EF4-FFF2-40B4-BE49-F238E27FC236}">
                    <a16:creationId xmlns:a16="http://schemas.microsoft.com/office/drawing/2014/main" id="{2C97D917-19F1-4D70-A42C-94420913D01D}"/>
                  </a:ext>
                </a:extLst>
              </p:cNvPr>
              <p:cNvSpPr>
                <a:spLocks noChangeArrowheads="1"/>
              </p:cNvSpPr>
              <p:nvPr userDrawn="1"/>
            </p:nvSpPr>
            <p:spPr bwMode="auto">
              <a:xfrm>
                <a:off x="21577299" y="300262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2" name="Rectangle 181">
                <a:extLst>
                  <a:ext uri="{FF2B5EF4-FFF2-40B4-BE49-F238E27FC236}">
                    <a16:creationId xmlns:a16="http://schemas.microsoft.com/office/drawing/2014/main" id="{0EE4948E-305D-4009-AA91-802D93F2B2CE}"/>
                  </a:ext>
                </a:extLst>
              </p:cNvPr>
              <p:cNvSpPr>
                <a:spLocks noChangeArrowheads="1"/>
              </p:cNvSpPr>
              <p:nvPr userDrawn="1"/>
            </p:nvSpPr>
            <p:spPr bwMode="auto">
              <a:xfrm>
                <a:off x="21577299" y="2851246"/>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4" name="Rectangle 183">
                <a:extLst>
                  <a:ext uri="{FF2B5EF4-FFF2-40B4-BE49-F238E27FC236}">
                    <a16:creationId xmlns:a16="http://schemas.microsoft.com/office/drawing/2014/main" id="{D45BB509-663B-4A82-B05D-F737023B7B2D}"/>
                  </a:ext>
                </a:extLst>
              </p:cNvPr>
              <p:cNvSpPr>
                <a:spLocks noChangeArrowheads="1"/>
              </p:cNvSpPr>
              <p:nvPr userDrawn="1"/>
            </p:nvSpPr>
            <p:spPr bwMode="auto">
              <a:xfrm>
                <a:off x="21577299" y="269986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6" name="Rectangle 185">
                <a:extLst>
                  <a:ext uri="{FF2B5EF4-FFF2-40B4-BE49-F238E27FC236}">
                    <a16:creationId xmlns:a16="http://schemas.microsoft.com/office/drawing/2014/main" id="{EEC2232D-8CA2-45E6-BEB3-C708ED346798}"/>
                  </a:ext>
                </a:extLst>
              </p:cNvPr>
              <p:cNvSpPr>
                <a:spLocks noChangeArrowheads="1"/>
              </p:cNvSpPr>
              <p:nvPr userDrawn="1"/>
            </p:nvSpPr>
            <p:spPr bwMode="auto">
              <a:xfrm>
                <a:off x="21577299" y="2548491"/>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8" name="Rectangle 187">
                <a:extLst>
                  <a:ext uri="{FF2B5EF4-FFF2-40B4-BE49-F238E27FC236}">
                    <a16:creationId xmlns:a16="http://schemas.microsoft.com/office/drawing/2014/main" id="{F409872A-4944-4047-9080-F8DD8E9DE41C}"/>
                  </a:ext>
                </a:extLst>
              </p:cNvPr>
              <p:cNvSpPr>
                <a:spLocks noChangeArrowheads="1"/>
              </p:cNvSpPr>
              <p:nvPr userDrawn="1"/>
            </p:nvSpPr>
            <p:spPr bwMode="auto">
              <a:xfrm>
                <a:off x="21577299" y="239711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0" name="Rectangle 189">
                <a:extLst>
                  <a:ext uri="{FF2B5EF4-FFF2-40B4-BE49-F238E27FC236}">
                    <a16:creationId xmlns:a16="http://schemas.microsoft.com/office/drawing/2014/main" id="{A7C7EBE7-8B55-45D6-8F61-094726BF4E9C}"/>
                  </a:ext>
                </a:extLst>
              </p:cNvPr>
              <p:cNvSpPr>
                <a:spLocks noChangeArrowheads="1"/>
              </p:cNvSpPr>
              <p:nvPr userDrawn="1"/>
            </p:nvSpPr>
            <p:spPr bwMode="auto">
              <a:xfrm>
                <a:off x="21577299" y="2245736"/>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2" name="Rectangle 191">
                <a:extLst>
                  <a:ext uri="{FF2B5EF4-FFF2-40B4-BE49-F238E27FC236}">
                    <a16:creationId xmlns:a16="http://schemas.microsoft.com/office/drawing/2014/main" id="{26ECAE8D-75F2-42C8-B85D-FAF9166FD02B}"/>
                  </a:ext>
                </a:extLst>
              </p:cNvPr>
              <p:cNvSpPr>
                <a:spLocks noChangeArrowheads="1"/>
              </p:cNvSpPr>
              <p:nvPr userDrawn="1"/>
            </p:nvSpPr>
            <p:spPr bwMode="auto">
              <a:xfrm>
                <a:off x="21577299" y="209435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4" name="Rectangle 193">
                <a:extLst>
                  <a:ext uri="{FF2B5EF4-FFF2-40B4-BE49-F238E27FC236}">
                    <a16:creationId xmlns:a16="http://schemas.microsoft.com/office/drawing/2014/main" id="{75C94A49-E1D8-4B7C-8A7F-A3F601F37FC3}"/>
                  </a:ext>
                </a:extLst>
              </p:cNvPr>
              <p:cNvSpPr>
                <a:spLocks noChangeArrowheads="1"/>
              </p:cNvSpPr>
              <p:nvPr userDrawn="1"/>
            </p:nvSpPr>
            <p:spPr bwMode="auto">
              <a:xfrm>
                <a:off x="21577299" y="194298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6" name="Rectangle 195">
                <a:extLst>
                  <a:ext uri="{FF2B5EF4-FFF2-40B4-BE49-F238E27FC236}">
                    <a16:creationId xmlns:a16="http://schemas.microsoft.com/office/drawing/2014/main" id="{D26C61EE-35AC-456E-BD31-E51D6DAFDEBF}"/>
                  </a:ext>
                </a:extLst>
              </p:cNvPr>
              <p:cNvSpPr>
                <a:spLocks noChangeArrowheads="1"/>
              </p:cNvSpPr>
              <p:nvPr userDrawn="1"/>
            </p:nvSpPr>
            <p:spPr bwMode="auto">
              <a:xfrm>
                <a:off x="21577299" y="179160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8" name="Rectangle 197">
                <a:extLst>
                  <a:ext uri="{FF2B5EF4-FFF2-40B4-BE49-F238E27FC236}">
                    <a16:creationId xmlns:a16="http://schemas.microsoft.com/office/drawing/2014/main" id="{FE2CE93F-2420-4BCF-B84C-11047C19F8C5}"/>
                  </a:ext>
                </a:extLst>
              </p:cNvPr>
              <p:cNvSpPr>
                <a:spLocks noChangeArrowheads="1"/>
              </p:cNvSpPr>
              <p:nvPr userDrawn="1"/>
            </p:nvSpPr>
            <p:spPr bwMode="auto">
              <a:xfrm>
                <a:off x="21577299" y="164022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0" name="Rectangle 199">
                <a:extLst>
                  <a:ext uri="{FF2B5EF4-FFF2-40B4-BE49-F238E27FC236}">
                    <a16:creationId xmlns:a16="http://schemas.microsoft.com/office/drawing/2014/main" id="{7E98B4D0-E3E9-4880-9043-DC275863813B}"/>
                  </a:ext>
                </a:extLst>
              </p:cNvPr>
              <p:cNvSpPr>
                <a:spLocks noChangeArrowheads="1"/>
              </p:cNvSpPr>
              <p:nvPr userDrawn="1"/>
            </p:nvSpPr>
            <p:spPr bwMode="auto">
              <a:xfrm>
                <a:off x="21577299" y="1488849"/>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2" name="Rectangle 201">
                <a:extLst>
                  <a:ext uri="{FF2B5EF4-FFF2-40B4-BE49-F238E27FC236}">
                    <a16:creationId xmlns:a16="http://schemas.microsoft.com/office/drawing/2014/main" id="{8E4115FD-9C46-4ED2-99A6-2913F810F9EF}"/>
                  </a:ext>
                </a:extLst>
              </p:cNvPr>
              <p:cNvSpPr>
                <a:spLocks noChangeArrowheads="1"/>
              </p:cNvSpPr>
              <p:nvPr userDrawn="1"/>
            </p:nvSpPr>
            <p:spPr bwMode="auto">
              <a:xfrm>
                <a:off x="21577299" y="1337472"/>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4" name="Rectangle 203">
                <a:extLst>
                  <a:ext uri="{FF2B5EF4-FFF2-40B4-BE49-F238E27FC236}">
                    <a16:creationId xmlns:a16="http://schemas.microsoft.com/office/drawing/2014/main" id="{DD11C414-0265-4073-8FE3-349226CEE778}"/>
                  </a:ext>
                </a:extLst>
              </p:cNvPr>
              <p:cNvSpPr>
                <a:spLocks noChangeArrowheads="1"/>
              </p:cNvSpPr>
              <p:nvPr userDrawn="1"/>
            </p:nvSpPr>
            <p:spPr bwMode="auto">
              <a:xfrm>
                <a:off x="21577299" y="1186094"/>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6" name="Rectangle 205">
                <a:extLst>
                  <a:ext uri="{FF2B5EF4-FFF2-40B4-BE49-F238E27FC236}">
                    <a16:creationId xmlns:a16="http://schemas.microsoft.com/office/drawing/2014/main" id="{97821CF5-5736-4049-B8AD-BF58858AD946}"/>
                  </a:ext>
                </a:extLst>
              </p:cNvPr>
              <p:cNvSpPr>
                <a:spLocks noChangeArrowheads="1"/>
              </p:cNvSpPr>
              <p:nvPr userDrawn="1"/>
            </p:nvSpPr>
            <p:spPr bwMode="auto">
              <a:xfrm>
                <a:off x="21577299" y="1034717"/>
                <a:ext cx="2435225"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27" name="Gruppieren 26">
            <a:extLst>
              <a:ext uri="{FF2B5EF4-FFF2-40B4-BE49-F238E27FC236}">
                <a16:creationId xmlns:a16="http://schemas.microsoft.com/office/drawing/2014/main" id="{2226AB28-6B76-8344-B430-652A64D0ECDD}"/>
              </a:ext>
              <a:ext uri="{C183D7F6-B498-43B3-948B-1728B52AA6E4}">
                <adec:decorative xmlns:adec="http://schemas.microsoft.com/office/drawing/2017/decorative" val="1"/>
              </a:ext>
            </a:extLst>
          </p:cNvPr>
          <p:cNvGrpSpPr/>
          <p:nvPr userDrawn="1"/>
        </p:nvGrpSpPr>
        <p:grpSpPr>
          <a:xfrm>
            <a:off x="0" y="539430"/>
            <a:ext cx="1096708" cy="5666238"/>
            <a:chOff x="0" y="1050055"/>
            <a:chExt cx="2160000" cy="11151472"/>
          </a:xfrm>
        </p:grpSpPr>
        <p:grpSp>
          <p:nvGrpSpPr>
            <p:cNvPr id="18" name="Gruppieren 17">
              <a:extLst>
                <a:ext uri="{FF2B5EF4-FFF2-40B4-BE49-F238E27FC236}">
                  <a16:creationId xmlns:a16="http://schemas.microsoft.com/office/drawing/2014/main" id="{4C2FD313-5AAF-C448-B028-7FD802332310}"/>
                </a:ext>
              </a:extLst>
            </p:cNvPr>
            <p:cNvGrpSpPr/>
            <p:nvPr userDrawn="1"/>
          </p:nvGrpSpPr>
          <p:grpSpPr>
            <a:xfrm>
              <a:off x="0" y="1050055"/>
              <a:ext cx="2160000" cy="3231068"/>
              <a:chOff x="0" y="1050055"/>
              <a:chExt cx="2160000" cy="3231068"/>
            </a:xfrm>
          </p:grpSpPr>
          <p:sp>
            <p:nvSpPr>
              <p:cNvPr id="180" name="Rectangle 159">
                <a:extLst>
                  <a:ext uri="{FF2B5EF4-FFF2-40B4-BE49-F238E27FC236}">
                    <a16:creationId xmlns:a16="http://schemas.microsoft.com/office/drawing/2014/main" id="{9382F5AE-2D8F-4C0C-B436-3B83FABD4300}"/>
                  </a:ext>
                </a:extLst>
              </p:cNvPr>
              <p:cNvSpPr>
                <a:spLocks noChangeArrowheads="1"/>
              </p:cNvSpPr>
              <p:nvPr userDrawn="1"/>
            </p:nvSpPr>
            <p:spPr bwMode="auto">
              <a:xfrm>
                <a:off x="0" y="4230664"/>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3" name="Rectangle 162">
                <a:extLst>
                  <a:ext uri="{FF2B5EF4-FFF2-40B4-BE49-F238E27FC236}">
                    <a16:creationId xmlns:a16="http://schemas.microsoft.com/office/drawing/2014/main" id="{949411EA-9DB6-4F3A-A186-266D117154BD}"/>
                  </a:ext>
                </a:extLst>
              </p:cNvPr>
              <p:cNvSpPr>
                <a:spLocks noChangeArrowheads="1"/>
              </p:cNvSpPr>
              <p:nvPr userDrawn="1"/>
            </p:nvSpPr>
            <p:spPr bwMode="auto">
              <a:xfrm>
                <a:off x="0" y="4079286"/>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6" name="Rectangle 165">
                <a:extLst>
                  <a:ext uri="{FF2B5EF4-FFF2-40B4-BE49-F238E27FC236}">
                    <a16:creationId xmlns:a16="http://schemas.microsoft.com/office/drawing/2014/main" id="{20C021DC-33C4-4415-9752-06E84A4CE462}"/>
                  </a:ext>
                </a:extLst>
              </p:cNvPr>
              <p:cNvSpPr>
                <a:spLocks noChangeArrowheads="1"/>
              </p:cNvSpPr>
              <p:nvPr userDrawn="1"/>
            </p:nvSpPr>
            <p:spPr bwMode="auto">
              <a:xfrm>
                <a:off x="0" y="392454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9" name="Rectangle 168">
                <a:extLst>
                  <a:ext uri="{FF2B5EF4-FFF2-40B4-BE49-F238E27FC236}">
                    <a16:creationId xmlns:a16="http://schemas.microsoft.com/office/drawing/2014/main" id="{47EF21FB-5D89-4FE5-A964-EC373C3CF173}"/>
                  </a:ext>
                </a:extLst>
              </p:cNvPr>
              <p:cNvSpPr>
                <a:spLocks noChangeArrowheads="1"/>
              </p:cNvSpPr>
              <p:nvPr userDrawn="1"/>
            </p:nvSpPr>
            <p:spPr bwMode="auto">
              <a:xfrm>
                <a:off x="0" y="3773168"/>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1" name="Rectangle 170">
                <a:extLst>
                  <a:ext uri="{FF2B5EF4-FFF2-40B4-BE49-F238E27FC236}">
                    <a16:creationId xmlns:a16="http://schemas.microsoft.com/office/drawing/2014/main" id="{E2E16C8B-3AD8-4AD1-96C5-A15FC5FF827D}"/>
                  </a:ext>
                </a:extLst>
              </p:cNvPr>
              <p:cNvSpPr>
                <a:spLocks noChangeArrowheads="1"/>
              </p:cNvSpPr>
              <p:nvPr userDrawn="1"/>
            </p:nvSpPr>
            <p:spPr bwMode="auto">
              <a:xfrm>
                <a:off x="0" y="3621790"/>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dirty="0"/>
              </a:p>
            </p:txBody>
          </p:sp>
          <p:sp>
            <p:nvSpPr>
              <p:cNvPr id="193" name="Rectangle 172">
                <a:extLst>
                  <a:ext uri="{FF2B5EF4-FFF2-40B4-BE49-F238E27FC236}">
                    <a16:creationId xmlns:a16="http://schemas.microsoft.com/office/drawing/2014/main" id="{B320127D-E5AE-44AD-B537-C8E84D9B0C92}"/>
                  </a:ext>
                </a:extLst>
              </p:cNvPr>
              <p:cNvSpPr>
                <a:spLocks noChangeArrowheads="1"/>
              </p:cNvSpPr>
              <p:nvPr userDrawn="1"/>
            </p:nvSpPr>
            <p:spPr bwMode="auto">
              <a:xfrm>
                <a:off x="0" y="3470413"/>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5" name="Rectangle 174">
                <a:extLst>
                  <a:ext uri="{FF2B5EF4-FFF2-40B4-BE49-F238E27FC236}">
                    <a16:creationId xmlns:a16="http://schemas.microsoft.com/office/drawing/2014/main" id="{87DE05E6-7EDB-4BBA-8225-B1D7276BC9A0}"/>
                  </a:ext>
                </a:extLst>
              </p:cNvPr>
              <p:cNvSpPr>
                <a:spLocks noChangeArrowheads="1"/>
              </p:cNvSpPr>
              <p:nvPr userDrawn="1"/>
            </p:nvSpPr>
            <p:spPr bwMode="auto">
              <a:xfrm>
                <a:off x="0" y="331903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7" name="Rectangle 176">
                <a:extLst>
                  <a:ext uri="{FF2B5EF4-FFF2-40B4-BE49-F238E27FC236}">
                    <a16:creationId xmlns:a16="http://schemas.microsoft.com/office/drawing/2014/main" id="{52554F41-5316-4DDC-A01A-E1D65C8072E3}"/>
                  </a:ext>
                </a:extLst>
              </p:cNvPr>
              <p:cNvSpPr>
                <a:spLocks noChangeArrowheads="1"/>
              </p:cNvSpPr>
              <p:nvPr userDrawn="1"/>
            </p:nvSpPr>
            <p:spPr bwMode="auto">
              <a:xfrm>
                <a:off x="0" y="3169339"/>
                <a:ext cx="2160000" cy="4877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9" name="Rectangle 178">
                <a:extLst>
                  <a:ext uri="{FF2B5EF4-FFF2-40B4-BE49-F238E27FC236}">
                    <a16:creationId xmlns:a16="http://schemas.microsoft.com/office/drawing/2014/main" id="{24BF21BA-39D5-4C4C-870C-6DF0458D8EDA}"/>
                  </a:ext>
                </a:extLst>
              </p:cNvPr>
              <p:cNvSpPr>
                <a:spLocks noChangeArrowheads="1"/>
              </p:cNvSpPr>
              <p:nvPr userDrawn="1"/>
            </p:nvSpPr>
            <p:spPr bwMode="auto">
              <a:xfrm>
                <a:off x="0" y="301796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1" name="Rectangle 180">
                <a:extLst>
                  <a:ext uri="{FF2B5EF4-FFF2-40B4-BE49-F238E27FC236}">
                    <a16:creationId xmlns:a16="http://schemas.microsoft.com/office/drawing/2014/main" id="{94678887-558D-4D7F-8F28-97375CB9B155}"/>
                  </a:ext>
                </a:extLst>
              </p:cNvPr>
              <p:cNvSpPr>
                <a:spLocks noChangeArrowheads="1"/>
              </p:cNvSpPr>
              <p:nvPr userDrawn="1"/>
            </p:nvSpPr>
            <p:spPr bwMode="auto">
              <a:xfrm>
                <a:off x="0" y="2866584"/>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3" name="Rectangle 182">
                <a:extLst>
                  <a:ext uri="{FF2B5EF4-FFF2-40B4-BE49-F238E27FC236}">
                    <a16:creationId xmlns:a16="http://schemas.microsoft.com/office/drawing/2014/main" id="{99506EDE-29DD-4D67-B17A-5CF0BE686780}"/>
                  </a:ext>
                </a:extLst>
              </p:cNvPr>
              <p:cNvSpPr>
                <a:spLocks noChangeArrowheads="1"/>
              </p:cNvSpPr>
              <p:nvPr userDrawn="1"/>
            </p:nvSpPr>
            <p:spPr bwMode="auto">
              <a:xfrm>
                <a:off x="0" y="2715207"/>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5" name="Rectangle 184">
                <a:extLst>
                  <a:ext uri="{FF2B5EF4-FFF2-40B4-BE49-F238E27FC236}">
                    <a16:creationId xmlns:a16="http://schemas.microsoft.com/office/drawing/2014/main" id="{D66FC3BE-06D3-44A6-9D17-C3DF914092A6}"/>
                  </a:ext>
                </a:extLst>
              </p:cNvPr>
              <p:cNvSpPr>
                <a:spLocks noChangeArrowheads="1"/>
              </p:cNvSpPr>
              <p:nvPr userDrawn="1"/>
            </p:nvSpPr>
            <p:spPr bwMode="auto">
              <a:xfrm>
                <a:off x="0" y="2563829"/>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7" name="Rectangle 186">
                <a:extLst>
                  <a:ext uri="{FF2B5EF4-FFF2-40B4-BE49-F238E27FC236}">
                    <a16:creationId xmlns:a16="http://schemas.microsoft.com/office/drawing/2014/main" id="{7A48F6E3-679A-4F6B-8ED7-978A9EEFB89F}"/>
                  </a:ext>
                </a:extLst>
              </p:cNvPr>
              <p:cNvSpPr>
                <a:spLocks noChangeArrowheads="1"/>
              </p:cNvSpPr>
              <p:nvPr userDrawn="1"/>
            </p:nvSpPr>
            <p:spPr bwMode="auto">
              <a:xfrm>
                <a:off x="0" y="241245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9" name="Rectangle 188">
                <a:extLst>
                  <a:ext uri="{FF2B5EF4-FFF2-40B4-BE49-F238E27FC236}">
                    <a16:creationId xmlns:a16="http://schemas.microsoft.com/office/drawing/2014/main" id="{65E33EEB-27D1-464B-B9B4-399F59C65F27}"/>
                  </a:ext>
                </a:extLst>
              </p:cNvPr>
              <p:cNvSpPr>
                <a:spLocks noChangeArrowheads="1"/>
              </p:cNvSpPr>
              <p:nvPr userDrawn="1"/>
            </p:nvSpPr>
            <p:spPr bwMode="auto">
              <a:xfrm>
                <a:off x="0" y="226107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1" name="Rectangle 190">
                <a:extLst>
                  <a:ext uri="{FF2B5EF4-FFF2-40B4-BE49-F238E27FC236}">
                    <a16:creationId xmlns:a16="http://schemas.microsoft.com/office/drawing/2014/main" id="{5817CDE7-4000-4DB3-9D2F-0F9666385DF1}"/>
                  </a:ext>
                </a:extLst>
              </p:cNvPr>
              <p:cNvSpPr>
                <a:spLocks noChangeArrowheads="1"/>
              </p:cNvSpPr>
              <p:nvPr userDrawn="1"/>
            </p:nvSpPr>
            <p:spPr bwMode="auto">
              <a:xfrm>
                <a:off x="0" y="2109697"/>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3" name="Rectangle 192">
                <a:extLst>
                  <a:ext uri="{FF2B5EF4-FFF2-40B4-BE49-F238E27FC236}">
                    <a16:creationId xmlns:a16="http://schemas.microsoft.com/office/drawing/2014/main" id="{44ADAFBB-898F-421C-8C59-0618904353BE}"/>
                  </a:ext>
                </a:extLst>
              </p:cNvPr>
              <p:cNvSpPr>
                <a:spLocks noChangeArrowheads="1"/>
              </p:cNvSpPr>
              <p:nvPr userDrawn="1"/>
            </p:nvSpPr>
            <p:spPr bwMode="auto">
              <a:xfrm>
                <a:off x="0" y="1958320"/>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5" name="Rectangle 194">
                <a:extLst>
                  <a:ext uri="{FF2B5EF4-FFF2-40B4-BE49-F238E27FC236}">
                    <a16:creationId xmlns:a16="http://schemas.microsoft.com/office/drawing/2014/main" id="{084C580E-D85D-4472-82FE-453FBC4479F6}"/>
                  </a:ext>
                </a:extLst>
              </p:cNvPr>
              <p:cNvSpPr>
                <a:spLocks noChangeArrowheads="1"/>
              </p:cNvSpPr>
              <p:nvPr userDrawn="1"/>
            </p:nvSpPr>
            <p:spPr bwMode="auto">
              <a:xfrm>
                <a:off x="0" y="180694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7" name="Rectangle 196">
                <a:extLst>
                  <a:ext uri="{FF2B5EF4-FFF2-40B4-BE49-F238E27FC236}">
                    <a16:creationId xmlns:a16="http://schemas.microsoft.com/office/drawing/2014/main" id="{951EFE4A-4443-41F0-86A3-115AA493C43E}"/>
                  </a:ext>
                </a:extLst>
              </p:cNvPr>
              <p:cNvSpPr>
                <a:spLocks noChangeArrowheads="1"/>
              </p:cNvSpPr>
              <p:nvPr userDrawn="1"/>
            </p:nvSpPr>
            <p:spPr bwMode="auto">
              <a:xfrm>
                <a:off x="0" y="165556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9" name="Rectangle 198">
                <a:extLst>
                  <a:ext uri="{FF2B5EF4-FFF2-40B4-BE49-F238E27FC236}">
                    <a16:creationId xmlns:a16="http://schemas.microsoft.com/office/drawing/2014/main" id="{5141F623-FF63-464E-BC5C-CA1B3F429F9A}"/>
                  </a:ext>
                </a:extLst>
              </p:cNvPr>
              <p:cNvSpPr>
                <a:spLocks noChangeArrowheads="1"/>
              </p:cNvSpPr>
              <p:nvPr userDrawn="1"/>
            </p:nvSpPr>
            <p:spPr bwMode="auto">
              <a:xfrm>
                <a:off x="0" y="1504187"/>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1" name="Rectangle 200">
                <a:extLst>
                  <a:ext uri="{FF2B5EF4-FFF2-40B4-BE49-F238E27FC236}">
                    <a16:creationId xmlns:a16="http://schemas.microsoft.com/office/drawing/2014/main" id="{C76B230C-4B02-4B25-BB23-8C494236F9E1}"/>
                  </a:ext>
                </a:extLst>
              </p:cNvPr>
              <p:cNvSpPr>
                <a:spLocks noChangeArrowheads="1"/>
              </p:cNvSpPr>
              <p:nvPr userDrawn="1"/>
            </p:nvSpPr>
            <p:spPr bwMode="auto">
              <a:xfrm>
                <a:off x="0" y="1352810"/>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3" name="Rectangle 202">
                <a:extLst>
                  <a:ext uri="{FF2B5EF4-FFF2-40B4-BE49-F238E27FC236}">
                    <a16:creationId xmlns:a16="http://schemas.microsoft.com/office/drawing/2014/main" id="{07F46247-888E-4257-A0E9-63D141D5F37F}"/>
                  </a:ext>
                </a:extLst>
              </p:cNvPr>
              <p:cNvSpPr>
                <a:spLocks noChangeArrowheads="1"/>
              </p:cNvSpPr>
              <p:nvPr userDrawn="1"/>
            </p:nvSpPr>
            <p:spPr bwMode="auto">
              <a:xfrm>
                <a:off x="0" y="1201432"/>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5" name="Rectangle 204">
                <a:extLst>
                  <a:ext uri="{FF2B5EF4-FFF2-40B4-BE49-F238E27FC236}">
                    <a16:creationId xmlns:a16="http://schemas.microsoft.com/office/drawing/2014/main" id="{334904E7-EB20-4187-8E77-4A26392B1C7C}"/>
                  </a:ext>
                </a:extLst>
              </p:cNvPr>
              <p:cNvSpPr>
                <a:spLocks noChangeArrowheads="1"/>
              </p:cNvSpPr>
              <p:nvPr userDrawn="1"/>
            </p:nvSpPr>
            <p:spPr bwMode="auto">
              <a:xfrm>
                <a:off x="0" y="1050055"/>
                <a:ext cx="2160000"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26" name="Gruppieren 25">
              <a:extLst>
                <a:ext uri="{FF2B5EF4-FFF2-40B4-BE49-F238E27FC236}">
                  <a16:creationId xmlns:a16="http://schemas.microsoft.com/office/drawing/2014/main" id="{B91BABFC-4D81-A142-900E-E1B6AFAE96BC}"/>
                </a:ext>
              </a:extLst>
            </p:cNvPr>
            <p:cNvGrpSpPr/>
            <p:nvPr userDrawn="1"/>
          </p:nvGrpSpPr>
          <p:grpSpPr>
            <a:xfrm>
              <a:off x="0" y="2463540"/>
              <a:ext cx="995707" cy="9737987"/>
              <a:chOff x="0" y="2463540"/>
              <a:chExt cx="995707" cy="9737987"/>
            </a:xfrm>
          </p:grpSpPr>
          <p:sp>
            <p:nvSpPr>
              <p:cNvPr id="54" name="Rectangle 33">
                <a:extLst>
                  <a:ext uri="{FF2B5EF4-FFF2-40B4-BE49-F238E27FC236}">
                    <a16:creationId xmlns:a16="http://schemas.microsoft.com/office/drawing/2014/main" id="{510A28E1-9F17-420D-A91C-B3822CA154C2}"/>
                  </a:ext>
                </a:extLst>
              </p:cNvPr>
              <p:cNvSpPr>
                <a:spLocks noChangeArrowheads="1"/>
              </p:cNvSpPr>
              <p:nvPr userDrawn="1"/>
            </p:nvSpPr>
            <p:spPr bwMode="auto">
              <a:xfrm>
                <a:off x="0" y="1215106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5" name="Rectangle 34">
                <a:extLst>
                  <a:ext uri="{FF2B5EF4-FFF2-40B4-BE49-F238E27FC236}">
                    <a16:creationId xmlns:a16="http://schemas.microsoft.com/office/drawing/2014/main" id="{9D51707F-EAA7-4473-979C-46CE6225CC1A}"/>
                  </a:ext>
                </a:extLst>
              </p:cNvPr>
              <p:cNvSpPr>
                <a:spLocks noChangeArrowheads="1"/>
              </p:cNvSpPr>
              <p:nvPr userDrawn="1"/>
            </p:nvSpPr>
            <p:spPr bwMode="auto">
              <a:xfrm>
                <a:off x="0" y="1199969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6" name="Rectangle 35">
                <a:extLst>
                  <a:ext uri="{FF2B5EF4-FFF2-40B4-BE49-F238E27FC236}">
                    <a16:creationId xmlns:a16="http://schemas.microsoft.com/office/drawing/2014/main" id="{AF24BEE1-E998-42B6-9D97-CD29A53585D6}"/>
                  </a:ext>
                </a:extLst>
              </p:cNvPr>
              <p:cNvSpPr>
                <a:spLocks noChangeArrowheads="1"/>
              </p:cNvSpPr>
              <p:nvPr userDrawn="1"/>
            </p:nvSpPr>
            <p:spPr bwMode="auto">
              <a:xfrm>
                <a:off x="0" y="1184831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7" name="Rectangle 36">
                <a:extLst>
                  <a:ext uri="{FF2B5EF4-FFF2-40B4-BE49-F238E27FC236}">
                    <a16:creationId xmlns:a16="http://schemas.microsoft.com/office/drawing/2014/main" id="{1376EECD-03C4-4122-9562-5E0DF5232E41}"/>
                  </a:ext>
                </a:extLst>
              </p:cNvPr>
              <p:cNvSpPr>
                <a:spLocks noChangeArrowheads="1"/>
              </p:cNvSpPr>
              <p:nvPr userDrawn="1"/>
            </p:nvSpPr>
            <p:spPr bwMode="auto">
              <a:xfrm>
                <a:off x="0" y="1169693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8" name="Rectangle 37">
                <a:extLst>
                  <a:ext uri="{FF2B5EF4-FFF2-40B4-BE49-F238E27FC236}">
                    <a16:creationId xmlns:a16="http://schemas.microsoft.com/office/drawing/2014/main" id="{E316CCB5-F902-4073-A970-A031A5EDAF07}"/>
                  </a:ext>
                </a:extLst>
              </p:cNvPr>
              <p:cNvSpPr>
                <a:spLocks noChangeArrowheads="1"/>
              </p:cNvSpPr>
              <p:nvPr userDrawn="1"/>
            </p:nvSpPr>
            <p:spPr bwMode="auto">
              <a:xfrm>
                <a:off x="0" y="1154555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9" name="Rectangle 38">
                <a:extLst>
                  <a:ext uri="{FF2B5EF4-FFF2-40B4-BE49-F238E27FC236}">
                    <a16:creationId xmlns:a16="http://schemas.microsoft.com/office/drawing/2014/main" id="{37C72E34-AAD8-4EF1-84A5-45B0A4FBD7A1}"/>
                  </a:ext>
                </a:extLst>
              </p:cNvPr>
              <p:cNvSpPr>
                <a:spLocks noChangeArrowheads="1"/>
              </p:cNvSpPr>
              <p:nvPr userDrawn="1"/>
            </p:nvSpPr>
            <p:spPr bwMode="auto">
              <a:xfrm>
                <a:off x="0" y="1139418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0" name="Rectangle 39">
                <a:extLst>
                  <a:ext uri="{FF2B5EF4-FFF2-40B4-BE49-F238E27FC236}">
                    <a16:creationId xmlns:a16="http://schemas.microsoft.com/office/drawing/2014/main" id="{8B243132-41EC-48F6-BE8B-761D4E221258}"/>
                  </a:ext>
                </a:extLst>
              </p:cNvPr>
              <p:cNvSpPr>
                <a:spLocks noChangeArrowheads="1"/>
              </p:cNvSpPr>
              <p:nvPr userDrawn="1"/>
            </p:nvSpPr>
            <p:spPr bwMode="auto">
              <a:xfrm>
                <a:off x="0" y="1124280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1" name="Rectangle 40">
                <a:extLst>
                  <a:ext uri="{FF2B5EF4-FFF2-40B4-BE49-F238E27FC236}">
                    <a16:creationId xmlns:a16="http://schemas.microsoft.com/office/drawing/2014/main" id="{7703B0EC-53CB-4B7D-B85F-047C3B118137}"/>
                  </a:ext>
                </a:extLst>
              </p:cNvPr>
              <p:cNvSpPr>
                <a:spLocks noChangeArrowheads="1"/>
              </p:cNvSpPr>
              <p:nvPr userDrawn="1"/>
            </p:nvSpPr>
            <p:spPr bwMode="auto">
              <a:xfrm>
                <a:off x="0" y="1109142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2" name="Rectangle 41">
                <a:extLst>
                  <a:ext uri="{FF2B5EF4-FFF2-40B4-BE49-F238E27FC236}">
                    <a16:creationId xmlns:a16="http://schemas.microsoft.com/office/drawing/2014/main" id="{E15EEB6D-6D2B-4B20-9BAB-EEDCA2D0F3C3}"/>
                  </a:ext>
                </a:extLst>
              </p:cNvPr>
              <p:cNvSpPr>
                <a:spLocks noChangeArrowheads="1"/>
              </p:cNvSpPr>
              <p:nvPr userDrawn="1"/>
            </p:nvSpPr>
            <p:spPr bwMode="auto">
              <a:xfrm>
                <a:off x="0" y="1094004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3" name="Rectangle 42">
                <a:extLst>
                  <a:ext uri="{FF2B5EF4-FFF2-40B4-BE49-F238E27FC236}">
                    <a16:creationId xmlns:a16="http://schemas.microsoft.com/office/drawing/2014/main" id="{E69D8120-A01E-4FF1-98AB-9DFBF097E3FF}"/>
                  </a:ext>
                </a:extLst>
              </p:cNvPr>
              <p:cNvSpPr>
                <a:spLocks noChangeArrowheads="1"/>
              </p:cNvSpPr>
              <p:nvPr userDrawn="1"/>
            </p:nvSpPr>
            <p:spPr bwMode="auto">
              <a:xfrm>
                <a:off x="0" y="1078867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4" name="Rectangle 43">
                <a:extLst>
                  <a:ext uri="{FF2B5EF4-FFF2-40B4-BE49-F238E27FC236}">
                    <a16:creationId xmlns:a16="http://schemas.microsoft.com/office/drawing/2014/main" id="{17B3DFB4-1BBA-418C-8F58-B682D2C86E12}"/>
                  </a:ext>
                </a:extLst>
              </p:cNvPr>
              <p:cNvSpPr>
                <a:spLocks noChangeArrowheads="1"/>
              </p:cNvSpPr>
              <p:nvPr userDrawn="1"/>
            </p:nvSpPr>
            <p:spPr bwMode="auto">
              <a:xfrm>
                <a:off x="0" y="1063729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5" name="Rectangle 44">
                <a:extLst>
                  <a:ext uri="{FF2B5EF4-FFF2-40B4-BE49-F238E27FC236}">
                    <a16:creationId xmlns:a16="http://schemas.microsoft.com/office/drawing/2014/main" id="{EA6318B8-CF04-41B3-A478-D0FE38E18B08}"/>
                  </a:ext>
                </a:extLst>
              </p:cNvPr>
              <p:cNvSpPr>
                <a:spLocks noChangeArrowheads="1"/>
              </p:cNvSpPr>
              <p:nvPr userDrawn="1"/>
            </p:nvSpPr>
            <p:spPr bwMode="auto">
              <a:xfrm>
                <a:off x="0" y="1048591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6" name="Rectangle 45">
                <a:extLst>
                  <a:ext uri="{FF2B5EF4-FFF2-40B4-BE49-F238E27FC236}">
                    <a16:creationId xmlns:a16="http://schemas.microsoft.com/office/drawing/2014/main" id="{13700697-A0A4-4ACA-A3ED-D89F7F4F4240}"/>
                  </a:ext>
                </a:extLst>
              </p:cNvPr>
              <p:cNvSpPr>
                <a:spLocks noChangeArrowheads="1"/>
              </p:cNvSpPr>
              <p:nvPr userDrawn="1"/>
            </p:nvSpPr>
            <p:spPr bwMode="auto">
              <a:xfrm>
                <a:off x="0" y="1033453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7" name="Rectangle 46">
                <a:extLst>
                  <a:ext uri="{FF2B5EF4-FFF2-40B4-BE49-F238E27FC236}">
                    <a16:creationId xmlns:a16="http://schemas.microsoft.com/office/drawing/2014/main" id="{C3928D64-7EEF-4826-8F06-6688A5F157CB}"/>
                  </a:ext>
                </a:extLst>
              </p:cNvPr>
              <p:cNvSpPr>
                <a:spLocks noChangeArrowheads="1"/>
              </p:cNvSpPr>
              <p:nvPr userDrawn="1"/>
            </p:nvSpPr>
            <p:spPr bwMode="auto">
              <a:xfrm>
                <a:off x="0" y="1018316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8" name="Rectangle 47">
                <a:extLst>
                  <a:ext uri="{FF2B5EF4-FFF2-40B4-BE49-F238E27FC236}">
                    <a16:creationId xmlns:a16="http://schemas.microsoft.com/office/drawing/2014/main" id="{EA635F88-5F4B-4159-9733-481E7D32D496}"/>
                  </a:ext>
                </a:extLst>
              </p:cNvPr>
              <p:cNvSpPr>
                <a:spLocks noChangeArrowheads="1"/>
              </p:cNvSpPr>
              <p:nvPr userDrawn="1"/>
            </p:nvSpPr>
            <p:spPr bwMode="auto">
              <a:xfrm>
                <a:off x="0" y="1003178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69" name="Rectangle 48">
                <a:extLst>
                  <a:ext uri="{FF2B5EF4-FFF2-40B4-BE49-F238E27FC236}">
                    <a16:creationId xmlns:a16="http://schemas.microsoft.com/office/drawing/2014/main" id="{3F575180-3EB7-487B-9358-222D3FE8CC11}"/>
                  </a:ext>
                </a:extLst>
              </p:cNvPr>
              <p:cNvSpPr>
                <a:spLocks noChangeArrowheads="1"/>
              </p:cNvSpPr>
              <p:nvPr userDrawn="1"/>
            </p:nvSpPr>
            <p:spPr bwMode="auto">
              <a:xfrm>
                <a:off x="0" y="988040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1" name="Rectangle 50">
                <a:extLst>
                  <a:ext uri="{FF2B5EF4-FFF2-40B4-BE49-F238E27FC236}">
                    <a16:creationId xmlns:a16="http://schemas.microsoft.com/office/drawing/2014/main" id="{132F93F3-3FFF-4786-8DC8-A2DE60C6A42E}"/>
                  </a:ext>
                </a:extLst>
              </p:cNvPr>
              <p:cNvSpPr>
                <a:spLocks noChangeArrowheads="1"/>
              </p:cNvSpPr>
              <p:nvPr userDrawn="1"/>
            </p:nvSpPr>
            <p:spPr bwMode="auto">
              <a:xfrm>
                <a:off x="0" y="972902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3" name="Rectangle 52">
                <a:extLst>
                  <a:ext uri="{FF2B5EF4-FFF2-40B4-BE49-F238E27FC236}">
                    <a16:creationId xmlns:a16="http://schemas.microsoft.com/office/drawing/2014/main" id="{D9162A86-319C-4D0A-A6BA-BFE3A3B56664}"/>
                  </a:ext>
                </a:extLst>
              </p:cNvPr>
              <p:cNvSpPr>
                <a:spLocks noChangeArrowheads="1"/>
              </p:cNvSpPr>
              <p:nvPr userDrawn="1"/>
            </p:nvSpPr>
            <p:spPr bwMode="auto">
              <a:xfrm>
                <a:off x="0" y="957765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5" name="Rectangle 54">
                <a:extLst>
                  <a:ext uri="{FF2B5EF4-FFF2-40B4-BE49-F238E27FC236}">
                    <a16:creationId xmlns:a16="http://schemas.microsoft.com/office/drawing/2014/main" id="{C5ED3BCB-CCE8-4999-9D22-37F63130AB12}"/>
                  </a:ext>
                </a:extLst>
              </p:cNvPr>
              <p:cNvSpPr>
                <a:spLocks noChangeArrowheads="1"/>
              </p:cNvSpPr>
              <p:nvPr userDrawn="1"/>
            </p:nvSpPr>
            <p:spPr bwMode="auto">
              <a:xfrm>
                <a:off x="0" y="942627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7" name="Rectangle 56">
                <a:extLst>
                  <a:ext uri="{FF2B5EF4-FFF2-40B4-BE49-F238E27FC236}">
                    <a16:creationId xmlns:a16="http://schemas.microsoft.com/office/drawing/2014/main" id="{D1E409CA-F582-414C-A49B-04F176BA5D76}"/>
                  </a:ext>
                </a:extLst>
              </p:cNvPr>
              <p:cNvSpPr>
                <a:spLocks noChangeArrowheads="1"/>
              </p:cNvSpPr>
              <p:nvPr userDrawn="1"/>
            </p:nvSpPr>
            <p:spPr bwMode="auto">
              <a:xfrm>
                <a:off x="0" y="927489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79" name="Rectangle 58">
                <a:extLst>
                  <a:ext uri="{FF2B5EF4-FFF2-40B4-BE49-F238E27FC236}">
                    <a16:creationId xmlns:a16="http://schemas.microsoft.com/office/drawing/2014/main" id="{3EBB11D7-CF81-416A-BDF5-835A21AAD1B9}"/>
                  </a:ext>
                </a:extLst>
              </p:cNvPr>
              <p:cNvSpPr>
                <a:spLocks noChangeArrowheads="1"/>
              </p:cNvSpPr>
              <p:nvPr userDrawn="1"/>
            </p:nvSpPr>
            <p:spPr bwMode="auto">
              <a:xfrm>
                <a:off x="0" y="912520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1" name="Rectangle 60">
                <a:extLst>
                  <a:ext uri="{FF2B5EF4-FFF2-40B4-BE49-F238E27FC236}">
                    <a16:creationId xmlns:a16="http://schemas.microsoft.com/office/drawing/2014/main" id="{7C2A8ED2-CE7C-47F7-9088-F2176211F94F}"/>
                  </a:ext>
                </a:extLst>
              </p:cNvPr>
              <p:cNvSpPr>
                <a:spLocks noChangeArrowheads="1"/>
              </p:cNvSpPr>
              <p:nvPr userDrawn="1"/>
            </p:nvSpPr>
            <p:spPr bwMode="auto">
              <a:xfrm>
                <a:off x="0" y="897382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3" name="Rectangle 62">
                <a:extLst>
                  <a:ext uri="{FF2B5EF4-FFF2-40B4-BE49-F238E27FC236}">
                    <a16:creationId xmlns:a16="http://schemas.microsoft.com/office/drawing/2014/main" id="{66A707BE-26BD-4869-963C-098936AB2CAF}"/>
                  </a:ext>
                </a:extLst>
              </p:cNvPr>
              <p:cNvSpPr>
                <a:spLocks noChangeArrowheads="1"/>
              </p:cNvSpPr>
              <p:nvPr userDrawn="1"/>
            </p:nvSpPr>
            <p:spPr bwMode="auto">
              <a:xfrm>
                <a:off x="0" y="882244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6" name="Rectangle 65">
                <a:extLst>
                  <a:ext uri="{FF2B5EF4-FFF2-40B4-BE49-F238E27FC236}">
                    <a16:creationId xmlns:a16="http://schemas.microsoft.com/office/drawing/2014/main" id="{46FCB189-9697-4220-BA6F-A9655657B2F0}"/>
                  </a:ext>
                </a:extLst>
              </p:cNvPr>
              <p:cNvSpPr>
                <a:spLocks noChangeArrowheads="1"/>
              </p:cNvSpPr>
              <p:nvPr userDrawn="1"/>
            </p:nvSpPr>
            <p:spPr bwMode="auto">
              <a:xfrm>
                <a:off x="0" y="867106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89" name="Rectangle 68">
                <a:extLst>
                  <a:ext uri="{FF2B5EF4-FFF2-40B4-BE49-F238E27FC236}">
                    <a16:creationId xmlns:a16="http://schemas.microsoft.com/office/drawing/2014/main" id="{D8E9D27B-9CAE-4444-8DC9-F1903539ADF4}"/>
                  </a:ext>
                </a:extLst>
              </p:cNvPr>
              <p:cNvSpPr>
                <a:spLocks noChangeArrowheads="1"/>
              </p:cNvSpPr>
              <p:nvPr userDrawn="1"/>
            </p:nvSpPr>
            <p:spPr bwMode="auto">
              <a:xfrm>
                <a:off x="0" y="851969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2" name="Rectangle 71">
                <a:extLst>
                  <a:ext uri="{FF2B5EF4-FFF2-40B4-BE49-F238E27FC236}">
                    <a16:creationId xmlns:a16="http://schemas.microsoft.com/office/drawing/2014/main" id="{647F60DE-A14F-4348-870A-9CE8F4D30196}"/>
                  </a:ext>
                </a:extLst>
              </p:cNvPr>
              <p:cNvSpPr>
                <a:spLocks noChangeArrowheads="1"/>
              </p:cNvSpPr>
              <p:nvPr userDrawn="1"/>
            </p:nvSpPr>
            <p:spPr bwMode="auto">
              <a:xfrm>
                <a:off x="0" y="836831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5" name="Rectangle 74">
                <a:extLst>
                  <a:ext uri="{FF2B5EF4-FFF2-40B4-BE49-F238E27FC236}">
                    <a16:creationId xmlns:a16="http://schemas.microsoft.com/office/drawing/2014/main" id="{63CD83FE-8D76-4F04-98D7-74298797B9CA}"/>
                  </a:ext>
                </a:extLst>
              </p:cNvPr>
              <p:cNvSpPr>
                <a:spLocks noChangeArrowheads="1"/>
              </p:cNvSpPr>
              <p:nvPr userDrawn="1"/>
            </p:nvSpPr>
            <p:spPr bwMode="auto">
              <a:xfrm>
                <a:off x="0" y="821693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98" name="Rectangle 77">
                <a:extLst>
                  <a:ext uri="{FF2B5EF4-FFF2-40B4-BE49-F238E27FC236}">
                    <a16:creationId xmlns:a16="http://schemas.microsoft.com/office/drawing/2014/main" id="{4B469E8D-E884-4A21-A60B-77E7A3F2E3CA}"/>
                  </a:ext>
                </a:extLst>
              </p:cNvPr>
              <p:cNvSpPr>
                <a:spLocks noChangeArrowheads="1"/>
              </p:cNvSpPr>
              <p:nvPr userDrawn="1"/>
            </p:nvSpPr>
            <p:spPr bwMode="auto">
              <a:xfrm>
                <a:off x="0" y="806555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1" name="Rectangle 80">
                <a:extLst>
                  <a:ext uri="{FF2B5EF4-FFF2-40B4-BE49-F238E27FC236}">
                    <a16:creationId xmlns:a16="http://schemas.microsoft.com/office/drawing/2014/main" id="{99FF32A6-E181-4E6C-A1EA-FC86B0EF22BA}"/>
                  </a:ext>
                </a:extLst>
              </p:cNvPr>
              <p:cNvSpPr>
                <a:spLocks noChangeArrowheads="1"/>
              </p:cNvSpPr>
              <p:nvPr userDrawn="1"/>
            </p:nvSpPr>
            <p:spPr bwMode="auto">
              <a:xfrm>
                <a:off x="0" y="791418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5" name="Rectangle 84">
                <a:extLst>
                  <a:ext uri="{FF2B5EF4-FFF2-40B4-BE49-F238E27FC236}">
                    <a16:creationId xmlns:a16="http://schemas.microsoft.com/office/drawing/2014/main" id="{495DD64E-637C-4820-9235-DAB21F1A210A}"/>
                  </a:ext>
                </a:extLst>
              </p:cNvPr>
              <p:cNvSpPr>
                <a:spLocks noChangeArrowheads="1"/>
              </p:cNvSpPr>
              <p:nvPr userDrawn="1"/>
            </p:nvSpPr>
            <p:spPr bwMode="auto">
              <a:xfrm>
                <a:off x="0" y="776280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09" name="Rectangle 88">
                <a:extLst>
                  <a:ext uri="{FF2B5EF4-FFF2-40B4-BE49-F238E27FC236}">
                    <a16:creationId xmlns:a16="http://schemas.microsoft.com/office/drawing/2014/main" id="{FD52045A-518F-4989-8490-46E00BB4209F}"/>
                  </a:ext>
                </a:extLst>
              </p:cNvPr>
              <p:cNvSpPr>
                <a:spLocks noChangeArrowheads="1"/>
              </p:cNvSpPr>
              <p:nvPr userDrawn="1"/>
            </p:nvSpPr>
            <p:spPr bwMode="auto">
              <a:xfrm>
                <a:off x="0" y="761142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3" name="Rectangle 92">
                <a:extLst>
                  <a:ext uri="{FF2B5EF4-FFF2-40B4-BE49-F238E27FC236}">
                    <a16:creationId xmlns:a16="http://schemas.microsoft.com/office/drawing/2014/main" id="{20B30D1C-F197-4F29-8C6E-60B0B740D168}"/>
                  </a:ext>
                </a:extLst>
              </p:cNvPr>
              <p:cNvSpPr>
                <a:spLocks noChangeArrowheads="1"/>
              </p:cNvSpPr>
              <p:nvPr userDrawn="1"/>
            </p:nvSpPr>
            <p:spPr bwMode="auto">
              <a:xfrm>
                <a:off x="0" y="746004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17" name="Rectangle 96">
                <a:extLst>
                  <a:ext uri="{FF2B5EF4-FFF2-40B4-BE49-F238E27FC236}">
                    <a16:creationId xmlns:a16="http://schemas.microsoft.com/office/drawing/2014/main" id="{808CCDA7-B078-484A-A5E6-52DADF03B98E}"/>
                  </a:ext>
                </a:extLst>
              </p:cNvPr>
              <p:cNvSpPr>
                <a:spLocks noChangeArrowheads="1"/>
              </p:cNvSpPr>
              <p:nvPr userDrawn="1"/>
            </p:nvSpPr>
            <p:spPr bwMode="auto">
              <a:xfrm>
                <a:off x="0" y="730867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1" name="Rectangle 100">
                <a:extLst>
                  <a:ext uri="{FF2B5EF4-FFF2-40B4-BE49-F238E27FC236}">
                    <a16:creationId xmlns:a16="http://schemas.microsoft.com/office/drawing/2014/main" id="{93D05837-E96E-4BA5-A396-34C8773FC4CF}"/>
                  </a:ext>
                </a:extLst>
              </p:cNvPr>
              <p:cNvSpPr>
                <a:spLocks noChangeArrowheads="1"/>
              </p:cNvSpPr>
              <p:nvPr userDrawn="1"/>
            </p:nvSpPr>
            <p:spPr bwMode="auto">
              <a:xfrm>
                <a:off x="0" y="715729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4" name="Rectangle 103">
                <a:extLst>
                  <a:ext uri="{FF2B5EF4-FFF2-40B4-BE49-F238E27FC236}">
                    <a16:creationId xmlns:a16="http://schemas.microsoft.com/office/drawing/2014/main" id="{A9B59F82-DEDE-4537-AFF7-C887DC37F881}"/>
                  </a:ext>
                </a:extLst>
              </p:cNvPr>
              <p:cNvSpPr>
                <a:spLocks noChangeArrowheads="1"/>
              </p:cNvSpPr>
              <p:nvPr userDrawn="1"/>
            </p:nvSpPr>
            <p:spPr bwMode="auto">
              <a:xfrm>
                <a:off x="0" y="700591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7" name="Rectangle 106">
                <a:extLst>
                  <a:ext uri="{FF2B5EF4-FFF2-40B4-BE49-F238E27FC236}">
                    <a16:creationId xmlns:a16="http://schemas.microsoft.com/office/drawing/2014/main" id="{802E4227-26EB-46E2-AC46-E52B958D4D04}"/>
                  </a:ext>
                </a:extLst>
              </p:cNvPr>
              <p:cNvSpPr>
                <a:spLocks noChangeArrowheads="1"/>
              </p:cNvSpPr>
              <p:nvPr userDrawn="1"/>
            </p:nvSpPr>
            <p:spPr bwMode="auto">
              <a:xfrm>
                <a:off x="0" y="685454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0" name="Rectangle 109">
                <a:extLst>
                  <a:ext uri="{FF2B5EF4-FFF2-40B4-BE49-F238E27FC236}">
                    <a16:creationId xmlns:a16="http://schemas.microsoft.com/office/drawing/2014/main" id="{B494635C-BC93-45DA-89B0-73971EDC6970}"/>
                  </a:ext>
                </a:extLst>
              </p:cNvPr>
              <p:cNvSpPr>
                <a:spLocks noChangeArrowheads="1"/>
              </p:cNvSpPr>
              <p:nvPr userDrawn="1"/>
            </p:nvSpPr>
            <p:spPr bwMode="auto">
              <a:xfrm>
                <a:off x="0" y="670316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3" name="Rectangle 112">
                <a:extLst>
                  <a:ext uri="{FF2B5EF4-FFF2-40B4-BE49-F238E27FC236}">
                    <a16:creationId xmlns:a16="http://schemas.microsoft.com/office/drawing/2014/main" id="{3CEDF0F9-AD9D-49C7-B452-2CCE1A0C5630}"/>
                  </a:ext>
                </a:extLst>
              </p:cNvPr>
              <p:cNvSpPr>
                <a:spLocks noChangeArrowheads="1"/>
              </p:cNvSpPr>
              <p:nvPr userDrawn="1"/>
            </p:nvSpPr>
            <p:spPr bwMode="auto">
              <a:xfrm>
                <a:off x="0" y="655178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6" name="Rectangle 115">
                <a:extLst>
                  <a:ext uri="{FF2B5EF4-FFF2-40B4-BE49-F238E27FC236}">
                    <a16:creationId xmlns:a16="http://schemas.microsoft.com/office/drawing/2014/main" id="{56DA7679-E101-4F8B-8415-4AC76BE85E91}"/>
                  </a:ext>
                </a:extLst>
              </p:cNvPr>
              <p:cNvSpPr>
                <a:spLocks noChangeArrowheads="1"/>
              </p:cNvSpPr>
              <p:nvPr userDrawn="1"/>
            </p:nvSpPr>
            <p:spPr bwMode="auto">
              <a:xfrm>
                <a:off x="0" y="6400407"/>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9" name="Rectangle 118">
                <a:extLst>
                  <a:ext uri="{FF2B5EF4-FFF2-40B4-BE49-F238E27FC236}">
                    <a16:creationId xmlns:a16="http://schemas.microsoft.com/office/drawing/2014/main" id="{27ED01E6-363C-4316-B2E5-85BB00CBC5DD}"/>
                  </a:ext>
                </a:extLst>
              </p:cNvPr>
              <p:cNvSpPr>
                <a:spLocks noChangeArrowheads="1"/>
              </p:cNvSpPr>
              <p:nvPr userDrawn="1"/>
            </p:nvSpPr>
            <p:spPr bwMode="auto">
              <a:xfrm>
                <a:off x="0" y="624903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2" name="Rectangle 121">
                <a:extLst>
                  <a:ext uri="{FF2B5EF4-FFF2-40B4-BE49-F238E27FC236}">
                    <a16:creationId xmlns:a16="http://schemas.microsoft.com/office/drawing/2014/main" id="{B09ABD30-688F-40A8-9426-1C61C5D468BF}"/>
                  </a:ext>
                </a:extLst>
              </p:cNvPr>
              <p:cNvSpPr>
                <a:spLocks noChangeArrowheads="1"/>
              </p:cNvSpPr>
              <p:nvPr userDrawn="1"/>
            </p:nvSpPr>
            <p:spPr bwMode="auto">
              <a:xfrm>
                <a:off x="0" y="6097652"/>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5" name="Rectangle 124">
                <a:extLst>
                  <a:ext uri="{FF2B5EF4-FFF2-40B4-BE49-F238E27FC236}">
                    <a16:creationId xmlns:a16="http://schemas.microsoft.com/office/drawing/2014/main" id="{4197225C-D402-419A-A0DE-8B1C59EEF132}"/>
                  </a:ext>
                </a:extLst>
              </p:cNvPr>
              <p:cNvSpPr>
                <a:spLocks noChangeArrowheads="1"/>
              </p:cNvSpPr>
              <p:nvPr userDrawn="1"/>
            </p:nvSpPr>
            <p:spPr bwMode="auto">
              <a:xfrm>
                <a:off x="0" y="594627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8" name="Rectangle 127">
                <a:extLst>
                  <a:ext uri="{FF2B5EF4-FFF2-40B4-BE49-F238E27FC236}">
                    <a16:creationId xmlns:a16="http://schemas.microsoft.com/office/drawing/2014/main" id="{612ED2E5-5C58-4966-B786-20FD6B3D3ABC}"/>
                  </a:ext>
                </a:extLst>
              </p:cNvPr>
              <p:cNvSpPr>
                <a:spLocks noChangeArrowheads="1"/>
              </p:cNvSpPr>
              <p:nvPr userDrawn="1"/>
            </p:nvSpPr>
            <p:spPr bwMode="auto">
              <a:xfrm>
                <a:off x="0" y="579489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1" name="Rectangle 130">
                <a:extLst>
                  <a:ext uri="{FF2B5EF4-FFF2-40B4-BE49-F238E27FC236}">
                    <a16:creationId xmlns:a16="http://schemas.microsoft.com/office/drawing/2014/main" id="{E47F4A32-A898-4B36-B81F-454F22E84E53}"/>
                  </a:ext>
                </a:extLst>
              </p:cNvPr>
              <p:cNvSpPr>
                <a:spLocks noChangeArrowheads="1"/>
              </p:cNvSpPr>
              <p:nvPr userDrawn="1"/>
            </p:nvSpPr>
            <p:spPr bwMode="auto">
              <a:xfrm>
                <a:off x="0" y="564352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4" name="Rectangle 133">
                <a:extLst>
                  <a:ext uri="{FF2B5EF4-FFF2-40B4-BE49-F238E27FC236}">
                    <a16:creationId xmlns:a16="http://schemas.microsoft.com/office/drawing/2014/main" id="{02248F0C-27C2-433F-89EA-B88BA827E6EC}"/>
                  </a:ext>
                </a:extLst>
              </p:cNvPr>
              <p:cNvSpPr>
                <a:spLocks noChangeArrowheads="1"/>
              </p:cNvSpPr>
              <p:nvPr userDrawn="1"/>
            </p:nvSpPr>
            <p:spPr bwMode="auto">
              <a:xfrm>
                <a:off x="0" y="549214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7" name="Rectangle 136">
                <a:extLst>
                  <a:ext uri="{FF2B5EF4-FFF2-40B4-BE49-F238E27FC236}">
                    <a16:creationId xmlns:a16="http://schemas.microsoft.com/office/drawing/2014/main" id="{377CB9B6-C68E-460C-86DD-1231ABC13CB6}"/>
                  </a:ext>
                </a:extLst>
              </p:cNvPr>
              <p:cNvSpPr>
                <a:spLocks noChangeArrowheads="1"/>
              </p:cNvSpPr>
              <p:nvPr userDrawn="1"/>
            </p:nvSpPr>
            <p:spPr bwMode="auto">
              <a:xfrm>
                <a:off x="0" y="534076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0" name="Rectangle 139">
                <a:extLst>
                  <a:ext uri="{FF2B5EF4-FFF2-40B4-BE49-F238E27FC236}">
                    <a16:creationId xmlns:a16="http://schemas.microsoft.com/office/drawing/2014/main" id="{8817634F-D62E-48B6-9BDC-E7084CEDEE53}"/>
                  </a:ext>
                </a:extLst>
              </p:cNvPr>
              <p:cNvSpPr>
                <a:spLocks noChangeArrowheads="1"/>
              </p:cNvSpPr>
              <p:nvPr userDrawn="1"/>
            </p:nvSpPr>
            <p:spPr bwMode="auto">
              <a:xfrm>
                <a:off x="0" y="518938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3" name="Rectangle 142">
                <a:extLst>
                  <a:ext uri="{FF2B5EF4-FFF2-40B4-BE49-F238E27FC236}">
                    <a16:creationId xmlns:a16="http://schemas.microsoft.com/office/drawing/2014/main" id="{BD5193E1-34CA-4BF1-AE49-4A182E2D35F0}"/>
                  </a:ext>
                </a:extLst>
              </p:cNvPr>
              <p:cNvSpPr>
                <a:spLocks noChangeArrowheads="1"/>
              </p:cNvSpPr>
              <p:nvPr userDrawn="1"/>
            </p:nvSpPr>
            <p:spPr bwMode="auto">
              <a:xfrm>
                <a:off x="0" y="503801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6" name="Rectangle 145">
                <a:extLst>
                  <a:ext uri="{FF2B5EF4-FFF2-40B4-BE49-F238E27FC236}">
                    <a16:creationId xmlns:a16="http://schemas.microsoft.com/office/drawing/2014/main" id="{1DC3BC5D-CBD7-44CD-9E3A-4BDBEFCDF730}"/>
                  </a:ext>
                </a:extLst>
              </p:cNvPr>
              <p:cNvSpPr>
                <a:spLocks noChangeArrowheads="1"/>
              </p:cNvSpPr>
              <p:nvPr userDrawn="1"/>
            </p:nvSpPr>
            <p:spPr bwMode="auto">
              <a:xfrm>
                <a:off x="0" y="488663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9" name="Rectangle 148">
                <a:extLst>
                  <a:ext uri="{FF2B5EF4-FFF2-40B4-BE49-F238E27FC236}">
                    <a16:creationId xmlns:a16="http://schemas.microsoft.com/office/drawing/2014/main" id="{431A0A97-92B4-41D7-8A7D-0DE2B50A9934}"/>
                  </a:ext>
                </a:extLst>
              </p:cNvPr>
              <p:cNvSpPr>
                <a:spLocks noChangeArrowheads="1"/>
              </p:cNvSpPr>
              <p:nvPr userDrawn="1"/>
            </p:nvSpPr>
            <p:spPr bwMode="auto">
              <a:xfrm>
                <a:off x="0" y="4735255"/>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2" name="Rectangle 151">
                <a:extLst>
                  <a:ext uri="{FF2B5EF4-FFF2-40B4-BE49-F238E27FC236}">
                    <a16:creationId xmlns:a16="http://schemas.microsoft.com/office/drawing/2014/main" id="{2C61B2BB-8568-4435-947E-C7516F41780C}"/>
                  </a:ext>
                </a:extLst>
              </p:cNvPr>
              <p:cNvSpPr>
                <a:spLocks noChangeArrowheads="1"/>
              </p:cNvSpPr>
              <p:nvPr userDrawn="1"/>
            </p:nvSpPr>
            <p:spPr bwMode="auto">
              <a:xfrm>
                <a:off x="0" y="4583878"/>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5" name="Rectangle 154">
                <a:extLst>
                  <a:ext uri="{FF2B5EF4-FFF2-40B4-BE49-F238E27FC236}">
                    <a16:creationId xmlns:a16="http://schemas.microsoft.com/office/drawing/2014/main" id="{02C37934-5BE2-4E37-9C78-E6E7D42A63F3}"/>
                  </a:ext>
                </a:extLst>
              </p:cNvPr>
              <p:cNvSpPr>
                <a:spLocks noChangeArrowheads="1"/>
              </p:cNvSpPr>
              <p:nvPr userDrawn="1"/>
            </p:nvSpPr>
            <p:spPr bwMode="auto">
              <a:xfrm>
                <a:off x="0" y="443250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8" name="Rectangle 157">
                <a:extLst>
                  <a:ext uri="{FF2B5EF4-FFF2-40B4-BE49-F238E27FC236}">
                    <a16:creationId xmlns:a16="http://schemas.microsoft.com/office/drawing/2014/main" id="{0BFD55DD-55AF-445B-AA6D-FD6815C72F67}"/>
                  </a:ext>
                </a:extLst>
              </p:cNvPr>
              <p:cNvSpPr>
                <a:spLocks noChangeArrowheads="1"/>
              </p:cNvSpPr>
              <p:nvPr userDrawn="1"/>
            </p:nvSpPr>
            <p:spPr bwMode="auto">
              <a:xfrm>
                <a:off x="0" y="428112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2" name="Rectangle 124">
                <a:extLst>
                  <a:ext uri="{FF2B5EF4-FFF2-40B4-BE49-F238E27FC236}">
                    <a16:creationId xmlns:a16="http://schemas.microsoft.com/office/drawing/2014/main" id="{2FBF24A0-3803-7C4C-AC41-9CF8EBE46B86}"/>
                  </a:ext>
                </a:extLst>
              </p:cNvPr>
              <p:cNvSpPr>
                <a:spLocks noChangeArrowheads="1"/>
              </p:cNvSpPr>
              <p:nvPr userDrawn="1"/>
            </p:nvSpPr>
            <p:spPr bwMode="auto">
              <a:xfrm>
                <a:off x="0" y="412722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3" name="Rectangle 127">
                <a:extLst>
                  <a:ext uri="{FF2B5EF4-FFF2-40B4-BE49-F238E27FC236}">
                    <a16:creationId xmlns:a16="http://schemas.microsoft.com/office/drawing/2014/main" id="{9D8429B9-8F64-4643-B145-03AB7857069A}"/>
                  </a:ext>
                </a:extLst>
              </p:cNvPr>
              <p:cNvSpPr>
                <a:spLocks noChangeArrowheads="1"/>
              </p:cNvSpPr>
              <p:nvPr userDrawn="1"/>
            </p:nvSpPr>
            <p:spPr bwMode="auto">
              <a:xfrm>
                <a:off x="0" y="397516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4" name="Rectangle 130">
                <a:extLst>
                  <a:ext uri="{FF2B5EF4-FFF2-40B4-BE49-F238E27FC236}">
                    <a16:creationId xmlns:a16="http://schemas.microsoft.com/office/drawing/2014/main" id="{DEA0C89A-A848-0340-BD44-D1AB4C862731}"/>
                  </a:ext>
                </a:extLst>
              </p:cNvPr>
              <p:cNvSpPr>
                <a:spLocks noChangeArrowheads="1"/>
              </p:cNvSpPr>
              <p:nvPr userDrawn="1"/>
            </p:nvSpPr>
            <p:spPr bwMode="auto">
              <a:xfrm>
                <a:off x="0" y="382379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5" name="Rectangle 133">
                <a:extLst>
                  <a:ext uri="{FF2B5EF4-FFF2-40B4-BE49-F238E27FC236}">
                    <a16:creationId xmlns:a16="http://schemas.microsoft.com/office/drawing/2014/main" id="{A0516B41-409F-4545-A3AD-CE966FBDFC63}"/>
                  </a:ext>
                </a:extLst>
              </p:cNvPr>
              <p:cNvSpPr>
                <a:spLocks noChangeArrowheads="1"/>
              </p:cNvSpPr>
              <p:nvPr userDrawn="1"/>
            </p:nvSpPr>
            <p:spPr bwMode="auto">
              <a:xfrm>
                <a:off x="0" y="367241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6" name="Rectangle 136">
                <a:extLst>
                  <a:ext uri="{FF2B5EF4-FFF2-40B4-BE49-F238E27FC236}">
                    <a16:creationId xmlns:a16="http://schemas.microsoft.com/office/drawing/2014/main" id="{CD247ADF-8383-AB4D-9026-3F8EE6C7A1B7}"/>
                  </a:ext>
                </a:extLst>
              </p:cNvPr>
              <p:cNvSpPr>
                <a:spLocks noChangeArrowheads="1"/>
              </p:cNvSpPr>
              <p:nvPr userDrawn="1"/>
            </p:nvSpPr>
            <p:spPr bwMode="auto">
              <a:xfrm>
                <a:off x="0" y="352103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7" name="Rectangle 139">
                <a:extLst>
                  <a:ext uri="{FF2B5EF4-FFF2-40B4-BE49-F238E27FC236}">
                    <a16:creationId xmlns:a16="http://schemas.microsoft.com/office/drawing/2014/main" id="{3E554163-B427-8B42-AE76-C4B9765DAC3D}"/>
                  </a:ext>
                </a:extLst>
              </p:cNvPr>
              <p:cNvSpPr>
                <a:spLocks noChangeArrowheads="1"/>
              </p:cNvSpPr>
              <p:nvPr userDrawn="1"/>
            </p:nvSpPr>
            <p:spPr bwMode="auto">
              <a:xfrm>
                <a:off x="0" y="3365263"/>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8" name="Rectangle 142">
                <a:extLst>
                  <a:ext uri="{FF2B5EF4-FFF2-40B4-BE49-F238E27FC236}">
                    <a16:creationId xmlns:a16="http://schemas.microsoft.com/office/drawing/2014/main" id="{E33D09CA-6418-1C43-9E40-D48B1A7CC30F}"/>
                  </a:ext>
                </a:extLst>
              </p:cNvPr>
              <p:cNvSpPr>
                <a:spLocks noChangeArrowheads="1"/>
              </p:cNvSpPr>
              <p:nvPr userDrawn="1"/>
            </p:nvSpPr>
            <p:spPr bwMode="auto">
              <a:xfrm>
                <a:off x="0" y="3218281"/>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9" name="Rectangle 145">
                <a:extLst>
                  <a:ext uri="{FF2B5EF4-FFF2-40B4-BE49-F238E27FC236}">
                    <a16:creationId xmlns:a16="http://schemas.microsoft.com/office/drawing/2014/main" id="{213A809B-614A-1042-A4C2-3B060BA7F304}"/>
                  </a:ext>
                </a:extLst>
              </p:cNvPr>
              <p:cNvSpPr>
                <a:spLocks noChangeArrowheads="1"/>
              </p:cNvSpPr>
              <p:nvPr userDrawn="1"/>
            </p:nvSpPr>
            <p:spPr bwMode="auto">
              <a:xfrm>
                <a:off x="0" y="3066904"/>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0" name="Rectangle 148">
                <a:extLst>
                  <a:ext uri="{FF2B5EF4-FFF2-40B4-BE49-F238E27FC236}">
                    <a16:creationId xmlns:a16="http://schemas.microsoft.com/office/drawing/2014/main" id="{2E3E2A62-F410-3245-9D6A-A1766CBE9AAC}"/>
                  </a:ext>
                </a:extLst>
              </p:cNvPr>
              <p:cNvSpPr>
                <a:spLocks noChangeArrowheads="1"/>
              </p:cNvSpPr>
              <p:nvPr userDrawn="1"/>
            </p:nvSpPr>
            <p:spPr bwMode="auto">
              <a:xfrm>
                <a:off x="0" y="2915526"/>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1" name="Rectangle 151">
                <a:extLst>
                  <a:ext uri="{FF2B5EF4-FFF2-40B4-BE49-F238E27FC236}">
                    <a16:creationId xmlns:a16="http://schemas.microsoft.com/office/drawing/2014/main" id="{905CC8A7-8B22-8F4C-B9ED-380FC4537F9F}"/>
                  </a:ext>
                </a:extLst>
              </p:cNvPr>
              <p:cNvSpPr>
                <a:spLocks noChangeArrowheads="1"/>
              </p:cNvSpPr>
              <p:nvPr userDrawn="1"/>
            </p:nvSpPr>
            <p:spPr bwMode="auto">
              <a:xfrm>
                <a:off x="0" y="276414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3" name="Rectangle 151">
                <a:extLst>
                  <a:ext uri="{FF2B5EF4-FFF2-40B4-BE49-F238E27FC236}">
                    <a16:creationId xmlns:a16="http://schemas.microsoft.com/office/drawing/2014/main" id="{77FC28AD-D809-A240-A2A4-E485624C2DBA}"/>
                  </a:ext>
                </a:extLst>
              </p:cNvPr>
              <p:cNvSpPr>
                <a:spLocks noChangeArrowheads="1"/>
              </p:cNvSpPr>
              <p:nvPr userDrawn="1"/>
            </p:nvSpPr>
            <p:spPr bwMode="auto">
              <a:xfrm>
                <a:off x="0" y="2613009"/>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4" name="Rectangle 151">
                <a:extLst>
                  <a:ext uri="{FF2B5EF4-FFF2-40B4-BE49-F238E27FC236}">
                    <a16:creationId xmlns:a16="http://schemas.microsoft.com/office/drawing/2014/main" id="{6594D1AB-9F34-5544-84AB-76DE1BF825BB}"/>
                  </a:ext>
                </a:extLst>
              </p:cNvPr>
              <p:cNvSpPr>
                <a:spLocks noChangeArrowheads="1"/>
              </p:cNvSpPr>
              <p:nvPr userDrawn="1"/>
            </p:nvSpPr>
            <p:spPr bwMode="auto">
              <a:xfrm>
                <a:off x="0" y="2463540"/>
                <a:ext cx="995707" cy="5045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236" name="Group 235">
            <a:extLst>
              <a:ext uri="{FF2B5EF4-FFF2-40B4-BE49-F238E27FC236}">
                <a16:creationId xmlns:a16="http://schemas.microsoft.com/office/drawing/2014/main" id="{5DB5CC23-4B66-4F48-BF37-90E0C6BE4CB3}"/>
              </a:ext>
              <a:ext uri="{C183D7F6-B498-43B3-948B-1728B52AA6E4}">
                <adec:decorative xmlns:adec="http://schemas.microsoft.com/office/drawing/2017/decorative" val="1"/>
              </a:ext>
            </a:extLst>
          </p:cNvPr>
          <p:cNvGrpSpPr/>
          <p:nvPr userDrawn="1"/>
        </p:nvGrpSpPr>
        <p:grpSpPr>
          <a:xfrm>
            <a:off x="10955551" y="5729737"/>
            <a:ext cx="731875" cy="470050"/>
            <a:chOff x="21677313" y="11425238"/>
            <a:chExt cx="1360488" cy="873125"/>
          </a:xfrm>
          <a:solidFill>
            <a:schemeClr val="accent1"/>
          </a:solidFill>
        </p:grpSpPr>
        <p:sp>
          <p:nvSpPr>
            <p:cNvPr id="50" name="Freeform 29">
              <a:extLst>
                <a:ext uri="{FF2B5EF4-FFF2-40B4-BE49-F238E27FC236}">
                  <a16:creationId xmlns:a16="http://schemas.microsoft.com/office/drawing/2014/main" id="{D332B665-E389-4302-8FB0-A9839E4D8E13}"/>
                </a:ext>
              </a:extLst>
            </p:cNvPr>
            <p:cNvSpPr>
              <a:spLocks/>
            </p:cNvSpPr>
            <p:nvPr userDrawn="1"/>
          </p:nvSpPr>
          <p:spPr bwMode="auto">
            <a:xfrm>
              <a:off x="22221825" y="11425238"/>
              <a:ext cx="273050" cy="622300"/>
            </a:xfrm>
            <a:custGeom>
              <a:avLst/>
              <a:gdLst>
                <a:gd name="T0" fmla="*/ 32 w 86"/>
                <a:gd name="T1" fmla="*/ 15 h 196"/>
                <a:gd name="T2" fmla="*/ 27 w 86"/>
                <a:gd name="T3" fmla="*/ 47 h 196"/>
                <a:gd name="T4" fmla="*/ 27 w 86"/>
                <a:gd name="T5" fmla="*/ 86 h 196"/>
                <a:gd name="T6" fmla="*/ 5 w 86"/>
                <a:gd name="T7" fmla="*/ 86 h 196"/>
                <a:gd name="T8" fmla="*/ 0 w 86"/>
                <a:gd name="T9" fmla="*/ 91 h 196"/>
                <a:gd name="T10" fmla="*/ 0 w 86"/>
                <a:gd name="T11" fmla="*/ 91 h 196"/>
                <a:gd name="T12" fmla="*/ 0 w 86"/>
                <a:gd name="T13" fmla="*/ 104 h 196"/>
                <a:gd name="T14" fmla="*/ 5 w 86"/>
                <a:gd name="T15" fmla="*/ 109 h 196"/>
                <a:gd name="T16" fmla="*/ 27 w 86"/>
                <a:gd name="T17" fmla="*/ 109 h 196"/>
                <a:gd name="T18" fmla="*/ 27 w 86"/>
                <a:gd name="T19" fmla="*/ 191 h 196"/>
                <a:gd name="T20" fmla="*/ 32 w 86"/>
                <a:gd name="T21" fmla="*/ 196 h 196"/>
                <a:gd name="T22" fmla="*/ 46 w 86"/>
                <a:gd name="T23" fmla="*/ 196 h 196"/>
                <a:gd name="T24" fmla="*/ 51 w 86"/>
                <a:gd name="T25" fmla="*/ 191 h 196"/>
                <a:gd name="T26" fmla="*/ 51 w 86"/>
                <a:gd name="T27" fmla="*/ 191 h 196"/>
                <a:gd name="T28" fmla="*/ 51 w 86"/>
                <a:gd name="T29" fmla="*/ 109 h 196"/>
                <a:gd name="T30" fmla="*/ 78 w 86"/>
                <a:gd name="T31" fmla="*/ 109 h 196"/>
                <a:gd name="T32" fmla="*/ 83 w 86"/>
                <a:gd name="T33" fmla="*/ 104 h 196"/>
                <a:gd name="T34" fmla="*/ 83 w 86"/>
                <a:gd name="T35" fmla="*/ 104 h 196"/>
                <a:gd name="T36" fmla="*/ 83 w 86"/>
                <a:gd name="T37" fmla="*/ 91 h 196"/>
                <a:gd name="T38" fmla="*/ 78 w 86"/>
                <a:gd name="T39" fmla="*/ 86 h 196"/>
                <a:gd name="T40" fmla="*/ 78 w 86"/>
                <a:gd name="T41" fmla="*/ 86 h 196"/>
                <a:gd name="T42" fmla="*/ 51 w 86"/>
                <a:gd name="T43" fmla="*/ 86 h 196"/>
                <a:gd name="T44" fmla="*/ 51 w 86"/>
                <a:gd name="T45" fmla="*/ 41 h 196"/>
                <a:gd name="T46" fmla="*/ 72 w 86"/>
                <a:gd name="T47" fmla="*/ 22 h 196"/>
                <a:gd name="T48" fmla="*/ 81 w 86"/>
                <a:gd name="T49" fmla="*/ 22 h 196"/>
                <a:gd name="T50" fmla="*/ 81 w 86"/>
                <a:gd name="T51" fmla="*/ 22 h 196"/>
                <a:gd name="T52" fmla="*/ 86 w 86"/>
                <a:gd name="T53" fmla="*/ 17 h 196"/>
                <a:gd name="T54" fmla="*/ 86 w 86"/>
                <a:gd name="T55" fmla="*/ 2 h 196"/>
                <a:gd name="T56" fmla="*/ 66 w 86"/>
                <a:gd name="T57" fmla="*/ 0 h 196"/>
                <a:gd name="T58" fmla="*/ 32 w 86"/>
                <a:gd name="T59" fmla="*/ 1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96">
                  <a:moveTo>
                    <a:pt x="32" y="15"/>
                  </a:moveTo>
                  <a:cubicBezTo>
                    <a:pt x="28" y="22"/>
                    <a:pt x="27" y="29"/>
                    <a:pt x="27" y="47"/>
                  </a:cubicBezTo>
                  <a:cubicBezTo>
                    <a:pt x="27" y="86"/>
                    <a:pt x="27" y="86"/>
                    <a:pt x="27" y="86"/>
                  </a:cubicBezTo>
                  <a:cubicBezTo>
                    <a:pt x="5" y="86"/>
                    <a:pt x="5" y="86"/>
                    <a:pt x="5" y="86"/>
                  </a:cubicBezTo>
                  <a:cubicBezTo>
                    <a:pt x="2" y="86"/>
                    <a:pt x="0" y="89"/>
                    <a:pt x="0" y="91"/>
                  </a:cubicBezTo>
                  <a:cubicBezTo>
                    <a:pt x="0" y="91"/>
                    <a:pt x="0" y="91"/>
                    <a:pt x="0" y="91"/>
                  </a:cubicBezTo>
                  <a:cubicBezTo>
                    <a:pt x="0" y="104"/>
                    <a:pt x="0" y="104"/>
                    <a:pt x="0" y="104"/>
                  </a:cubicBezTo>
                  <a:cubicBezTo>
                    <a:pt x="0" y="107"/>
                    <a:pt x="2" y="109"/>
                    <a:pt x="5" y="109"/>
                  </a:cubicBezTo>
                  <a:cubicBezTo>
                    <a:pt x="27" y="109"/>
                    <a:pt x="27" y="109"/>
                    <a:pt x="27" y="109"/>
                  </a:cubicBezTo>
                  <a:cubicBezTo>
                    <a:pt x="27" y="191"/>
                    <a:pt x="27" y="191"/>
                    <a:pt x="27" y="191"/>
                  </a:cubicBezTo>
                  <a:cubicBezTo>
                    <a:pt x="27" y="194"/>
                    <a:pt x="29" y="196"/>
                    <a:pt x="32" y="196"/>
                  </a:cubicBezTo>
                  <a:cubicBezTo>
                    <a:pt x="46" y="196"/>
                    <a:pt x="46" y="196"/>
                    <a:pt x="46" y="196"/>
                  </a:cubicBezTo>
                  <a:cubicBezTo>
                    <a:pt x="49" y="196"/>
                    <a:pt x="51" y="194"/>
                    <a:pt x="51" y="191"/>
                  </a:cubicBezTo>
                  <a:cubicBezTo>
                    <a:pt x="51" y="191"/>
                    <a:pt x="51" y="191"/>
                    <a:pt x="51" y="191"/>
                  </a:cubicBezTo>
                  <a:cubicBezTo>
                    <a:pt x="51" y="109"/>
                    <a:pt x="51" y="109"/>
                    <a:pt x="51" y="109"/>
                  </a:cubicBezTo>
                  <a:cubicBezTo>
                    <a:pt x="78" y="109"/>
                    <a:pt x="78" y="109"/>
                    <a:pt x="78" y="109"/>
                  </a:cubicBezTo>
                  <a:cubicBezTo>
                    <a:pt x="80" y="109"/>
                    <a:pt x="83" y="107"/>
                    <a:pt x="83" y="104"/>
                  </a:cubicBezTo>
                  <a:cubicBezTo>
                    <a:pt x="83" y="104"/>
                    <a:pt x="83" y="104"/>
                    <a:pt x="83" y="104"/>
                  </a:cubicBezTo>
                  <a:cubicBezTo>
                    <a:pt x="83" y="91"/>
                    <a:pt x="83" y="91"/>
                    <a:pt x="83" y="91"/>
                  </a:cubicBezTo>
                  <a:cubicBezTo>
                    <a:pt x="83" y="89"/>
                    <a:pt x="80" y="86"/>
                    <a:pt x="78" y="86"/>
                  </a:cubicBezTo>
                  <a:cubicBezTo>
                    <a:pt x="78" y="86"/>
                    <a:pt x="78" y="86"/>
                    <a:pt x="78" y="86"/>
                  </a:cubicBezTo>
                  <a:cubicBezTo>
                    <a:pt x="51" y="86"/>
                    <a:pt x="51" y="86"/>
                    <a:pt x="51" y="86"/>
                  </a:cubicBezTo>
                  <a:cubicBezTo>
                    <a:pt x="51" y="41"/>
                    <a:pt x="51" y="41"/>
                    <a:pt x="51" y="41"/>
                  </a:cubicBezTo>
                  <a:cubicBezTo>
                    <a:pt x="51" y="32"/>
                    <a:pt x="51" y="22"/>
                    <a:pt x="72" y="22"/>
                  </a:cubicBezTo>
                  <a:cubicBezTo>
                    <a:pt x="75" y="22"/>
                    <a:pt x="78" y="22"/>
                    <a:pt x="81" y="22"/>
                  </a:cubicBezTo>
                  <a:cubicBezTo>
                    <a:pt x="81" y="22"/>
                    <a:pt x="81" y="22"/>
                    <a:pt x="81" y="22"/>
                  </a:cubicBezTo>
                  <a:cubicBezTo>
                    <a:pt x="84" y="22"/>
                    <a:pt x="86" y="20"/>
                    <a:pt x="86" y="17"/>
                  </a:cubicBezTo>
                  <a:cubicBezTo>
                    <a:pt x="86" y="2"/>
                    <a:pt x="86" y="2"/>
                    <a:pt x="86" y="2"/>
                  </a:cubicBezTo>
                  <a:cubicBezTo>
                    <a:pt x="80" y="1"/>
                    <a:pt x="73" y="1"/>
                    <a:pt x="66" y="0"/>
                  </a:cubicBezTo>
                  <a:cubicBezTo>
                    <a:pt x="48" y="0"/>
                    <a:pt x="38" y="7"/>
                    <a:pt x="3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1" name="Freeform 30">
              <a:extLst>
                <a:ext uri="{FF2B5EF4-FFF2-40B4-BE49-F238E27FC236}">
                  <a16:creationId xmlns:a16="http://schemas.microsoft.com/office/drawing/2014/main" id="{4A24480C-DDC8-4453-8602-15774C7958BD}"/>
                </a:ext>
              </a:extLst>
            </p:cNvPr>
            <p:cNvSpPr>
              <a:spLocks/>
            </p:cNvSpPr>
            <p:nvPr userDrawn="1"/>
          </p:nvSpPr>
          <p:spPr bwMode="auto">
            <a:xfrm>
              <a:off x="21677313" y="11437938"/>
              <a:ext cx="458788" cy="609600"/>
            </a:xfrm>
            <a:custGeom>
              <a:avLst/>
              <a:gdLst>
                <a:gd name="T0" fmla="*/ 140 w 144"/>
                <a:gd name="T1" fmla="*/ 0 h 192"/>
                <a:gd name="T2" fmla="*/ 123 w 144"/>
                <a:gd name="T3" fmla="*/ 0 h 192"/>
                <a:gd name="T4" fmla="*/ 118 w 144"/>
                <a:gd name="T5" fmla="*/ 5 h 192"/>
                <a:gd name="T6" fmla="*/ 118 w 144"/>
                <a:gd name="T7" fmla="*/ 5 h 192"/>
                <a:gd name="T8" fmla="*/ 118 w 144"/>
                <a:gd name="T9" fmla="*/ 5 h 192"/>
                <a:gd name="T10" fmla="*/ 118 w 144"/>
                <a:gd name="T11" fmla="*/ 82 h 192"/>
                <a:gd name="T12" fmla="*/ 26 w 144"/>
                <a:gd name="T13" fmla="*/ 82 h 192"/>
                <a:gd name="T14" fmla="*/ 26 w 144"/>
                <a:gd name="T15" fmla="*/ 5 h 192"/>
                <a:gd name="T16" fmla="*/ 21 w 144"/>
                <a:gd name="T17" fmla="*/ 0 h 192"/>
                <a:gd name="T18" fmla="*/ 21 w 144"/>
                <a:gd name="T19" fmla="*/ 0 h 192"/>
                <a:gd name="T20" fmla="*/ 5 w 144"/>
                <a:gd name="T21" fmla="*/ 0 h 192"/>
                <a:gd name="T22" fmla="*/ 0 w 144"/>
                <a:gd name="T23" fmla="*/ 5 h 192"/>
                <a:gd name="T24" fmla="*/ 0 w 144"/>
                <a:gd name="T25" fmla="*/ 5 h 192"/>
                <a:gd name="T26" fmla="*/ 0 w 144"/>
                <a:gd name="T27" fmla="*/ 187 h 192"/>
                <a:gd name="T28" fmla="*/ 5 w 144"/>
                <a:gd name="T29" fmla="*/ 192 h 192"/>
                <a:gd name="T30" fmla="*/ 5 w 144"/>
                <a:gd name="T31" fmla="*/ 192 h 192"/>
                <a:gd name="T32" fmla="*/ 21 w 144"/>
                <a:gd name="T33" fmla="*/ 192 h 192"/>
                <a:gd name="T34" fmla="*/ 26 w 144"/>
                <a:gd name="T35" fmla="*/ 187 h 192"/>
                <a:gd name="T36" fmla="*/ 26 w 144"/>
                <a:gd name="T37" fmla="*/ 187 h 192"/>
                <a:gd name="T38" fmla="*/ 26 w 144"/>
                <a:gd name="T39" fmla="*/ 105 h 192"/>
                <a:gd name="T40" fmla="*/ 118 w 144"/>
                <a:gd name="T41" fmla="*/ 105 h 192"/>
                <a:gd name="T42" fmla="*/ 118 w 144"/>
                <a:gd name="T43" fmla="*/ 187 h 192"/>
                <a:gd name="T44" fmla="*/ 118 w 144"/>
                <a:gd name="T45" fmla="*/ 187 h 192"/>
                <a:gd name="T46" fmla="*/ 123 w 144"/>
                <a:gd name="T47" fmla="*/ 192 h 192"/>
                <a:gd name="T48" fmla="*/ 123 w 144"/>
                <a:gd name="T49" fmla="*/ 192 h 192"/>
                <a:gd name="T50" fmla="*/ 139 w 144"/>
                <a:gd name="T51" fmla="*/ 192 h 192"/>
                <a:gd name="T52" fmla="*/ 144 w 144"/>
                <a:gd name="T53" fmla="*/ 187 h 192"/>
                <a:gd name="T54" fmla="*/ 144 w 144"/>
                <a:gd name="T55" fmla="*/ 5 h 192"/>
                <a:gd name="T56" fmla="*/ 139 w 144"/>
                <a:gd name="T5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92">
                  <a:moveTo>
                    <a:pt x="140" y="0"/>
                  </a:moveTo>
                  <a:cubicBezTo>
                    <a:pt x="123" y="0"/>
                    <a:pt x="123" y="0"/>
                    <a:pt x="123" y="0"/>
                  </a:cubicBezTo>
                  <a:cubicBezTo>
                    <a:pt x="120" y="0"/>
                    <a:pt x="118" y="2"/>
                    <a:pt x="118" y="5"/>
                  </a:cubicBezTo>
                  <a:cubicBezTo>
                    <a:pt x="118" y="5"/>
                    <a:pt x="118" y="5"/>
                    <a:pt x="118" y="5"/>
                  </a:cubicBezTo>
                  <a:cubicBezTo>
                    <a:pt x="118" y="5"/>
                    <a:pt x="118" y="5"/>
                    <a:pt x="118" y="5"/>
                  </a:cubicBezTo>
                  <a:cubicBezTo>
                    <a:pt x="118" y="82"/>
                    <a:pt x="118" y="82"/>
                    <a:pt x="118" y="82"/>
                  </a:cubicBezTo>
                  <a:cubicBezTo>
                    <a:pt x="26" y="82"/>
                    <a:pt x="26" y="82"/>
                    <a:pt x="26" y="82"/>
                  </a:cubicBezTo>
                  <a:cubicBezTo>
                    <a:pt x="26" y="5"/>
                    <a:pt x="26" y="5"/>
                    <a:pt x="26" y="5"/>
                  </a:cubicBezTo>
                  <a:cubicBezTo>
                    <a:pt x="26" y="2"/>
                    <a:pt x="24" y="0"/>
                    <a:pt x="21" y="0"/>
                  </a:cubicBezTo>
                  <a:cubicBezTo>
                    <a:pt x="21" y="0"/>
                    <a:pt x="21" y="0"/>
                    <a:pt x="21" y="0"/>
                  </a:cubicBezTo>
                  <a:cubicBezTo>
                    <a:pt x="5" y="0"/>
                    <a:pt x="5" y="0"/>
                    <a:pt x="5" y="0"/>
                  </a:cubicBezTo>
                  <a:cubicBezTo>
                    <a:pt x="2" y="0"/>
                    <a:pt x="0" y="2"/>
                    <a:pt x="0" y="5"/>
                  </a:cubicBezTo>
                  <a:cubicBezTo>
                    <a:pt x="0" y="5"/>
                    <a:pt x="0" y="5"/>
                    <a:pt x="0" y="5"/>
                  </a:cubicBezTo>
                  <a:cubicBezTo>
                    <a:pt x="0" y="187"/>
                    <a:pt x="0" y="187"/>
                    <a:pt x="0" y="187"/>
                  </a:cubicBezTo>
                  <a:cubicBezTo>
                    <a:pt x="0" y="190"/>
                    <a:pt x="2" y="192"/>
                    <a:pt x="5" y="192"/>
                  </a:cubicBezTo>
                  <a:cubicBezTo>
                    <a:pt x="5" y="192"/>
                    <a:pt x="5" y="192"/>
                    <a:pt x="5" y="192"/>
                  </a:cubicBezTo>
                  <a:cubicBezTo>
                    <a:pt x="21" y="192"/>
                    <a:pt x="21" y="192"/>
                    <a:pt x="21" y="192"/>
                  </a:cubicBezTo>
                  <a:cubicBezTo>
                    <a:pt x="24" y="192"/>
                    <a:pt x="26" y="190"/>
                    <a:pt x="26" y="187"/>
                  </a:cubicBezTo>
                  <a:cubicBezTo>
                    <a:pt x="26" y="187"/>
                    <a:pt x="26" y="187"/>
                    <a:pt x="26" y="187"/>
                  </a:cubicBezTo>
                  <a:cubicBezTo>
                    <a:pt x="26" y="105"/>
                    <a:pt x="26" y="105"/>
                    <a:pt x="26" y="105"/>
                  </a:cubicBezTo>
                  <a:cubicBezTo>
                    <a:pt x="118" y="105"/>
                    <a:pt x="118" y="105"/>
                    <a:pt x="118" y="105"/>
                  </a:cubicBezTo>
                  <a:cubicBezTo>
                    <a:pt x="118" y="187"/>
                    <a:pt x="118" y="187"/>
                    <a:pt x="118" y="187"/>
                  </a:cubicBezTo>
                  <a:cubicBezTo>
                    <a:pt x="118" y="187"/>
                    <a:pt x="118" y="187"/>
                    <a:pt x="118" y="187"/>
                  </a:cubicBezTo>
                  <a:cubicBezTo>
                    <a:pt x="118" y="190"/>
                    <a:pt x="120" y="192"/>
                    <a:pt x="123" y="192"/>
                  </a:cubicBezTo>
                  <a:cubicBezTo>
                    <a:pt x="123" y="192"/>
                    <a:pt x="123" y="192"/>
                    <a:pt x="123" y="192"/>
                  </a:cubicBezTo>
                  <a:cubicBezTo>
                    <a:pt x="139" y="192"/>
                    <a:pt x="139" y="192"/>
                    <a:pt x="139" y="192"/>
                  </a:cubicBezTo>
                  <a:cubicBezTo>
                    <a:pt x="142" y="192"/>
                    <a:pt x="144" y="190"/>
                    <a:pt x="144" y="187"/>
                  </a:cubicBezTo>
                  <a:cubicBezTo>
                    <a:pt x="144" y="5"/>
                    <a:pt x="144" y="5"/>
                    <a:pt x="144" y="5"/>
                  </a:cubicBezTo>
                  <a:cubicBezTo>
                    <a:pt x="144" y="2"/>
                    <a:pt x="142"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2" name="Freeform 31">
              <a:extLst>
                <a:ext uri="{FF2B5EF4-FFF2-40B4-BE49-F238E27FC236}">
                  <a16:creationId xmlns:a16="http://schemas.microsoft.com/office/drawing/2014/main" id="{2544A7DB-BD07-464E-B4CB-677B9A3AF6CD}"/>
                </a:ext>
              </a:extLst>
            </p:cNvPr>
            <p:cNvSpPr>
              <a:spLocks/>
            </p:cNvSpPr>
            <p:nvPr userDrawn="1"/>
          </p:nvSpPr>
          <p:spPr bwMode="auto">
            <a:xfrm>
              <a:off x="22577425" y="11437938"/>
              <a:ext cx="460375" cy="609600"/>
            </a:xfrm>
            <a:custGeom>
              <a:avLst/>
              <a:gdLst>
                <a:gd name="T0" fmla="*/ 145 w 145"/>
                <a:gd name="T1" fmla="*/ 5 h 192"/>
                <a:gd name="T2" fmla="*/ 145 w 145"/>
                <a:gd name="T3" fmla="*/ 5 h 192"/>
                <a:gd name="T4" fmla="*/ 140 w 145"/>
                <a:gd name="T5" fmla="*/ 0 h 192"/>
                <a:gd name="T6" fmla="*/ 124 w 145"/>
                <a:gd name="T7" fmla="*/ 0 h 192"/>
                <a:gd name="T8" fmla="*/ 119 w 145"/>
                <a:gd name="T9" fmla="*/ 5 h 192"/>
                <a:gd name="T10" fmla="*/ 119 w 145"/>
                <a:gd name="T11" fmla="*/ 5 h 192"/>
                <a:gd name="T12" fmla="*/ 119 w 145"/>
                <a:gd name="T13" fmla="*/ 82 h 192"/>
                <a:gd name="T14" fmla="*/ 27 w 145"/>
                <a:gd name="T15" fmla="*/ 82 h 192"/>
                <a:gd name="T16" fmla="*/ 27 w 145"/>
                <a:gd name="T17" fmla="*/ 5 h 192"/>
                <a:gd name="T18" fmla="*/ 27 w 145"/>
                <a:gd name="T19" fmla="*/ 5 h 192"/>
                <a:gd name="T20" fmla="*/ 22 w 145"/>
                <a:gd name="T21" fmla="*/ 0 h 192"/>
                <a:gd name="T22" fmla="*/ 22 w 145"/>
                <a:gd name="T23" fmla="*/ 0 h 192"/>
                <a:gd name="T24" fmla="*/ 5 w 145"/>
                <a:gd name="T25" fmla="*/ 0 h 192"/>
                <a:gd name="T26" fmla="*/ 0 w 145"/>
                <a:gd name="T27" fmla="*/ 5 h 192"/>
                <a:gd name="T28" fmla="*/ 0 w 145"/>
                <a:gd name="T29" fmla="*/ 5 h 192"/>
                <a:gd name="T30" fmla="*/ 0 w 145"/>
                <a:gd name="T31" fmla="*/ 5 h 192"/>
                <a:gd name="T32" fmla="*/ 0 w 145"/>
                <a:gd name="T33" fmla="*/ 187 h 192"/>
                <a:gd name="T34" fmla="*/ 5 w 145"/>
                <a:gd name="T35" fmla="*/ 192 h 192"/>
                <a:gd name="T36" fmla="*/ 5 w 145"/>
                <a:gd name="T37" fmla="*/ 192 h 192"/>
                <a:gd name="T38" fmla="*/ 22 w 145"/>
                <a:gd name="T39" fmla="*/ 192 h 192"/>
                <a:gd name="T40" fmla="*/ 27 w 145"/>
                <a:gd name="T41" fmla="*/ 187 h 192"/>
                <a:gd name="T42" fmla="*/ 27 w 145"/>
                <a:gd name="T43" fmla="*/ 187 h 192"/>
                <a:gd name="T44" fmla="*/ 27 w 145"/>
                <a:gd name="T45" fmla="*/ 187 h 192"/>
                <a:gd name="T46" fmla="*/ 27 w 145"/>
                <a:gd name="T47" fmla="*/ 105 h 192"/>
                <a:gd name="T48" fmla="*/ 119 w 145"/>
                <a:gd name="T49" fmla="*/ 105 h 192"/>
                <a:gd name="T50" fmla="*/ 119 w 145"/>
                <a:gd name="T51" fmla="*/ 187 h 192"/>
                <a:gd name="T52" fmla="*/ 119 w 145"/>
                <a:gd name="T53" fmla="*/ 187 h 192"/>
                <a:gd name="T54" fmla="*/ 124 w 145"/>
                <a:gd name="T55" fmla="*/ 192 h 192"/>
                <a:gd name="T56" fmla="*/ 140 w 145"/>
                <a:gd name="T57" fmla="*/ 192 h 192"/>
                <a:gd name="T58" fmla="*/ 145 w 145"/>
                <a:gd name="T59" fmla="*/ 187 h 192"/>
                <a:gd name="T60" fmla="*/ 145 w 145"/>
                <a:gd name="T61"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92">
                  <a:moveTo>
                    <a:pt x="145" y="5"/>
                  </a:moveTo>
                  <a:cubicBezTo>
                    <a:pt x="145" y="5"/>
                    <a:pt x="145" y="5"/>
                    <a:pt x="145" y="5"/>
                  </a:cubicBezTo>
                  <a:cubicBezTo>
                    <a:pt x="145" y="2"/>
                    <a:pt x="143" y="0"/>
                    <a:pt x="140" y="0"/>
                  </a:cubicBezTo>
                  <a:cubicBezTo>
                    <a:pt x="124" y="0"/>
                    <a:pt x="124" y="0"/>
                    <a:pt x="124" y="0"/>
                  </a:cubicBezTo>
                  <a:cubicBezTo>
                    <a:pt x="121" y="0"/>
                    <a:pt x="119" y="2"/>
                    <a:pt x="119" y="5"/>
                  </a:cubicBezTo>
                  <a:cubicBezTo>
                    <a:pt x="119" y="5"/>
                    <a:pt x="119" y="5"/>
                    <a:pt x="119" y="5"/>
                  </a:cubicBezTo>
                  <a:cubicBezTo>
                    <a:pt x="119" y="82"/>
                    <a:pt x="119" y="82"/>
                    <a:pt x="119" y="82"/>
                  </a:cubicBezTo>
                  <a:cubicBezTo>
                    <a:pt x="27" y="82"/>
                    <a:pt x="27" y="82"/>
                    <a:pt x="27" y="82"/>
                  </a:cubicBezTo>
                  <a:cubicBezTo>
                    <a:pt x="27" y="5"/>
                    <a:pt x="27" y="5"/>
                    <a:pt x="27" y="5"/>
                  </a:cubicBezTo>
                  <a:cubicBezTo>
                    <a:pt x="27" y="5"/>
                    <a:pt x="27" y="5"/>
                    <a:pt x="27" y="5"/>
                  </a:cubicBezTo>
                  <a:cubicBezTo>
                    <a:pt x="27" y="2"/>
                    <a:pt x="25" y="0"/>
                    <a:pt x="22" y="0"/>
                  </a:cubicBezTo>
                  <a:cubicBezTo>
                    <a:pt x="22" y="0"/>
                    <a:pt x="22" y="0"/>
                    <a:pt x="22" y="0"/>
                  </a:cubicBezTo>
                  <a:cubicBezTo>
                    <a:pt x="5" y="0"/>
                    <a:pt x="5" y="0"/>
                    <a:pt x="5" y="0"/>
                  </a:cubicBezTo>
                  <a:cubicBezTo>
                    <a:pt x="3" y="0"/>
                    <a:pt x="0" y="2"/>
                    <a:pt x="0" y="5"/>
                  </a:cubicBezTo>
                  <a:cubicBezTo>
                    <a:pt x="0" y="5"/>
                    <a:pt x="0" y="5"/>
                    <a:pt x="0" y="5"/>
                  </a:cubicBezTo>
                  <a:cubicBezTo>
                    <a:pt x="0" y="5"/>
                    <a:pt x="0" y="5"/>
                    <a:pt x="0" y="5"/>
                  </a:cubicBezTo>
                  <a:cubicBezTo>
                    <a:pt x="0" y="187"/>
                    <a:pt x="0" y="187"/>
                    <a:pt x="0" y="187"/>
                  </a:cubicBezTo>
                  <a:cubicBezTo>
                    <a:pt x="0" y="190"/>
                    <a:pt x="3" y="192"/>
                    <a:pt x="5" y="192"/>
                  </a:cubicBezTo>
                  <a:cubicBezTo>
                    <a:pt x="5" y="192"/>
                    <a:pt x="5" y="192"/>
                    <a:pt x="5" y="192"/>
                  </a:cubicBezTo>
                  <a:cubicBezTo>
                    <a:pt x="22" y="192"/>
                    <a:pt x="22" y="192"/>
                    <a:pt x="22" y="192"/>
                  </a:cubicBezTo>
                  <a:cubicBezTo>
                    <a:pt x="25" y="192"/>
                    <a:pt x="27" y="190"/>
                    <a:pt x="27" y="187"/>
                  </a:cubicBezTo>
                  <a:cubicBezTo>
                    <a:pt x="27" y="187"/>
                    <a:pt x="27" y="187"/>
                    <a:pt x="27" y="187"/>
                  </a:cubicBezTo>
                  <a:cubicBezTo>
                    <a:pt x="27" y="187"/>
                    <a:pt x="27" y="187"/>
                    <a:pt x="27" y="187"/>
                  </a:cubicBezTo>
                  <a:cubicBezTo>
                    <a:pt x="27" y="105"/>
                    <a:pt x="27" y="105"/>
                    <a:pt x="27" y="105"/>
                  </a:cubicBezTo>
                  <a:cubicBezTo>
                    <a:pt x="119" y="105"/>
                    <a:pt x="119" y="105"/>
                    <a:pt x="119" y="105"/>
                  </a:cubicBezTo>
                  <a:cubicBezTo>
                    <a:pt x="119" y="187"/>
                    <a:pt x="119" y="187"/>
                    <a:pt x="119" y="187"/>
                  </a:cubicBezTo>
                  <a:cubicBezTo>
                    <a:pt x="119" y="187"/>
                    <a:pt x="119" y="187"/>
                    <a:pt x="119" y="187"/>
                  </a:cubicBezTo>
                  <a:cubicBezTo>
                    <a:pt x="119" y="190"/>
                    <a:pt x="121" y="192"/>
                    <a:pt x="124" y="192"/>
                  </a:cubicBezTo>
                  <a:cubicBezTo>
                    <a:pt x="140" y="192"/>
                    <a:pt x="140" y="192"/>
                    <a:pt x="140" y="192"/>
                  </a:cubicBezTo>
                  <a:cubicBezTo>
                    <a:pt x="143" y="192"/>
                    <a:pt x="145" y="190"/>
                    <a:pt x="145" y="187"/>
                  </a:cubicBezTo>
                  <a:cubicBezTo>
                    <a:pt x="145" y="5"/>
                    <a:pt x="145" y="5"/>
                    <a:pt x="1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53" name="Freeform 32">
              <a:extLst>
                <a:ext uri="{FF2B5EF4-FFF2-40B4-BE49-F238E27FC236}">
                  <a16:creationId xmlns:a16="http://schemas.microsoft.com/office/drawing/2014/main" id="{A1FD0D29-8554-4800-959D-5A1501BE1561}"/>
                </a:ext>
              </a:extLst>
            </p:cNvPr>
            <p:cNvSpPr>
              <a:spLocks/>
            </p:cNvSpPr>
            <p:nvPr userDrawn="1"/>
          </p:nvSpPr>
          <p:spPr bwMode="auto">
            <a:xfrm>
              <a:off x="21677313" y="12250738"/>
              <a:ext cx="1360488" cy="47625"/>
            </a:xfrm>
            <a:custGeom>
              <a:avLst/>
              <a:gdLst>
                <a:gd name="T0" fmla="*/ 857 w 857"/>
                <a:gd name="T1" fmla="*/ 0 h 30"/>
                <a:gd name="T2" fmla="*/ 0 w 857"/>
                <a:gd name="T3" fmla="*/ 0 h 30"/>
                <a:gd name="T4" fmla="*/ 0 w 857"/>
                <a:gd name="T5" fmla="*/ 30 h 30"/>
                <a:gd name="T6" fmla="*/ 857 w 857"/>
                <a:gd name="T7" fmla="*/ 30 h 30"/>
                <a:gd name="T8" fmla="*/ 857 w 857"/>
                <a:gd name="T9" fmla="*/ 0 h 30"/>
                <a:gd name="T10" fmla="*/ 857 w 857"/>
                <a:gd name="T11" fmla="*/ 0 h 30"/>
              </a:gdLst>
              <a:ahLst/>
              <a:cxnLst>
                <a:cxn ang="0">
                  <a:pos x="T0" y="T1"/>
                </a:cxn>
                <a:cxn ang="0">
                  <a:pos x="T2" y="T3"/>
                </a:cxn>
                <a:cxn ang="0">
                  <a:pos x="T4" y="T5"/>
                </a:cxn>
                <a:cxn ang="0">
                  <a:pos x="T6" y="T7"/>
                </a:cxn>
                <a:cxn ang="0">
                  <a:pos x="T8" y="T9"/>
                </a:cxn>
                <a:cxn ang="0">
                  <a:pos x="T10" y="T11"/>
                </a:cxn>
              </a:cxnLst>
              <a:rect l="0" t="0" r="r" b="b"/>
              <a:pathLst>
                <a:path w="857" h="30">
                  <a:moveTo>
                    <a:pt x="857" y="0"/>
                  </a:moveTo>
                  <a:lnTo>
                    <a:pt x="0" y="0"/>
                  </a:lnTo>
                  <a:lnTo>
                    <a:pt x="0" y="30"/>
                  </a:lnTo>
                  <a:lnTo>
                    <a:pt x="857" y="30"/>
                  </a:lnTo>
                  <a:lnTo>
                    <a:pt x="857" y="0"/>
                  </a:lnTo>
                  <a:lnTo>
                    <a:pt x="8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sp>
        <p:nvSpPr>
          <p:cNvPr id="2" name="Title 1"/>
          <p:cNvSpPr>
            <a:spLocks noGrp="1"/>
          </p:cNvSpPr>
          <p:nvPr>
            <p:ph type="ctrTitle" hasCustomPrompt="1"/>
          </p:nvPr>
        </p:nvSpPr>
        <p:spPr>
          <a:xfrm>
            <a:off x="1485916" y="548765"/>
            <a:ext cx="8342984" cy="2095476"/>
          </a:xfrm>
        </p:spPr>
        <p:txBody>
          <a:bodyPr anchor="t">
            <a:noAutofit/>
          </a:bodyPr>
          <a:lstStyle>
            <a:lvl1pPr algn="l">
              <a:lnSpc>
                <a:spcPts val="4569"/>
              </a:lnSpc>
              <a:defRPr sz="3351" b="1"/>
            </a:lvl1pPr>
          </a:lstStyle>
          <a:p>
            <a:r>
              <a:rPr lang="de-CH" noProof="0" dirty="0"/>
              <a:t>Click </a:t>
            </a:r>
            <a:r>
              <a:rPr lang="de-CH" noProof="0" dirty="0" err="1"/>
              <a:t>to</a:t>
            </a:r>
            <a:r>
              <a:rPr lang="de-CH" noProof="0" dirty="0"/>
              <a:t> </a:t>
            </a:r>
            <a:r>
              <a:rPr lang="de-CH" noProof="0" dirty="0" err="1"/>
              <a:t>edit</a:t>
            </a:r>
            <a:r>
              <a:rPr lang="de-CH" noProof="0" dirty="0"/>
              <a:t> Master title style</a:t>
            </a:r>
            <a:br>
              <a:rPr lang="de-CH" noProof="0" dirty="0"/>
            </a:br>
            <a:endParaRPr lang="de-CH" noProof="0" dirty="0"/>
          </a:p>
        </p:txBody>
      </p:sp>
      <p:sp>
        <p:nvSpPr>
          <p:cNvPr id="3" name="Subtitle 2"/>
          <p:cNvSpPr>
            <a:spLocks noGrp="1"/>
          </p:cNvSpPr>
          <p:nvPr>
            <p:ph type="subTitle" idx="1" hasCustomPrompt="1"/>
          </p:nvPr>
        </p:nvSpPr>
        <p:spPr>
          <a:xfrm>
            <a:off x="1485916" y="3852632"/>
            <a:ext cx="8342984" cy="1655762"/>
          </a:xfrm>
        </p:spPr>
        <p:txBody>
          <a:bodyPr>
            <a:noAutofit/>
          </a:bodyPr>
          <a:lstStyle>
            <a:lvl1pPr marL="0" indent="0" algn="l">
              <a:lnSpc>
                <a:spcPts val="2894"/>
              </a:lnSpc>
              <a:spcBef>
                <a:spcPts val="0"/>
              </a:spcBef>
              <a:spcAft>
                <a:spcPts val="0"/>
              </a:spcAft>
              <a:buNone/>
              <a:defRPr sz="2234" b="1"/>
            </a:lvl1pPr>
            <a:lvl2pPr marL="0" indent="0" algn="l">
              <a:lnSpc>
                <a:spcPts val="2894"/>
              </a:lnSpc>
              <a:spcBef>
                <a:spcPts val="0"/>
              </a:spcBef>
              <a:spcAft>
                <a:spcPts val="0"/>
              </a:spcAft>
              <a:buNone/>
              <a:defRPr sz="2234" b="0"/>
            </a:lvl2pPr>
            <a:lvl3pPr marL="913673" indent="0" algn="ctr">
              <a:buNone/>
              <a:defRPr sz="1799"/>
            </a:lvl3pPr>
            <a:lvl4pPr marL="1370509" indent="0" algn="ctr">
              <a:buNone/>
              <a:defRPr sz="1599"/>
            </a:lvl4pPr>
            <a:lvl5pPr marL="1827345" indent="0" algn="ctr">
              <a:buNone/>
              <a:defRPr sz="1599"/>
            </a:lvl5pPr>
            <a:lvl6pPr marL="2284181" indent="0" algn="ctr">
              <a:buNone/>
              <a:defRPr sz="1599"/>
            </a:lvl6pPr>
            <a:lvl7pPr marL="2741017" indent="0" algn="ctr">
              <a:buNone/>
              <a:defRPr sz="1599"/>
            </a:lvl7pPr>
            <a:lvl8pPr marL="3197854" indent="0" algn="ctr">
              <a:buNone/>
              <a:defRPr sz="1599"/>
            </a:lvl8pPr>
            <a:lvl9pPr marL="3654690" indent="0" algn="ctr">
              <a:buNone/>
              <a:defRPr sz="1599"/>
            </a:lvl9pPr>
          </a:lstStyle>
          <a:p>
            <a:r>
              <a:rPr lang="de-CH" noProof="0" dirty="0"/>
              <a:t>Click </a:t>
            </a:r>
            <a:r>
              <a:rPr lang="de-CH" noProof="0" dirty="0" err="1"/>
              <a:t>to</a:t>
            </a:r>
            <a:r>
              <a:rPr lang="de-CH" noProof="0" dirty="0"/>
              <a:t> </a:t>
            </a:r>
            <a:r>
              <a:rPr lang="de-CH" noProof="0" dirty="0" err="1"/>
              <a:t>edit</a:t>
            </a:r>
            <a:r>
              <a:rPr lang="de-CH" noProof="0" dirty="0"/>
              <a:t> Master </a:t>
            </a:r>
            <a:r>
              <a:rPr lang="de-CH" noProof="0" dirty="0" err="1"/>
              <a:t>subtitle</a:t>
            </a:r>
            <a:r>
              <a:rPr lang="de-CH" noProof="0" dirty="0"/>
              <a:t> style</a:t>
            </a:r>
          </a:p>
          <a:p>
            <a:pPr lvl="1"/>
            <a:r>
              <a:rPr lang="de-CH" noProof="0" dirty="0"/>
              <a:t>2nd </a:t>
            </a:r>
            <a:r>
              <a:rPr lang="de-CH" noProof="0" dirty="0" err="1"/>
              <a:t>level</a:t>
            </a:r>
            <a:endParaRPr lang="de-CH" noProof="0" dirty="0"/>
          </a:p>
        </p:txBody>
      </p:sp>
      <p:sp>
        <p:nvSpPr>
          <p:cNvPr id="4" name="Date Placeholder 3" descr="Aktuelles Datum">
            <a:extLst>
              <a:ext uri="{C183D7F6-B498-43B3-948B-1728B52AA6E4}">
                <adec:decorative xmlns:adec="http://schemas.microsoft.com/office/drawing/2017/decorative" val="0"/>
              </a:ext>
            </a:extLst>
          </p:cNvPr>
          <p:cNvSpPr>
            <a:spLocks noGrp="1"/>
          </p:cNvSpPr>
          <p:nvPr>
            <p:ph type="dt" sz="half" idx="10"/>
          </p:nvPr>
        </p:nvSpPr>
        <p:spPr>
          <a:xfrm>
            <a:off x="1485915" y="5910479"/>
            <a:ext cx="2745618" cy="367825"/>
          </a:xfrm>
        </p:spPr>
        <p:txBody>
          <a:bodyPr/>
          <a:lstStyle>
            <a:lvl1pPr>
              <a:lnSpc>
                <a:spcPts val="3046"/>
              </a:lnSpc>
              <a:defRPr sz="2234"/>
            </a:lvl1pPr>
          </a:lstStyle>
          <a:p>
            <a:fld id="{20F5D3AE-EE1B-4947-A122-4060566AAFF6}" type="datetime4">
              <a:rPr lang="de-CH" smtClean="0"/>
              <a:pPr/>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a:xfrm>
            <a:off x="4038600" y="6490175"/>
            <a:ext cx="4114800" cy="367825"/>
          </a:xfrm>
        </p:spPr>
        <p:txBody>
          <a:body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noFill/>
              </a:defRPr>
            </a:lvl1pPr>
          </a:lstStyle>
          <a:p>
            <a:fld id="{8233320A-DC66-4EC4-A67B-A1F149B8C79B}" type="slidenum">
              <a:rPr lang="en-US" smtClean="0"/>
              <a:pPr/>
              <a:t>‹Nr.›</a:t>
            </a:fld>
            <a:endParaRPr lang="en-US"/>
          </a:p>
        </p:txBody>
      </p:sp>
    </p:spTree>
    <p:extLst>
      <p:ext uri="{BB962C8B-B14F-4D97-AF65-F5344CB8AC3E}">
        <p14:creationId xmlns:p14="http://schemas.microsoft.com/office/powerpoint/2010/main" val="1105627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499002" y="548765"/>
            <a:ext cx="7366303" cy="863082"/>
          </a:xfrm>
          <a:prstGeom prst="rect">
            <a:avLst/>
          </a:prstGeom>
        </p:spPr>
        <p:txBody>
          <a:bodyPr vert="horz" lIns="0" tIns="0" rIns="0" bIns="0" rtlCol="0" anchor="t">
            <a:noAutofit/>
          </a:bodyPr>
          <a:lstStyle>
            <a:lvl1pPr>
              <a:defRPr/>
            </a:lvl1pPr>
          </a:lstStyle>
          <a:p>
            <a:r>
              <a:rPr lang="de-CH" noProof="0" dirty="0"/>
              <a:t>Agenda</a:t>
            </a:r>
          </a:p>
        </p:txBody>
      </p:sp>
      <p:sp>
        <p:nvSpPr>
          <p:cNvPr id="9" name="Text Placeholder 8">
            <a:extLst>
              <a:ext uri="{FF2B5EF4-FFF2-40B4-BE49-F238E27FC236}">
                <a16:creationId xmlns:a16="http://schemas.microsoft.com/office/drawing/2014/main" id="{0D912A06-646E-4015-AD82-05D82DFFF653}"/>
              </a:ext>
            </a:extLst>
          </p:cNvPr>
          <p:cNvSpPr>
            <a:spLocks noGrp="1"/>
          </p:cNvSpPr>
          <p:nvPr>
            <p:ph type="body" sz="quarter" idx="13" hasCustomPrompt="1"/>
          </p:nvPr>
        </p:nvSpPr>
        <p:spPr>
          <a:xfrm>
            <a:off x="499740" y="1884093"/>
            <a:ext cx="7366303" cy="4290485"/>
          </a:xfrm>
        </p:spPr>
        <p:txBody>
          <a:bodyPr>
            <a:noAutofit/>
          </a:bodyPr>
          <a:lstStyle>
            <a:lvl1pPr marL="454956" indent="-454956">
              <a:buFont typeface="+mj-lt"/>
              <a:buAutoNum type="arabicPeriod"/>
              <a:defRPr/>
            </a:lvl1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2BE2E9D6-31DC-5B45-8D3F-B316C5E1DC48}"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20149394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p:cNvSpPr>
            <a:spLocks noGrp="1"/>
          </p:cNvSpPr>
          <p:nvPr>
            <p:ph idx="1" hasCustomPrompt="1"/>
          </p:nvPr>
        </p:nvSpPr>
        <p:spPr>
          <a:xfrm>
            <a:off x="504575" y="1884093"/>
            <a:ext cx="9253217" cy="4290738"/>
          </a:xfrm>
        </p:spPr>
        <p:txBody>
          <a:bodyPr>
            <a:noAutofit/>
          </a:bodyPr>
          <a:lstStyle>
            <a:lvl1pPr>
              <a:spcBef>
                <a:spcPts val="508"/>
              </a:spcBef>
              <a:spcAft>
                <a:spcPts val="508"/>
              </a:spcAft>
              <a:defRPr/>
            </a:lvl1pPr>
            <a:lvl2pPr>
              <a:spcBef>
                <a:spcPts val="508"/>
              </a:spcBef>
              <a:spcAft>
                <a:spcPts val="508"/>
              </a:spcAft>
              <a:defRPr/>
            </a:lvl2pPr>
            <a:lvl3pPr marL="273902" indent="-273902">
              <a:spcBef>
                <a:spcPts val="508"/>
              </a:spcBef>
              <a:spcAft>
                <a:spcPts val="508"/>
              </a:spcAft>
              <a:defRPr/>
            </a:lvl3pPr>
            <a:lvl4pPr marL="454956" indent="-181054">
              <a:spcBef>
                <a:spcPts val="508"/>
              </a:spcBef>
              <a:spcAft>
                <a:spcPts val="508"/>
              </a:spcAft>
              <a:defRPr/>
            </a:lvl4pPr>
            <a:lvl5pPr marL="636010" indent="-181054">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56DF1FC4-F083-0048-999B-9C6BC60C4572}"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13598531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Content Placeholder 1"/>
          <p:cNvSpPr>
            <a:spLocks noGrp="1"/>
          </p:cNvSpPr>
          <p:nvPr>
            <p:ph idx="1" hasCustomPrompt="1"/>
          </p:nvPr>
        </p:nvSpPr>
        <p:spPr>
          <a:xfrm>
            <a:off x="504575" y="1884093"/>
            <a:ext cx="5464879" cy="4290738"/>
          </a:xfrm>
        </p:spPr>
        <p:txBody>
          <a:bodyPr>
            <a:noAutofit/>
          </a:bodyPr>
          <a:lstStyle>
            <a:lvl1pPr>
              <a:lnSpc>
                <a:spcPts val="2894"/>
              </a:lnSpc>
              <a:spcBef>
                <a:spcPts val="508"/>
              </a:spcBef>
              <a:spcAft>
                <a:spcPts val="508"/>
              </a:spcAft>
              <a:defRPr/>
            </a:lvl1pPr>
            <a:lvl2pPr>
              <a:lnSpc>
                <a:spcPts val="2894"/>
              </a:lnSpc>
              <a:spcBef>
                <a:spcPts val="508"/>
              </a:spcBef>
              <a:spcAft>
                <a:spcPts val="508"/>
              </a:spcAft>
              <a:defRPr/>
            </a:lvl2pPr>
            <a:lvl3pPr marL="273902" indent="-273902">
              <a:lnSpc>
                <a:spcPts val="2894"/>
              </a:lnSpc>
              <a:spcBef>
                <a:spcPts val="508"/>
              </a:spcBef>
              <a:spcAft>
                <a:spcPts val="508"/>
              </a:spcAft>
              <a:defRPr/>
            </a:lvl3pPr>
            <a:lvl4pPr marL="454956" indent="-181054">
              <a:lnSpc>
                <a:spcPts val="2894"/>
              </a:lnSpc>
              <a:spcBef>
                <a:spcPts val="508"/>
              </a:spcBef>
              <a:spcAft>
                <a:spcPts val="508"/>
              </a:spcAft>
              <a:defRPr/>
            </a:lvl4pPr>
            <a:lvl5pPr marL="636010" indent="-181054">
              <a:lnSpc>
                <a:spcPts val="2894"/>
              </a:lnSpc>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8" name="Content Placeholder 2">
            <a:extLst>
              <a:ext uri="{FF2B5EF4-FFF2-40B4-BE49-F238E27FC236}">
                <a16:creationId xmlns:a16="http://schemas.microsoft.com/office/drawing/2014/main" id="{2294AF72-1658-4DDC-93D1-AA0BDCDB6563}"/>
              </a:ext>
            </a:extLst>
          </p:cNvPr>
          <p:cNvSpPr>
            <a:spLocks noGrp="1"/>
          </p:cNvSpPr>
          <p:nvPr>
            <p:ph idx="13" hasCustomPrompt="1"/>
          </p:nvPr>
        </p:nvSpPr>
        <p:spPr>
          <a:xfrm>
            <a:off x="6222547" y="1884093"/>
            <a:ext cx="5464879" cy="4290738"/>
          </a:xfrm>
        </p:spPr>
        <p:txBody>
          <a:bodyPr>
            <a:noAutofit/>
          </a:bodyPr>
          <a:lstStyle>
            <a:lvl1pPr>
              <a:lnSpc>
                <a:spcPts val="2894"/>
              </a:lnSpc>
              <a:spcBef>
                <a:spcPts val="508"/>
              </a:spcBef>
              <a:spcAft>
                <a:spcPts val="508"/>
              </a:spcAft>
              <a:defRPr/>
            </a:lvl1pPr>
            <a:lvl2pPr>
              <a:lnSpc>
                <a:spcPts val="2894"/>
              </a:lnSpc>
              <a:spcBef>
                <a:spcPts val="508"/>
              </a:spcBef>
              <a:spcAft>
                <a:spcPts val="508"/>
              </a:spcAft>
              <a:defRPr/>
            </a:lvl2pPr>
            <a:lvl3pPr marL="273902" indent="-273902">
              <a:lnSpc>
                <a:spcPts val="2894"/>
              </a:lnSpc>
              <a:spcBef>
                <a:spcPts val="508"/>
              </a:spcBef>
              <a:spcAft>
                <a:spcPts val="508"/>
              </a:spcAft>
              <a:defRPr/>
            </a:lvl3pPr>
            <a:lvl4pPr marL="454956" indent="-181054">
              <a:lnSpc>
                <a:spcPts val="2894"/>
              </a:lnSpc>
              <a:spcBef>
                <a:spcPts val="508"/>
              </a:spcBef>
              <a:spcAft>
                <a:spcPts val="508"/>
              </a:spcAft>
              <a:defRPr/>
            </a:lvl4pPr>
            <a:lvl5pPr marL="636010" indent="-181054">
              <a:lnSpc>
                <a:spcPts val="2894"/>
              </a:lnSpc>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EC687AAA-40D4-0945-B48C-24940C263557}"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150468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7" name="Title Placeholder 1" descr="Feld für Folientitel" title="Platzhalter für Titeltext">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descr="Feld für Text" title="Platzhalter für Text"/>
          <p:cNvSpPr>
            <a:spLocks noGrp="1"/>
          </p:cNvSpPr>
          <p:nvPr>
            <p:ph idx="1" hasCustomPrompt="1"/>
          </p:nvPr>
        </p:nvSpPr>
        <p:spPr>
          <a:xfrm>
            <a:off x="504575" y="1884093"/>
            <a:ext cx="5464879" cy="4290738"/>
          </a:xfrm>
        </p:spPr>
        <p:txBody>
          <a:bodyPr>
            <a:noAutofit/>
          </a:bodyPr>
          <a:lstStyle>
            <a:lvl1pPr>
              <a:spcBef>
                <a:spcPts val="508"/>
              </a:spcBef>
              <a:spcAft>
                <a:spcPts val="508"/>
              </a:spcAft>
              <a:defRPr/>
            </a:lvl1pPr>
            <a:lvl2pPr>
              <a:spcBef>
                <a:spcPts val="508"/>
              </a:spcBef>
              <a:spcAft>
                <a:spcPts val="508"/>
              </a:spcAft>
              <a:defRPr/>
            </a:lvl2pPr>
            <a:lvl3pPr marL="273902" indent="-273902">
              <a:spcBef>
                <a:spcPts val="508"/>
              </a:spcBef>
              <a:spcAft>
                <a:spcPts val="508"/>
              </a:spcAft>
              <a:defRPr/>
            </a:lvl3pPr>
            <a:lvl4pPr marL="454956" indent="-181054">
              <a:spcBef>
                <a:spcPts val="508"/>
              </a:spcBef>
              <a:spcAft>
                <a:spcPts val="508"/>
              </a:spcAft>
              <a:defRPr/>
            </a:lvl4pPr>
            <a:lvl5pPr marL="636010" indent="-181054">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9" name="Picture Placeholder 8" descr="Feld für ein Bild" title="Platzhalter für Bild">
            <a:extLst>
              <a:ext uri="{FF2B5EF4-FFF2-40B4-BE49-F238E27FC236}">
                <a16:creationId xmlns:a16="http://schemas.microsoft.com/office/drawing/2014/main" id="{9830BB7B-712F-47F2-A7F1-ED3B4B2A3277}"/>
              </a:ext>
            </a:extLst>
          </p:cNvPr>
          <p:cNvSpPr>
            <a:spLocks noGrp="1"/>
          </p:cNvSpPr>
          <p:nvPr>
            <p:ph type="pic" sz="quarter" idx="13"/>
          </p:nvPr>
        </p:nvSpPr>
        <p:spPr>
          <a:xfrm>
            <a:off x="6222547" y="1944457"/>
            <a:ext cx="5969453" cy="4242087"/>
          </a:xfrm>
          <a:pattFill prst="dkHorz">
            <a:fgClr>
              <a:schemeClr val="bg1">
                <a:lumMod val="95000"/>
              </a:schemeClr>
            </a:fgClr>
            <a:bgClr>
              <a:schemeClr val="bg1"/>
            </a:bgClr>
          </a:pattFill>
        </p:spPr>
        <p:txBody>
          <a:bodyPr>
            <a:noAutofit/>
          </a:bodyPr>
          <a:lstStyle/>
          <a:p>
            <a:r>
              <a:rPr lang="de-DE" noProof="0"/>
              <a:t>Bild durch Klicken auf Symbol hinzufügen</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2FB80ECF-EA25-4347-B551-93A5EEE4E1BA}"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2940119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7" name="Title Placeholder 1" descr="Feld für einen Folientitel" title="Platzhalter für Titeltext">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9" name="Picture Placeholder 8" descr="Feld für ein Bild" title="Platzhalter für Bild">
            <a:extLst>
              <a:ext uri="{FF2B5EF4-FFF2-40B4-BE49-F238E27FC236}">
                <a16:creationId xmlns:a16="http://schemas.microsoft.com/office/drawing/2014/main" id="{9830BB7B-712F-47F2-A7F1-ED3B4B2A3277}"/>
              </a:ext>
            </a:extLst>
          </p:cNvPr>
          <p:cNvSpPr>
            <a:spLocks noGrp="1"/>
          </p:cNvSpPr>
          <p:nvPr>
            <p:ph type="pic" sz="quarter" idx="13"/>
          </p:nvPr>
        </p:nvSpPr>
        <p:spPr>
          <a:xfrm>
            <a:off x="504575" y="1944457"/>
            <a:ext cx="5464877" cy="4242087"/>
          </a:xfrm>
          <a:pattFill prst="dkHorz">
            <a:fgClr>
              <a:schemeClr val="bg1">
                <a:lumMod val="95000"/>
              </a:schemeClr>
            </a:fgClr>
            <a:bgClr>
              <a:schemeClr val="bg1"/>
            </a:bgClr>
          </a:pattFill>
        </p:spPr>
        <p:txBody>
          <a:bodyPr>
            <a:noAutofit/>
          </a:bodyPr>
          <a:lstStyle/>
          <a:p>
            <a:r>
              <a:rPr lang="de-DE" noProof="0"/>
              <a:t>Bild durch Klicken auf Symbol hinzufügen</a:t>
            </a:r>
            <a:endParaRPr lang="de-CH" noProof="0" dirty="0"/>
          </a:p>
        </p:txBody>
      </p:sp>
      <p:sp>
        <p:nvSpPr>
          <p:cNvPr id="3" name="Content Placeholder 2" descr="Feld für Text" title="Platzhalter für Text"/>
          <p:cNvSpPr>
            <a:spLocks noGrp="1"/>
          </p:cNvSpPr>
          <p:nvPr>
            <p:ph idx="1" hasCustomPrompt="1"/>
          </p:nvPr>
        </p:nvSpPr>
        <p:spPr>
          <a:xfrm>
            <a:off x="6222548" y="1884093"/>
            <a:ext cx="5464879" cy="4290738"/>
          </a:xfrm>
        </p:spPr>
        <p:txBody>
          <a:bodyPr>
            <a:noAutofit/>
          </a:bodyPr>
          <a:lstStyle>
            <a:lvl1pPr>
              <a:spcBef>
                <a:spcPts val="508"/>
              </a:spcBef>
              <a:spcAft>
                <a:spcPts val="508"/>
              </a:spcAft>
              <a:defRPr/>
            </a:lvl1pPr>
            <a:lvl2pPr>
              <a:spcBef>
                <a:spcPts val="508"/>
              </a:spcBef>
              <a:spcAft>
                <a:spcPts val="508"/>
              </a:spcAft>
              <a:defRPr/>
            </a:lvl2pPr>
            <a:lvl3pPr marL="273902" indent="-273902">
              <a:spcBef>
                <a:spcPts val="508"/>
              </a:spcBef>
              <a:spcAft>
                <a:spcPts val="508"/>
              </a:spcAft>
              <a:defRPr/>
            </a:lvl3pPr>
            <a:lvl4pPr marL="454956" indent="-181054">
              <a:spcBef>
                <a:spcPts val="508"/>
              </a:spcBef>
              <a:spcAft>
                <a:spcPts val="508"/>
              </a:spcAft>
              <a:defRPr/>
            </a:lvl4pPr>
            <a:lvl5pPr marL="636010" indent="-181054">
              <a:spcBef>
                <a:spcPts val="508"/>
              </a:spcBef>
              <a:spcAft>
                <a:spcPts val="508"/>
              </a:spcAft>
              <a:buFont typeface="Arial" panose="020B0604020202020204" pitchFamily="34" charset="0"/>
              <a:buChar char="•"/>
              <a:defRPr/>
            </a:lvl5p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467C0DD5-F979-DD44-B267-6C10AB7A3D7D}"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511952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rm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9" name="Picture Placeholder 8">
            <a:extLst>
              <a:ext uri="{FF2B5EF4-FFF2-40B4-BE49-F238E27FC236}">
                <a16:creationId xmlns:a16="http://schemas.microsoft.com/office/drawing/2014/main" id="{9830BB7B-712F-47F2-A7F1-ED3B4B2A3277}"/>
              </a:ext>
            </a:extLst>
          </p:cNvPr>
          <p:cNvSpPr>
            <a:spLocks noGrp="1"/>
          </p:cNvSpPr>
          <p:nvPr>
            <p:ph type="pic" sz="quarter" idx="13"/>
          </p:nvPr>
        </p:nvSpPr>
        <p:spPr>
          <a:xfrm>
            <a:off x="504575" y="1944457"/>
            <a:ext cx="11687425" cy="4242087"/>
          </a:xfrm>
          <a:pattFill prst="dkHorz">
            <a:fgClr>
              <a:schemeClr val="bg1">
                <a:lumMod val="95000"/>
              </a:schemeClr>
            </a:fgClr>
            <a:bgClr>
              <a:schemeClr val="bg1"/>
            </a:bgClr>
          </a:pattFill>
        </p:spPr>
        <p:txBody>
          <a:bodyPr/>
          <a:lstStyle/>
          <a:p>
            <a:r>
              <a:rPr lang="de-DE" noProof="0"/>
              <a:t>Bild durch Klicken auf Symbol hinzufügen</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BD165996-B132-B045-A1B1-1E2EB1FB3788}" type="datetime4">
              <a:rPr lang="de-CH" smtClean="0"/>
              <a:t>5. Mai 2025</a:t>
            </a:fld>
            <a:endParaRPr lang="en-US"/>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4213913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3CCD592-B43A-4B28-BCDD-08DB78F0AAF0}"/>
              </a:ext>
            </a:extLst>
          </p:cNvPr>
          <p:cNvSpPr>
            <a:spLocks noGrp="1"/>
          </p:cNvSpPr>
          <p:nvPr>
            <p:ph type="title" hasCustomPrompt="1"/>
          </p:nvPr>
        </p:nvSpPr>
        <p:spPr>
          <a:xfrm>
            <a:off x="504575" y="548765"/>
            <a:ext cx="9253217" cy="863082"/>
          </a:xfrm>
          <a:prstGeom prst="rect">
            <a:avLst/>
          </a:prstGeom>
        </p:spPr>
        <p:txBody>
          <a:bodyPr vert="horz" lIns="0" tIns="0" rIns="0" bIns="0" rtlCol="0" anchor="t">
            <a:norm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72DABF10-16AC-6942-8DDA-0EDAC2554F42}"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8233320A-DC66-4EC4-A67B-A1F149B8C79B}" type="slidenum">
              <a:rPr lang="en-US" smtClean="0"/>
              <a:t>‹Nr.›</a:t>
            </a:fld>
            <a:endParaRPr lang="en-US"/>
          </a:p>
        </p:txBody>
      </p:sp>
    </p:spTree>
    <p:extLst>
      <p:ext uri="{BB962C8B-B14F-4D97-AF65-F5344CB8AC3E}">
        <p14:creationId xmlns:p14="http://schemas.microsoft.com/office/powerpoint/2010/main" val="26277797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50092CF8-9CC8-1B4E-A564-06C1A623AAB3}"/>
              </a:ext>
              <a:ext uri="{C183D7F6-B498-43B3-948B-1728B52AA6E4}">
                <adec:decorative xmlns:adec="http://schemas.microsoft.com/office/drawing/2017/decorative" val="1"/>
              </a:ext>
            </a:extLst>
          </p:cNvPr>
          <p:cNvGrpSpPr/>
          <p:nvPr userDrawn="1"/>
        </p:nvGrpSpPr>
        <p:grpSpPr>
          <a:xfrm>
            <a:off x="10955551" y="538141"/>
            <a:ext cx="1238120" cy="5858680"/>
            <a:chOff x="21577300" y="1059091"/>
            <a:chExt cx="2438516" cy="11530208"/>
          </a:xfrm>
        </p:grpSpPr>
        <p:grpSp>
          <p:nvGrpSpPr>
            <p:cNvPr id="17" name="Gruppieren 16">
              <a:extLst>
                <a:ext uri="{FF2B5EF4-FFF2-40B4-BE49-F238E27FC236}">
                  <a16:creationId xmlns:a16="http://schemas.microsoft.com/office/drawing/2014/main" id="{CB616BCB-B972-D94F-87B6-625B461AB19A}"/>
                </a:ext>
              </a:extLst>
            </p:cNvPr>
            <p:cNvGrpSpPr/>
            <p:nvPr userDrawn="1"/>
          </p:nvGrpSpPr>
          <p:grpSpPr>
            <a:xfrm>
              <a:off x="21577300" y="6547504"/>
              <a:ext cx="2077199" cy="3727283"/>
              <a:chOff x="21577299" y="7607242"/>
              <a:chExt cx="2438516" cy="3727283"/>
            </a:xfrm>
          </p:grpSpPr>
          <p:sp>
            <p:nvSpPr>
              <p:cNvPr id="133" name="Rectangle 17">
                <a:extLst>
                  <a:ext uri="{FF2B5EF4-FFF2-40B4-BE49-F238E27FC236}">
                    <a16:creationId xmlns:a16="http://schemas.microsoft.com/office/drawing/2014/main" id="{63724D53-6AFC-48C6-9B70-F66F5AF3AEB1}"/>
                  </a:ext>
                </a:extLst>
              </p:cNvPr>
              <p:cNvSpPr>
                <a:spLocks noChangeArrowheads="1"/>
              </p:cNvSpPr>
              <p:nvPr userDrawn="1"/>
            </p:nvSpPr>
            <p:spPr bwMode="auto">
              <a:xfrm>
                <a:off x="21577299" y="1128546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5" name="Rectangle 19">
                <a:extLst>
                  <a:ext uri="{FF2B5EF4-FFF2-40B4-BE49-F238E27FC236}">
                    <a16:creationId xmlns:a16="http://schemas.microsoft.com/office/drawing/2014/main" id="{F45724BC-F0CE-4E94-91AA-34A0631E959E}"/>
                  </a:ext>
                </a:extLst>
              </p:cNvPr>
              <p:cNvSpPr>
                <a:spLocks noChangeArrowheads="1"/>
              </p:cNvSpPr>
              <p:nvPr userDrawn="1"/>
            </p:nvSpPr>
            <p:spPr bwMode="auto">
              <a:xfrm>
                <a:off x="21577299" y="1113826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7" name="Rectangle 21">
                <a:extLst>
                  <a:ext uri="{FF2B5EF4-FFF2-40B4-BE49-F238E27FC236}">
                    <a16:creationId xmlns:a16="http://schemas.microsoft.com/office/drawing/2014/main" id="{FBAA7001-B3DB-4A2E-9D5C-27185A009D8A}"/>
                  </a:ext>
                </a:extLst>
              </p:cNvPr>
              <p:cNvSpPr>
                <a:spLocks noChangeArrowheads="1"/>
              </p:cNvSpPr>
              <p:nvPr userDrawn="1"/>
            </p:nvSpPr>
            <p:spPr bwMode="auto">
              <a:xfrm>
                <a:off x="21577299" y="1099107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9" name="Rectangle 23">
                <a:extLst>
                  <a:ext uri="{FF2B5EF4-FFF2-40B4-BE49-F238E27FC236}">
                    <a16:creationId xmlns:a16="http://schemas.microsoft.com/office/drawing/2014/main" id="{DE9DAB56-C6FF-478B-9B85-E3E7B392E0E4}"/>
                  </a:ext>
                </a:extLst>
              </p:cNvPr>
              <p:cNvSpPr>
                <a:spLocks noChangeArrowheads="1"/>
              </p:cNvSpPr>
              <p:nvPr userDrawn="1"/>
            </p:nvSpPr>
            <p:spPr bwMode="auto">
              <a:xfrm>
                <a:off x="21577299" y="10843878"/>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1" name="Rectangle 25">
                <a:extLst>
                  <a:ext uri="{FF2B5EF4-FFF2-40B4-BE49-F238E27FC236}">
                    <a16:creationId xmlns:a16="http://schemas.microsoft.com/office/drawing/2014/main" id="{EA36F041-1104-4D3E-8FA8-677287FB8350}"/>
                  </a:ext>
                </a:extLst>
              </p:cNvPr>
              <p:cNvSpPr>
                <a:spLocks noChangeArrowheads="1"/>
              </p:cNvSpPr>
              <p:nvPr userDrawn="1"/>
            </p:nvSpPr>
            <p:spPr bwMode="auto">
              <a:xfrm>
                <a:off x="21577299" y="1069832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3" name="Rectangle 27">
                <a:extLst>
                  <a:ext uri="{FF2B5EF4-FFF2-40B4-BE49-F238E27FC236}">
                    <a16:creationId xmlns:a16="http://schemas.microsoft.com/office/drawing/2014/main" id="{55E025F1-3CE6-4274-AF9D-AB6FAE5915F9}"/>
                  </a:ext>
                </a:extLst>
              </p:cNvPr>
              <p:cNvSpPr>
                <a:spLocks noChangeArrowheads="1"/>
              </p:cNvSpPr>
              <p:nvPr userDrawn="1"/>
            </p:nvSpPr>
            <p:spPr bwMode="auto">
              <a:xfrm>
                <a:off x="21577299" y="1055112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5" name="Rectangle 29">
                <a:extLst>
                  <a:ext uri="{FF2B5EF4-FFF2-40B4-BE49-F238E27FC236}">
                    <a16:creationId xmlns:a16="http://schemas.microsoft.com/office/drawing/2014/main" id="{0525A7C2-4186-4B04-A652-A035705A5F17}"/>
                  </a:ext>
                </a:extLst>
              </p:cNvPr>
              <p:cNvSpPr>
                <a:spLocks noChangeArrowheads="1"/>
              </p:cNvSpPr>
              <p:nvPr userDrawn="1"/>
            </p:nvSpPr>
            <p:spPr bwMode="auto">
              <a:xfrm>
                <a:off x="21577299" y="10403931"/>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7" name="Rectangle 31">
                <a:extLst>
                  <a:ext uri="{FF2B5EF4-FFF2-40B4-BE49-F238E27FC236}">
                    <a16:creationId xmlns:a16="http://schemas.microsoft.com/office/drawing/2014/main" id="{DC71D7D6-CD91-4B30-9284-A82FE989D009}"/>
                  </a:ext>
                </a:extLst>
              </p:cNvPr>
              <p:cNvSpPr>
                <a:spLocks noChangeArrowheads="1"/>
              </p:cNvSpPr>
              <p:nvPr userDrawn="1"/>
            </p:nvSpPr>
            <p:spPr bwMode="auto">
              <a:xfrm>
                <a:off x="21577299" y="1025673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9" name="Rectangle 33">
                <a:extLst>
                  <a:ext uri="{FF2B5EF4-FFF2-40B4-BE49-F238E27FC236}">
                    <a16:creationId xmlns:a16="http://schemas.microsoft.com/office/drawing/2014/main" id="{455F38A5-E776-4658-A7EE-F2083E02C4B5}"/>
                  </a:ext>
                </a:extLst>
              </p:cNvPr>
              <p:cNvSpPr>
                <a:spLocks noChangeArrowheads="1"/>
              </p:cNvSpPr>
              <p:nvPr userDrawn="1"/>
            </p:nvSpPr>
            <p:spPr bwMode="auto">
              <a:xfrm>
                <a:off x="21577299" y="10109543"/>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1" name="Rectangle 35">
                <a:extLst>
                  <a:ext uri="{FF2B5EF4-FFF2-40B4-BE49-F238E27FC236}">
                    <a16:creationId xmlns:a16="http://schemas.microsoft.com/office/drawing/2014/main" id="{8C96F61D-DECF-4B8D-BCBE-7F17D6607734}"/>
                  </a:ext>
                </a:extLst>
              </p:cNvPr>
              <p:cNvSpPr>
                <a:spLocks noChangeArrowheads="1"/>
              </p:cNvSpPr>
              <p:nvPr userDrawn="1"/>
            </p:nvSpPr>
            <p:spPr bwMode="auto">
              <a:xfrm>
                <a:off x="21577299" y="9962348"/>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3" name="Rectangle 37">
                <a:extLst>
                  <a:ext uri="{FF2B5EF4-FFF2-40B4-BE49-F238E27FC236}">
                    <a16:creationId xmlns:a16="http://schemas.microsoft.com/office/drawing/2014/main" id="{2BDD65E4-CBB9-4070-BF81-A7E3044A8F1E}"/>
                  </a:ext>
                </a:extLst>
              </p:cNvPr>
              <p:cNvSpPr>
                <a:spLocks noChangeArrowheads="1"/>
              </p:cNvSpPr>
              <p:nvPr userDrawn="1"/>
            </p:nvSpPr>
            <p:spPr bwMode="auto">
              <a:xfrm>
                <a:off x="21577299" y="981515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5" name="Rectangle 39">
                <a:extLst>
                  <a:ext uri="{FF2B5EF4-FFF2-40B4-BE49-F238E27FC236}">
                    <a16:creationId xmlns:a16="http://schemas.microsoft.com/office/drawing/2014/main" id="{4C7222DF-A9F1-456D-97DF-4AF7C49DAA82}"/>
                  </a:ext>
                </a:extLst>
              </p:cNvPr>
              <p:cNvSpPr>
                <a:spLocks noChangeArrowheads="1"/>
              </p:cNvSpPr>
              <p:nvPr userDrawn="1"/>
            </p:nvSpPr>
            <p:spPr bwMode="auto">
              <a:xfrm>
                <a:off x="21577299" y="966796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7" name="Rectangle 41">
                <a:extLst>
                  <a:ext uri="{FF2B5EF4-FFF2-40B4-BE49-F238E27FC236}">
                    <a16:creationId xmlns:a16="http://schemas.microsoft.com/office/drawing/2014/main" id="{111A929F-4349-4A15-AEB3-0C26BD19B0A0}"/>
                  </a:ext>
                </a:extLst>
              </p:cNvPr>
              <p:cNvSpPr>
                <a:spLocks noChangeArrowheads="1"/>
              </p:cNvSpPr>
              <p:nvPr userDrawn="1"/>
            </p:nvSpPr>
            <p:spPr bwMode="auto">
              <a:xfrm>
                <a:off x="21577299" y="952076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9" name="Rectangle 43">
                <a:extLst>
                  <a:ext uri="{FF2B5EF4-FFF2-40B4-BE49-F238E27FC236}">
                    <a16:creationId xmlns:a16="http://schemas.microsoft.com/office/drawing/2014/main" id="{BD27B98C-A4A5-4F8D-B161-2D5EE01C3E01}"/>
                  </a:ext>
                </a:extLst>
              </p:cNvPr>
              <p:cNvSpPr>
                <a:spLocks noChangeArrowheads="1"/>
              </p:cNvSpPr>
              <p:nvPr userDrawn="1"/>
            </p:nvSpPr>
            <p:spPr bwMode="auto">
              <a:xfrm>
                <a:off x="21577299" y="937357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1" name="Rectangle 45">
                <a:extLst>
                  <a:ext uri="{FF2B5EF4-FFF2-40B4-BE49-F238E27FC236}">
                    <a16:creationId xmlns:a16="http://schemas.microsoft.com/office/drawing/2014/main" id="{7B96C30B-9A64-46E7-A350-F6390494A46C}"/>
                  </a:ext>
                </a:extLst>
              </p:cNvPr>
              <p:cNvSpPr>
                <a:spLocks noChangeArrowheads="1"/>
              </p:cNvSpPr>
              <p:nvPr userDrawn="1"/>
            </p:nvSpPr>
            <p:spPr bwMode="auto">
              <a:xfrm>
                <a:off x="21577299" y="9226378"/>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3" name="Rectangle 47">
                <a:extLst>
                  <a:ext uri="{FF2B5EF4-FFF2-40B4-BE49-F238E27FC236}">
                    <a16:creationId xmlns:a16="http://schemas.microsoft.com/office/drawing/2014/main" id="{C47FE849-CD97-4005-867F-692A02654703}"/>
                  </a:ext>
                </a:extLst>
              </p:cNvPr>
              <p:cNvSpPr>
                <a:spLocks noChangeArrowheads="1"/>
              </p:cNvSpPr>
              <p:nvPr userDrawn="1"/>
            </p:nvSpPr>
            <p:spPr bwMode="auto">
              <a:xfrm>
                <a:off x="21577299" y="9079184"/>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5" name="Rectangle 49">
                <a:extLst>
                  <a:ext uri="{FF2B5EF4-FFF2-40B4-BE49-F238E27FC236}">
                    <a16:creationId xmlns:a16="http://schemas.microsoft.com/office/drawing/2014/main" id="{9D871B03-BFE7-4556-9141-F9C1DB362DBD}"/>
                  </a:ext>
                </a:extLst>
              </p:cNvPr>
              <p:cNvSpPr>
                <a:spLocks noChangeArrowheads="1"/>
              </p:cNvSpPr>
              <p:nvPr userDrawn="1"/>
            </p:nvSpPr>
            <p:spPr bwMode="auto">
              <a:xfrm>
                <a:off x="21577299" y="893199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7" name="Rectangle 51">
                <a:extLst>
                  <a:ext uri="{FF2B5EF4-FFF2-40B4-BE49-F238E27FC236}">
                    <a16:creationId xmlns:a16="http://schemas.microsoft.com/office/drawing/2014/main" id="{750DBC83-BF41-4119-B486-E3E7C417288C}"/>
                  </a:ext>
                </a:extLst>
              </p:cNvPr>
              <p:cNvSpPr>
                <a:spLocks noChangeArrowheads="1"/>
              </p:cNvSpPr>
              <p:nvPr userDrawn="1"/>
            </p:nvSpPr>
            <p:spPr bwMode="auto">
              <a:xfrm>
                <a:off x="21577299" y="878479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9" name="Rectangle 53">
                <a:extLst>
                  <a:ext uri="{FF2B5EF4-FFF2-40B4-BE49-F238E27FC236}">
                    <a16:creationId xmlns:a16="http://schemas.microsoft.com/office/drawing/2014/main" id="{E029E6C0-7E1B-4110-95D2-CFAF7BD3CB15}"/>
                  </a:ext>
                </a:extLst>
              </p:cNvPr>
              <p:cNvSpPr>
                <a:spLocks noChangeArrowheads="1"/>
              </p:cNvSpPr>
              <p:nvPr userDrawn="1"/>
            </p:nvSpPr>
            <p:spPr bwMode="auto">
              <a:xfrm>
                <a:off x="21577299" y="863760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2" name="Rectangle 56">
                <a:extLst>
                  <a:ext uri="{FF2B5EF4-FFF2-40B4-BE49-F238E27FC236}">
                    <a16:creationId xmlns:a16="http://schemas.microsoft.com/office/drawing/2014/main" id="{07B37212-CE23-422F-AF82-CDD61F5DA55C}"/>
                  </a:ext>
                </a:extLst>
              </p:cNvPr>
              <p:cNvSpPr>
                <a:spLocks noChangeArrowheads="1"/>
              </p:cNvSpPr>
              <p:nvPr userDrawn="1"/>
            </p:nvSpPr>
            <p:spPr bwMode="auto">
              <a:xfrm>
                <a:off x="21577299" y="849040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5" name="Rectangle 59">
                <a:extLst>
                  <a:ext uri="{FF2B5EF4-FFF2-40B4-BE49-F238E27FC236}">
                    <a16:creationId xmlns:a16="http://schemas.microsoft.com/office/drawing/2014/main" id="{7E02914E-D391-4A77-A9DE-43C025A6AD3D}"/>
                  </a:ext>
                </a:extLst>
              </p:cNvPr>
              <p:cNvSpPr>
                <a:spLocks noChangeArrowheads="1"/>
              </p:cNvSpPr>
              <p:nvPr userDrawn="1"/>
            </p:nvSpPr>
            <p:spPr bwMode="auto">
              <a:xfrm>
                <a:off x="21577299" y="8343213"/>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8" name="Rectangle 62">
                <a:extLst>
                  <a:ext uri="{FF2B5EF4-FFF2-40B4-BE49-F238E27FC236}">
                    <a16:creationId xmlns:a16="http://schemas.microsoft.com/office/drawing/2014/main" id="{8661B1BD-EAE4-42F3-9040-8D6FE6E0287A}"/>
                  </a:ext>
                </a:extLst>
              </p:cNvPr>
              <p:cNvSpPr>
                <a:spLocks noChangeArrowheads="1"/>
              </p:cNvSpPr>
              <p:nvPr userDrawn="1"/>
            </p:nvSpPr>
            <p:spPr bwMode="auto">
              <a:xfrm>
                <a:off x="21577299" y="8196019"/>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1" name="Rectangle 65">
                <a:extLst>
                  <a:ext uri="{FF2B5EF4-FFF2-40B4-BE49-F238E27FC236}">
                    <a16:creationId xmlns:a16="http://schemas.microsoft.com/office/drawing/2014/main" id="{08735DE8-3A8B-475C-8B1E-3207550D4F8C}"/>
                  </a:ext>
                </a:extLst>
              </p:cNvPr>
              <p:cNvSpPr>
                <a:spLocks noChangeArrowheads="1"/>
              </p:cNvSpPr>
              <p:nvPr userDrawn="1"/>
            </p:nvSpPr>
            <p:spPr bwMode="auto">
              <a:xfrm>
                <a:off x="21577299" y="8048825"/>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4" name="Rectangle 68">
                <a:extLst>
                  <a:ext uri="{FF2B5EF4-FFF2-40B4-BE49-F238E27FC236}">
                    <a16:creationId xmlns:a16="http://schemas.microsoft.com/office/drawing/2014/main" id="{D961A766-3310-4DC2-88B4-87AF43C43CB2}"/>
                  </a:ext>
                </a:extLst>
              </p:cNvPr>
              <p:cNvSpPr>
                <a:spLocks noChangeArrowheads="1"/>
              </p:cNvSpPr>
              <p:nvPr userDrawn="1"/>
            </p:nvSpPr>
            <p:spPr bwMode="auto">
              <a:xfrm>
                <a:off x="21577299" y="7901630"/>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7" name="Rectangle 71">
                <a:extLst>
                  <a:ext uri="{FF2B5EF4-FFF2-40B4-BE49-F238E27FC236}">
                    <a16:creationId xmlns:a16="http://schemas.microsoft.com/office/drawing/2014/main" id="{93C3E067-5BF0-4132-932A-DFA38A176D90}"/>
                  </a:ext>
                </a:extLst>
              </p:cNvPr>
              <p:cNvSpPr>
                <a:spLocks noChangeArrowheads="1"/>
              </p:cNvSpPr>
              <p:nvPr userDrawn="1"/>
            </p:nvSpPr>
            <p:spPr bwMode="auto">
              <a:xfrm>
                <a:off x="21577299" y="7754437"/>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0" name="Rectangle 74">
                <a:extLst>
                  <a:ext uri="{FF2B5EF4-FFF2-40B4-BE49-F238E27FC236}">
                    <a16:creationId xmlns:a16="http://schemas.microsoft.com/office/drawing/2014/main" id="{81218579-01E6-436D-A285-044B3DE999C3}"/>
                  </a:ext>
                </a:extLst>
              </p:cNvPr>
              <p:cNvSpPr>
                <a:spLocks noChangeArrowheads="1"/>
              </p:cNvSpPr>
              <p:nvPr userDrawn="1"/>
            </p:nvSpPr>
            <p:spPr bwMode="auto">
              <a:xfrm>
                <a:off x="21577299" y="7607242"/>
                <a:ext cx="2438516"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118" name="Gruppieren 117">
              <a:extLst>
                <a:ext uri="{FF2B5EF4-FFF2-40B4-BE49-F238E27FC236}">
                  <a16:creationId xmlns:a16="http://schemas.microsoft.com/office/drawing/2014/main" id="{A381994B-D501-3F47-BC58-158B13F7FE6F}"/>
                </a:ext>
              </a:extLst>
            </p:cNvPr>
            <p:cNvGrpSpPr/>
            <p:nvPr userDrawn="1"/>
          </p:nvGrpSpPr>
          <p:grpSpPr>
            <a:xfrm>
              <a:off x="23014896" y="1059091"/>
              <a:ext cx="1000920" cy="11530208"/>
              <a:chOff x="23014896" y="1053744"/>
              <a:chExt cx="1000920" cy="11530208"/>
            </a:xfrm>
          </p:grpSpPr>
          <p:sp>
            <p:nvSpPr>
              <p:cNvPr id="121" name="Rectangle 5">
                <a:extLst>
                  <a:ext uri="{FF2B5EF4-FFF2-40B4-BE49-F238E27FC236}">
                    <a16:creationId xmlns:a16="http://schemas.microsoft.com/office/drawing/2014/main" id="{EDF5E88F-F528-4195-932F-B02EA60115D9}"/>
                  </a:ext>
                </a:extLst>
              </p:cNvPr>
              <p:cNvSpPr>
                <a:spLocks noChangeArrowheads="1"/>
              </p:cNvSpPr>
              <p:nvPr userDrawn="1"/>
            </p:nvSpPr>
            <p:spPr bwMode="auto">
              <a:xfrm>
                <a:off x="23014896" y="1253488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2" name="Rectangle 6">
                <a:extLst>
                  <a:ext uri="{FF2B5EF4-FFF2-40B4-BE49-F238E27FC236}">
                    <a16:creationId xmlns:a16="http://schemas.microsoft.com/office/drawing/2014/main" id="{D2829851-B859-41C4-8570-E82A8B1AAAAF}"/>
                  </a:ext>
                </a:extLst>
              </p:cNvPr>
              <p:cNvSpPr>
                <a:spLocks noChangeArrowheads="1"/>
              </p:cNvSpPr>
              <p:nvPr userDrawn="1"/>
            </p:nvSpPr>
            <p:spPr bwMode="auto">
              <a:xfrm>
                <a:off x="23014896" y="12387693"/>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3" name="Rectangle 7">
                <a:extLst>
                  <a:ext uri="{FF2B5EF4-FFF2-40B4-BE49-F238E27FC236}">
                    <a16:creationId xmlns:a16="http://schemas.microsoft.com/office/drawing/2014/main" id="{A73F78E3-2EEC-470F-AE59-41AF40CBE1EE}"/>
                  </a:ext>
                </a:extLst>
              </p:cNvPr>
              <p:cNvSpPr>
                <a:spLocks noChangeArrowheads="1"/>
              </p:cNvSpPr>
              <p:nvPr userDrawn="1"/>
            </p:nvSpPr>
            <p:spPr bwMode="auto">
              <a:xfrm>
                <a:off x="23014896" y="1224049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4" name="Rectangle 8">
                <a:extLst>
                  <a:ext uri="{FF2B5EF4-FFF2-40B4-BE49-F238E27FC236}">
                    <a16:creationId xmlns:a16="http://schemas.microsoft.com/office/drawing/2014/main" id="{191FD791-466A-41E9-AF5E-7A13364D0582}"/>
                  </a:ext>
                </a:extLst>
              </p:cNvPr>
              <p:cNvSpPr>
                <a:spLocks noChangeArrowheads="1"/>
              </p:cNvSpPr>
              <p:nvPr userDrawn="1"/>
            </p:nvSpPr>
            <p:spPr bwMode="auto">
              <a:xfrm>
                <a:off x="23014896" y="1209330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5" name="Rectangle 9">
                <a:extLst>
                  <a:ext uri="{FF2B5EF4-FFF2-40B4-BE49-F238E27FC236}">
                    <a16:creationId xmlns:a16="http://schemas.microsoft.com/office/drawing/2014/main" id="{1375EF49-008E-489E-B507-46C0BF647B49}"/>
                  </a:ext>
                </a:extLst>
              </p:cNvPr>
              <p:cNvSpPr>
                <a:spLocks noChangeArrowheads="1"/>
              </p:cNvSpPr>
              <p:nvPr userDrawn="1"/>
            </p:nvSpPr>
            <p:spPr bwMode="auto">
              <a:xfrm>
                <a:off x="23014896" y="1194611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6" name="Rectangle 10">
                <a:extLst>
                  <a:ext uri="{FF2B5EF4-FFF2-40B4-BE49-F238E27FC236}">
                    <a16:creationId xmlns:a16="http://schemas.microsoft.com/office/drawing/2014/main" id="{3EB7F966-9180-4215-8D68-810002491D9C}"/>
                  </a:ext>
                </a:extLst>
              </p:cNvPr>
              <p:cNvSpPr>
                <a:spLocks noChangeArrowheads="1"/>
              </p:cNvSpPr>
              <p:nvPr userDrawn="1"/>
            </p:nvSpPr>
            <p:spPr bwMode="auto">
              <a:xfrm>
                <a:off x="23014896" y="1179891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7" name="Rectangle 11">
                <a:extLst>
                  <a:ext uri="{FF2B5EF4-FFF2-40B4-BE49-F238E27FC236}">
                    <a16:creationId xmlns:a16="http://schemas.microsoft.com/office/drawing/2014/main" id="{92484A36-3053-4438-BEC9-519DF9A5DB39}"/>
                  </a:ext>
                </a:extLst>
              </p:cNvPr>
              <p:cNvSpPr>
                <a:spLocks noChangeArrowheads="1"/>
              </p:cNvSpPr>
              <p:nvPr userDrawn="1"/>
            </p:nvSpPr>
            <p:spPr bwMode="auto">
              <a:xfrm>
                <a:off x="23014896" y="116517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8" name="Rectangle 12">
                <a:extLst>
                  <a:ext uri="{FF2B5EF4-FFF2-40B4-BE49-F238E27FC236}">
                    <a16:creationId xmlns:a16="http://schemas.microsoft.com/office/drawing/2014/main" id="{C612DFE0-0D99-495E-8310-C8E4C8143480}"/>
                  </a:ext>
                </a:extLst>
              </p:cNvPr>
              <p:cNvSpPr>
                <a:spLocks noChangeArrowheads="1"/>
              </p:cNvSpPr>
              <p:nvPr userDrawn="1"/>
            </p:nvSpPr>
            <p:spPr bwMode="auto">
              <a:xfrm>
                <a:off x="23014896" y="1150452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9" name="Rectangle 13">
                <a:extLst>
                  <a:ext uri="{FF2B5EF4-FFF2-40B4-BE49-F238E27FC236}">
                    <a16:creationId xmlns:a16="http://schemas.microsoft.com/office/drawing/2014/main" id="{99B3F9D8-A49A-4FE1-9522-2EEBD7FFDCA9}"/>
                  </a:ext>
                </a:extLst>
              </p:cNvPr>
              <p:cNvSpPr>
                <a:spLocks noChangeArrowheads="1"/>
              </p:cNvSpPr>
              <p:nvPr userDrawn="1"/>
            </p:nvSpPr>
            <p:spPr bwMode="auto">
              <a:xfrm>
                <a:off x="23014896" y="113573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0" name="Rectangle 14">
                <a:extLst>
                  <a:ext uri="{FF2B5EF4-FFF2-40B4-BE49-F238E27FC236}">
                    <a16:creationId xmlns:a16="http://schemas.microsoft.com/office/drawing/2014/main" id="{16694375-8A1B-4CA4-A85C-247D3F9CC6B0}"/>
                  </a:ext>
                </a:extLst>
              </p:cNvPr>
              <p:cNvSpPr>
                <a:spLocks noChangeArrowheads="1"/>
              </p:cNvSpPr>
              <p:nvPr userDrawn="1"/>
            </p:nvSpPr>
            <p:spPr bwMode="auto">
              <a:xfrm>
                <a:off x="23014896" y="1121014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1" name="Rectangle 15">
                <a:extLst>
                  <a:ext uri="{FF2B5EF4-FFF2-40B4-BE49-F238E27FC236}">
                    <a16:creationId xmlns:a16="http://schemas.microsoft.com/office/drawing/2014/main" id="{017BE174-F7FA-4111-8165-1A299101B113}"/>
                  </a:ext>
                </a:extLst>
              </p:cNvPr>
              <p:cNvSpPr>
                <a:spLocks noChangeArrowheads="1"/>
              </p:cNvSpPr>
              <p:nvPr userDrawn="1"/>
            </p:nvSpPr>
            <p:spPr bwMode="auto">
              <a:xfrm>
                <a:off x="23014896" y="1106294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2" name="Rectangle 16">
                <a:extLst>
                  <a:ext uri="{FF2B5EF4-FFF2-40B4-BE49-F238E27FC236}">
                    <a16:creationId xmlns:a16="http://schemas.microsoft.com/office/drawing/2014/main" id="{BB57C5C5-D09B-4C9B-B6E1-6E2D789D354D}"/>
                  </a:ext>
                </a:extLst>
              </p:cNvPr>
              <p:cNvSpPr>
                <a:spLocks noChangeArrowheads="1"/>
              </p:cNvSpPr>
              <p:nvPr userDrawn="1"/>
            </p:nvSpPr>
            <p:spPr bwMode="auto">
              <a:xfrm>
                <a:off x="23014896" y="1091575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4" name="Rectangle 18">
                <a:extLst>
                  <a:ext uri="{FF2B5EF4-FFF2-40B4-BE49-F238E27FC236}">
                    <a16:creationId xmlns:a16="http://schemas.microsoft.com/office/drawing/2014/main" id="{C24D936A-AC2E-4ABA-B489-CBE38321B33C}"/>
                  </a:ext>
                </a:extLst>
              </p:cNvPr>
              <p:cNvSpPr>
                <a:spLocks noChangeArrowheads="1"/>
              </p:cNvSpPr>
              <p:nvPr userDrawn="1"/>
            </p:nvSpPr>
            <p:spPr bwMode="auto">
              <a:xfrm>
                <a:off x="23014896" y="107685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6" name="Rectangle 20">
                <a:extLst>
                  <a:ext uri="{FF2B5EF4-FFF2-40B4-BE49-F238E27FC236}">
                    <a16:creationId xmlns:a16="http://schemas.microsoft.com/office/drawing/2014/main" id="{9DE022FC-AB81-4083-B3A8-7D4D0D86029E}"/>
                  </a:ext>
                </a:extLst>
              </p:cNvPr>
              <p:cNvSpPr>
                <a:spLocks noChangeArrowheads="1"/>
              </p:cNvSpPr>
              <p:nvPr userDrawn="1"/>
            </p:nvSpPr>
            <p:spPr bwMode="auto">
              <a:xfrm>
                <a:off x="23014896" y="1062136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38" name="Rectangle 22">
                <a:extLst>
                  <a:ext uri="{FF2B5EF4-FFF2-40B4-BE49-F238E27FC236}">
                    <a16:creationId xmlns:a16="http://schemas.microsoft.com/office/drawing/2014/main" id="{0E907AF2-479C-4D26-A54E-49F3AE8D6E01}"/>
                  </a:ext>
                </a:extLst>
              </p:cNvPr>
              <p:cNvSpPr>
                <a:spLocks noChangeArrowheads="1"/>
              </p:cNvSpPr>
              <p:nvPr userDrawn="1"/>
            </p:nvSpPr>
            <p:spPr bwMode="auto">
              <a:xfrm>
                <a:off x="23014896" y="104741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0" name="Rectangle 24">
                <a:extLst>
                  <a:ext uri="{FF2B5EF4-FFF2-40B4-BE49-F238E27FC236}">
                    <a16:creationId xmlns:a16="http://schemas.microsoft.com/office/drawing/2014/main" id="{8C67CB58-0334-46E7-9C0A-10804ABFC14A}"/>
                  </a:ext>
                </a:extLst>
              </p:cNvPr>
              <p:cNvSpPr>
                <a:spLocks noChangeArrowheads="1"/>
              </p:cNvSpPr>
              <p:nvPr userDrawn="1"/>
            </p:nvSpPr>
            <p:spPr bwMode="auto">
              <a:xfrm>
                <a:off x="23014896" y="1032697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2" name="Rectangle 26">
                <a:extLst>
                  <a:ext uri="{FF2B5EF4-FFF2-40B4-BE49-F238E27FC236}">
                    <a16:creationId xmlns:a16="http://schemas.microsoft.com/office/drawing/2014/main" id="{8ABA8A59-EF56-4449-B0D0-5586F32F8658}"/>
                  </a:ext>
                </a:extLst>
              </p:cNvPr>
              <p:cNvSpPr>
                <a:spLocks noChangeArrowheads="1"/>
              </p:cNvSpPr>
              <p:nvPr userDrawn="1"/>
            </p:nvSpPr>
            <p:spPr bwMode="auto">
              <a:xfrm>
                <a:off x="23014896" y="1018141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4" name="Rectangle 28">
                <a:extLst>
                  <a:ext uri="{FF2B5EF4-FFF2-40B4-BE49-F238E27FC236}">
                    <a16:creationId xmlns:a16="http://schemas.microsoft.com/office/drawing/2014/main" id="{EEA7CA3B-9A38-409F-869F-CD3B498F3F66}"/>
                  </a:ext>
                </a:extLst>
              </p:cNvPr>
              <p:cNvSpPr>
                <a:spLocks noChangeArrowheads="1"/>
              </p:cNvSpPr>
              <p:nvPr userDrawn="1"/>
            </p:nvSpPr>
            <p:spPr bwMode="auto">
              <a:xfrm>
                <a:off x="23014896" y="100342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6" name="Rectangle 30">
                <a:extLst>
                  <a:ext uri="{FF2B5EF4-FFF2-40B4-BE49-F238E27FC236}">
                    <a16:creationId xmlns:a16="http://schemas.microsoft.com/office/drawing/2014/main" id="{F5C17B38-B8B6-4264-8012-2C7141083920}"/>
                  </a:ext>
                </a:extLst>
              </p:cNvPr>
              <p:cNvSpPr>
                <a:spLocks noChangeArrowheads="1"/>
              </p:cNvSpPr>
              <p:nvPr userDrawn="1"/>
            </p:nvSpPr>
            <p:spPr bwMode="auto">
              <a:xfrm>
                <a:off x="23014896" y="9887028"/>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48" name="Rectangle 32">
                <a:extLst>
                  <a:ext uri="{FF2B5EF4-FFF2-40B4-BE49-F238E27FC236}">
                    <a16:creationId xmlns:a16="http://schemas.microsoft.com/office/drawing/2014/main" id="{E0C97351-C408-44E6-8661-E95A1E3AC397}"/>
                  </a:ext>
                </a:extLst>
              </p:cNvPr>
              <p:cNvSpPr>
                <a:spLocks noChangeArrowheads="1"/>
              </p:cNvSpPr>
              <p:nvPr userDrawn="1"/>
            </p:nvSpPr>
            <p:spPr bwMode="auto">
              <a:xfrm>
                <a:off x="23014896" y="97398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0" name="Rectangle 34">
                <a:extLst>
                  <a:ext uri="{FF2B5EF4-FFF2-40B4-BE49-F238E27FC236}">
                    <a16:creationId xmlns:a16="http://schemas.microsoft.com/office/drawing/2014/main" id="{23B80A68-96AF-400E-93B9-34886E1B2BF2}"/>
                  </a:ext>
                </a:extLst>
              </p:cNvPr>
              <p:cNvSpPr>
                <a:spLocks noChangeArrowheads="1"/>
              </p:cNvSpPr>
              <p:nvPr userDrawn="1"/>
            </p:nvSpPr>
            <p:spPr bwMode="auto">
              <a:xfrm>
                <a:off x="23014896" y="959264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2" name="Rectangle 36">
                <a:extLst>
                  <a:ext uri="{FF2B5EF4-FFF2-40B4-BE49-F238E27FC236}">
                    <a16:creationId xmlns:a16="http://schemas.microsoft.com/office/drawing/2014/main" id="{E8CDBB7F-08FD-48C5-9215-1BC3912CC214}"/>
                  </a:ext>
                </a:extLst>
              </p:cNvPr>
              <p:cNvSpPr>
                <a:spLocks noChangeArrowheads="1"/>
              </p:cNvSpPr>
              <p:nvPr userDrawn="1"/>
            </p:nvSpPr>
            <p:spPr bwMode="auto">
              <a:xfrm>
                <a:off x="23014896" y="944544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4" name="Rectangle 38">
                <a:extLst>
                  <a:ext uri="{FF2B5EF4-FFF2-40B4-BE49-F238E27FC236}">
                    <a16:creationId xmlns:a16="http://schemas.microsoft.com/office/drawing/2014/main" id="{1F1BA2BD-9C43-48F1-9938-071D849D24BC}"/>
                  </a:ext>
                </a:extLst>
              </p:cNvPr>
              <p:cNvSpPr>
                <a:spLocks noChangeArrowheads="1"/>
              </p:cNvSpPr>
              <p:nvPr userDrawn="1"/>
            </p:nvSpPr>
            <p:spPr bwMode="auto">
              <a:xfrm>
                <a:off x="23014896" y="929825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6" name="Rectangle 40">
                <a:extLst>
                  <a:ext uri="{FF2B5EF4-FFF2-40B4-BE49-F238E27FC236}">
                    <a16:creationId xmlns:a16="http://schemas.microsoft.com/office/drawing/2014/main" id="{3C56B171-C0C0-47B6-AA0E-C79669852D30}"/>
                  </a:ext>
                </a:extLst>
              </p:cNvPr>
              <p:cNvSpPr>
                <a:spLocks noChangeArrowheads="1"/>
              </p:cNvSpPr>
              <p:nvPr userDrawn="1"/>
            </p:nvSpPr>
            <p:spPr bwMode="auto">
              <a:xfrm>
                <a:off x="23014896" y="91510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58" name="Rectangle 42">
                <a:extLst>
                  <a:ext uri="{FF2B5EF4-FFF2-40B4-BE49-F238E27FC236}">
                    <a16:creationId xmlns:a16="http://schemas.microsoft.com/office/drawing/2014/main" id="{F2CBADF2-68AD-4028-A9B2-88976A585694}"/>
                  </a:ext>
                </a:extLst>
              </p:cNvPr>
              <p:cNvSpPr>
                <a:spLocks noChangeArrowheads="1"/>
              </p:cNvSpPr>
              <p:nvPr userDrawn="1"/>
            </p:nvSpPr>
            <p:spPr bwMode="auto">
              <a:xfrm>
                <a:off x="23014896" y="900386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0" name="Rectangle 44">
                <a:extLst>
                  <a:ext uri="{FF2B5EF4-FFF2-40B4-BE49-F238E27FC236}">
                    <a16:creationId xmlns:a16="http://schemas.microsoft.com/office/drawing/2014/main" id="{BBAA6269-E465-404B-B77B-FA5802FA7B50}"/>
                  </a:ext>
                </a:extLst>
              </p:cNvPr>
              <p:cNvSpPr>
                <a:spLocks noChangeArrowheads="1"/>
              </p:cNvSpPr>
              <p:nvPr userDrawn="1"/>
            </p:nvSpPr>
            <p:spPr bwMode="auto">
              <a:xfrm>
                <a:off x="23014896" y="88566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2" name="Rectangle 46">
                <a:extLst>
                  <a:ext uri="{FF2B5EF4-FFF2-40B4-BE49-F238E27FC236}">
                    <a16:creationId xmlns:a16="http://schemas.microsoft.com/office/drawing/2014/main" id="{235B2C1B-83A5-473B-8EF0-3CEB222CE3F1}"/>
                  </a:ext>
                </a:extLst>
              </p:cNvPr>
              <p:cNvSpPr>
                <a:spLocks noChangeArrowheads="1"/>
              </p:cNvSpPr>
              <p:nvPr userDrawn="1"/>
            </p:nvSpPr>
            <p:spPr bwMode="auto">
              <a:xfrm>
                <a:off x="23014896" y="870947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4" name="Rectangle 48">
                <a:extLst>
                  <a:ext uri="{FF2B5EF4-FFF2-40B4-BE49-F238E27FC236}">
                    <a16:creationId xmlns:a16="http://schemas.microsoft.com/office/drawing/2014/main" id="{50BB1D71-9EC8-4FF9-AFC7-F8B0B2A9C021}"/>
                  </a:ext>
                </a:extLst>
              </p:cNvPr>
              <p:cNvSpPr>
                <a:spLocks noChangeArrowheads="1"/>
              </p:cNvSpPr>
              <p:nvPr userDrawn="1"/>
            </p:nvSpPr>
            <p:spPr bwMode="auto">
              <a:xfrm>
                <a:off x="23014896" y="856228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6" name="Rectangle 50">
                <a:extLst>
                  <a:ext uri="{FF2B5EF4-FFF2-40B4-BE49-F238E27FC236}">
                    <a16:creationId xmlns:a16="http://schemas.microsoft.com/office/drawing/2014/main" id="{896B1927-218E-4FDD-B8BD-F29DFE01D60E}"/>
                  </a:ext>
                </a:extLst>
              </p:cNvPr>
              <p:cNvSpPr>
                <a:spLocks noChangeArrowheads="1"/>
              </p:cNvSpPr>
              <p:nvPr userDrawn="1"/>
            </p:nvSpPr>
            <p:spPr bwMode="auto">
              <a:xfrm>
                <a:off x="23014896" y="841508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68" name="Rectangle 52">
                <a:extLst>
                  <a:ext uri="{FF2B5EF4-FFF2-40B4-BE49-F238E27FC236}">
                    <a16:creationId xmlns:a16="http://schemas.microsoft.com/office/drawing/2014/main" id="{60CF3869-C39F-4C3E-9480-36B2AB8F5DED}"/>
                  </a:ext>
                </a:extLst>
              </p:cNvPr>
              <p:cNvSpPr>
                <a:spLocks noChangeArrowheads="1"/>
              </p:cNvSpPr>
              <p:nvPr userDrawn="1"/>
            </p:nvSpPr>
            <p:spPr bwMode="auto">
              <a:xfrm>
                <a:off x="23014896" y="826789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0" name="Rectangle 54">
                <a:extLst>
                  <a:ext uri="{FF2B5EF4-FFF2-40B4-BE49-F238E27FC236}">
                    <a16:creationId xmlns:a16="http://schemas.microsoft.com/office/drawing/2014/main" id="{A497E0EE-8EF6-4913-8785-D6000E04DCE0}"/>
                  </a:ext>
                </a:extLst>
              </p:cNvPr>
              <p:cNvSpPr>
                <a:spLocks noChangeArrowheads="1"/>
              </p:cNvSpPr>
              <p:nvPr userDrawn="1"/>
            </p:nvSpPr>
            <p:spPr bwMode="auto">
              <a:xfrm>
                <a:off x="23014896" y="812069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3" name="Rectangle 57">
                <a:extLst>
                  <a:ext uri="{FF2B5EF4-FFF2-40B4-BE49-F238E27FC236}">
                    <a16:creationId xmlns:a16="http://schemas.microsoft.com/office/drawing/2014/main" id="{C364744D-FFA0-41EE-B518-3E6B79AC510B}"/>
                  </a:ext>
                </a:extLst>
              </p:cNvPr>
              <p:cNvSpPr>
                <a:spLocks noChangeArrowheads="1"/>
              </p:cNvSpPr>
              <p:nvPr userDrawn="1"/>
            </p:nvSpPr>
            <p:spPr bwMode="auto">
              <a:xfrm>
                <a:off x="23014896" y="797350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6" name="Rectangle 60">
                <a:extLst>
                  <a:ext uri="{FF2B5EF4-FFF2-40B4-BE49-F238E27FC236}">
                    <a16:creationId xmlns:a16="http://schemas.microsoft.com/office/drawing/2014/main" id="{1854AF44-598B-47AC-BA1F-4366C7024241}"/>
                  </a:ext>
                </a:extLst>
              </p:cNvPr>
              <p:cNvSpPr>
                <a:spLocks noChangeArrowheads="1"/>
              </p:cNvSpPr>
              <p:nvPr userDrawn="1"/>
            </p:nvSpPr>
            <p:spPr bwMode="auto">
              <a:xfrm>
                <a:off x="23014896" y="782631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79" name="Rectangle 63">
                <a:extLst>
                  <a:ext uri="{FF2B5EF4-FFF2-40B4-BE49-F238E27FC236}">
                    <a16:creationId xmlns:a16="http://schemas.microsoft.com/office/drawing/2014/main" id="{AA8E9A84-8552-4A19-9016-87F4F368124C}"/>
                  </a:ext>
                </a:extLst>
              </p:cNvPr>
              <p:cNvSpPr>
                <a:spLocks noChangeArrowheads="1"/>
              </p:cNvSpPr>
              <p:nvPr userDrawn="1"/>
            </p:nvSpPr>
            <p:spPr bwMode="auto">
              <a:xfrm>
                <a:off x="23014896" y="767911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2" name="Rectangle 66">
                <a:extLst>
                  <a:ext uri="{FF2B5EF4-FFF2-40B4-BE49-F238E27FC236}">
                    <a16:creationId xmlns:a16="http://schemas.microsoft.com/office/drawing/2014/main" id="{6C55C251-26BD-486B-B88E-4C63EDF71F28}"/>
                  </a:ext>
                </a:extLst>
              </p:cNvPr>
              <p:cNvSpPr>
                <a:spLocks noChangeArrowheads="1"/>
              </p:cNvSpPr>
              <p:nvPr userDrawn="1"/>
            </p:nvSpPr>
            <p:spPr bwMode="auto">
              <a:xfrm>
                <a:off x="23014896" y="75319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5" name="Rectangle 69">
                <a:extLst>
                  <a:ext uri="{FF2B5EF4-FFF2-40B4-BE49-F238E27FC236}">
                    <a16:creationId xmlns:a16="http://schemas.microsoft.com/office/drawing/2014/main" id="{A6B97340-42D5-418C-9854-9D379EA2C1D3}"/>
                  </a:ext>
                </a:extLst>
              </p:cNvPr>
              <p:cNvSpPr>
                <a:spLocks noChangeArrowheads="1"/>
              </p:cNvSpPr>
              <p:nvPr userDrawn="1"/>
            </p:nvSpPr>
            <p:spPr bwMode="auto">
              <a:xfrm>
                <a:off x="23014896" y="7384728"/>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88" name="Rectangle 72">
                <a:extLst>
                  <a:ext uri="{FF2B5EF4-FFF2-40B4-BE49-F238E27FC236}">
                    <a16:creationId xmlns:a16="http://schemas.microsoft.com/office/drawing/2014/main" id="{6FB8B74B-EF22-44C3-9998-F457129D01CE}"/>
                  </a:ext>
                </a:extLst>
              </p:cNvPr>
              <p:cNvSpPr>
                <a:spLocks noChangeArrowheads="1"/>
              </p:cNvSpPr>
              <p:nvPr userDrawn="1"/>
            </p:nvSpPr>
            <p:spPr bwMode="auto">
              <a:xfrm>
                <a:off x="23014896" y="72375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1" name="Rectangle 75">
                <a:extLst>
                  <a:ext uri="{FF2B5EF4-FFF2-40B4-BE49-F238E27FC236}">
                    <a16:creationId xmlns:a16="http://schemas.microsoft.com/office/drawing/2014/main" id="{194EB017-4BF8-41C4-BD96-325180A92CF4}"/>
                  </a:ext>
                </a:extLst>
              </p:cNvPr>
              <p:cNvSpPr>
                <a:spLocks noChangeArrowheads="1"/>
              </p:cNvSpPr>
              <p:nvPr userDrawn="1"/>
            </p:nvSpPr>
            <p:spPr bwMode="auto">
              <a:xfrm>
                <a:off x="23014896" y="70903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4" name="Rectangle 78">
                <a:extLst>
                  <a:ext uri="{FF2B5EF4-FFF2-40B4-BE49-F238E27FC236}">
                    <a16:creationId xmlns:a16="http://schemas.microsoft.com/office/drawing/2014/main" id="{D4B77F6F-65BC-4E9A-8D6F-06202E813088}"/>
                  </a:ext>
                </a:extLst>
              </p:cNvPr>
              <p:cNvSpPr>
                <a:spLocks noChangeArrowheads="1"/>
              </p:cNvSpPr>
              <p:nvPr userDrawn="1"/>
            </p:nvSpPr>
            <p:spPr bwMode="auto">
              <a:xfrm>
                <a:off x="23014896" y="694314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7" name="Rectangle 81">
                <a:extLst>
                  <a:ext uri="{FF2B5EF4-FFF2-40B4-BE49-F238E27FC236}">
                    <a16:creationId xmlns:a16="http://schemas.microsoft.com/office/drawing/2014/main" id="{2B87554D-BEE7-40D4-BD70-50C672FDE928}"/>
                  </a:ext>
                </a:extLst>
              </p:cNvPr>
              <p:cNvSpPr>
                <a:spLocks noChangeArrowheads="1"/>
              </p:cNvSpPr>
              <p:nvPr userDrawn="1"/>
            </p:nvSpPr>
            <p:spPr bwMode="auto">
              <a:xfrm>
                <a:off x="23014896" y="679595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0" name="Rectangle 84">
                <a:extLst>
                  <a:ext uri="{FF2B5EF4-FFF2-40B4-BE49-F238E27FC236}">
                    <a16:creationId xmlns:a16="http://schemas.microsoft.com/office/drawing/2014/main" id="{46F9368F-DB6A-417B-8F47-6F8D29DDD58E}"/>
                  </a:ext>
                </a:extLst>
              </p:cNvPr>
              <p:cNvSpPr>
                <a:spLocks noChangeArrowheads="1"/>
              </p:cNvSpPr>
              <p:nvPr userDrawn="1"/>
            </p:nvSpPr>
            <p:spPr bwMode="auto">
              <a:xfrm>
                <a:off x="23014896" y="66487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3" name="Rectangle 87">
                <a:extLst>
                  <a:ext uri="{FF2B5EF4-FFF2-40B4-BE49-F238E27FC236}">
                    <a16:creationId xmlns:a16="http://schemas.microsoft.com/office/drawing/2014/main" id="{1C02266C-61BF-463D-A9FE-EFB474255752}"/>
                  </a:ext>
                </a:extLst>
              </p:cNvPr>
              <p:cNvSpPr>
                <a:spLocks noChangeArrowheads="1"/>
              </p:cNvSpPr>
              <p:nvPr userDrawn="1"/>
            </p:nvSpPr>
            <p:spPr bwMode="auto">
              <a:xfrm>
                <a:off x="23014896" y="6501563"/>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6" name="Rectangle 90">
                <a:extLst>
                  <a:ext uri="{FF2B5EF4-FFF2-40B4-BE49-F238E27FC236}">
                    <a16:creationId xmlns:a16="http://schemas.microsoft.com/office/drawing/2014/main" id="{704EC5B4-FD52-41F3-8954-EBE8CB13655C}"/>
                  </a:ext>
                </a:extLst>
              </p:cNvPr>
              <p:cNvSpPr>
                <a:spLocks noChangeArrowheads="1"/>
              </p:cNvSpPr>
              <p:nvPr userDrawn="1"/>
            </p:nvSpPr>
            <p:spPr bwMode="auto">
              <a:xfrm>
                <a:off x="23014896" y="63543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9" name="Rectangle 93">
                <a:extLst>
                  <a:ext uri="{FF2B5EF4-FFF2-40B4-BE49-F238E27FC236}">
                    <a16:creationId xmlns:a16="http://schemas.microsoft.com/office/drawing/2014/main" id="{072A3064-4EF9-426A-9AA3-F2A53BA68D84}"/>
                  </a:ext>
                </a:extLst>
              </p:cNvPr>
              <p:cNvSpPr>
                <a:spLocks noChangeArrowheads="1"/>
              </p:cNvSpPr>
              <p:nvPr userDrawn="1"/>
            </p:nvSpPr>
            <p:spPr bwMode="auto">
              <a:xfrm>
                <a:off x="23014896" y="620717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2" name="Rectangle 96">
                <a:extLst>
                  <a:ext uri="{FF2B5EF4-FFF2-40B4-BE49-F238E27FC236}">
                    <a16:creationId xmlns:a16="http://schemas.microsoft.com/office/drawing/2014/main" id="{33CB5F1B-E216-4C66-B872-D1E9B9E80882}"/>
                  </a:ext>
                </a:extLst>
              </p:cNvPr>
              <p:cNvSpPr>
                <a:spLocks noChangeArrowheads="1"/>
              </p:cNvSpPr>
              <p:nvPr userDrawn="1"/>
            </p:nvSpPr>
            <p:spPr bwMode="auto">
              <a:xfrm>
                <a:off x="23014896" y="605998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5" name="Rectangle 99">
                <a:extLst>
                  <a:ext uri="{FF2B5EF4-FFF2-40B4-BE49-F238E27FC236}">
                    <a16:creationId xmlns:a16="http://schemas.microsoft.com/office/drawing/2014/main" id="{26EA5FFD-5690-4535-974D-7B0BA38ABC26}"/>
                  </a:ext>
                </a:extLst>
              </p:cNvPr>
              <p:cNvSpPr>
                <a:spLocks noChangeArrowheads="1"/>
              </p:cNvSpPr>
              <p:nvPr userDrawn="1"/>
            </p:nvSpPr>
            <p:spPr bwMode="auto">
              <a:xfrm>
                <a:off x="23014896" y="591278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8" name="Rectangle 102">
                <a:extLst>
                  <a:ext uri="{FF2B5EF4-FFF2-40B4-BE49-F238E27FC236}">
                    <a16:creationId xmlns:a16="http://schemas.microsoft.com/office/drawing/2014/main" id="{DC3BC37A-7944-45E0-9E6E-C1515D2E7063}"/>
                  </a:ext>
                </a:extLst>
              </p:cNvPr>
              <p:cNvSpPr>
                <a:spLocks noChangeArrowheads="1"/>
              </p:cNvSpPr>
              <p:nvPr userDrawn="1"/>
            </p:nvSpPr>
            <p:spPr bwMode="auto">
              <a:xfrm>
                <a:off x="23014896" y="57623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1" name="Rectangle 105">
                <a:extLst>
                  <a:ext uri="{FF2B5EF4-FFF2-40B4-BE49-F238E27FC236}">
                    <a16:creationId xmlns:a16="http://schemas.microsoft.com/office/drawing/2014/main" id="{A7EA54EE-0C06-487B-996A-126C44415DF8}"/>
                  </a:ext>
                </a:extLst>
              </p:cNvPr>
              <p:cNvSpPr>
                <a:spLocks noChangeArrowheads="1"/>
              </p:cNvSpPr>
              <p:nvPr userDrawn="1"/>
            </p:nvSpPr>
            <p:spPr bwMode="auto">
              <a:xfrm>
                <a:off x="23014896" y="561512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4" name="Rectangle 108">
                <a:extLst>
                  <a:ext uri="{FF2B5EF4-FFF2-40B4-BE49-F238E27FC236}">
                    <a16:creationId xmlns:a16="http://schemas.microsoft.com/office/drawing/2014/main" id="{35686BC9-2479-4DCB-9831-19578AC98AEF}"/>
                  </a:ext>
                </a:extLst>
              </p:cNvPr>
              <p:cNvSpPr>
                <a:spLocks noChangeArrowheads="1"/>
              </p:cNvSpPr>
              <p:nvPr userDrawn="1"/>
            </p:nvSpPr>
            <p:spPr bwMode="auto">
              <a:xfrm>
                <a:off x="23014896" y="546793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7" name="Rectangle 111">
                <a:extLst>
                  <a:ext uri="{FF2B5EF4-FFF2-40B4-BE49-F238E27FC236}">
                    <a16:creationId xmlns:a16="http://schemas.microsoft.com/office/drawing/2014/main" id="{720A3CAE-F497-4610-BE2B-FED304D9B64E}"/>
                  </a:ext>
                </a:extLst>
              </p:cNvPr>
              <p:cNvSpPr>
                <a:spLocks noChangeArrowheads="1"/>
              </p:cNvSpPr>
              <p:nvPr userDrawn="1"/>
            </p:nvSpPr>
            <p:spPr bwMode="auto">
              <a:xfrm>
                <a:off x="23014896" y="53207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0" name="Rectangle 114">
                <a:extLst>
                  <a:ext uri="{FF2B5EF4-FFF2-40B4-BE49-F238E27FC236}">
                    <a16:creationId xmlns:a16="http://schemas.microsoft.com/office/drawing/2014/main" id="{1E106C33-1C4D-42E5-8999-5089C0FB73FC}"/>
                  </a:ext>
                </a:extLst>
              </p:cNvPr>
              <p:cNvSpPr>
                <a:spLocks noChangeArrowheads="1"/>
              </p:cNvSpPr>
              <p:nvPr userDrawn="1"/>
            </p:nvSpPr>
            <p:spPr bwMode="auto">
              <a:xfrm>
                <a:off x="23014896" y="517354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3" name="Rectangle 117">
                <a:extLst>
                  <a:ext uri="{FF2B5EF4-FFF2-40B4-BE49-F238E27FC236}">
                    <a16:creationId xmlns:a16="http://schemas.microsoft.com/office/drawing/2014/main" id="{41D9464E-AC43-4EF5-BBFF-334F2BCB3AAB}"/>
                  </a:ext>
                </a:extLst>
              </p:cNvPr>
              <p:cNvSpPr>
                <a:spLocks noChangeArrowheads="1"/>
              </p:cNvSpPr>
              <p:nvPr userDrawn="1"/>
            </p:nvSpPr>
            <p:spPr bwMode="auto">
              <a:xfrm>
                <a:off x="23014896" y="502635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6" name="Rectangle 120">
                <a:extLst>
                  <a:ext uri="{FF2B5EF4-FFF2-40B4-BE49-F238E27FC236}">
                    <a16:creationId xmlns:a16="http://schemas.microsoft.com/office/drawing/2014/main" id="{6C1295C4-21B2-4EDE-B2B5-34368160BB56}"/>
                  </a:ext>
                </a:extLst>
              </p:cNvPr>
              <p:cNvSpPr>
                <a:spLocks noChangeArrowheads="1"/>
              </p:cNvSpPr>
              <p:nvPr userDrawn="1"/>
            </p:nvSpPr>
            <p:spPr bwMode="auto">
              <a:xfrm>
                <a:off x="23014896" y="48791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9" name="Rectangle 123">
                <a:extLst>
                  <a:ext uri="{FF2B5EF4-FFF2-40B4-BE49-F238E27FC236}">
                    <a16:creationId xmlns:a16="http://schemas.microsoft.com/office/drawing/2014/main" id="{3235FC67-59B7-47FE-8215-D9894A215936}"/>
                  </a:ext>
                </a:extLst>
              </p:cNvPr>
              <p:cNvSpPr>
                <a:spLocks noChangeArrowheads="1"/>
              </p:cNvSpPr>
              <p:nvPr userDrawn="1"/>
            </p:nvSpPr>
            <p:spPr bwMode="auto">
              <a:xfrm>
                <a:off x="23014896" y="473196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2" name="Rectangle 126">
                <a:extLst>
                  <a:ext uri="{FF2B5EF4-FFF2-40B4-BE49-F238E27FC236}">
                    <a16:creationId xmlns:a16="http://schemas.microsoft.com/office/drawing/2014/main" id="{48336B00-3817-49A5-BC97-12E94B3D87AA}"/>
                  </a:ext>
                </a:extLst>
              </p:cNvPr>
              <p:cNvSpPr>
                <a:spLocks noChangeArrowheads="1"/>
              </p:cNvSpPr>
              <p:nvPr userDrawn="1"/>
            </p:nvSpPr>
            <p:spPr bwMode="auto">
              <a:xfrm>
                <a:off x="23014896" y="45847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5" name="Rectangle 129">
                <a:extLst>
                  <a:ext uri="{FF2B5EF4-FFF2-40B4-BE49-F238E27FC236}">
                    <a16:creationId xmlns:a16="http://schemas.microsoft.com/office/drawing/2014/main" id="{C752D80B-4F85-439A-9384-FAD59BCF915E}"/>
                  </a:ext>
                </a:extLst>
              </p:cNvPr>
              <p:cNvSpPr>
                <a:spLocks noChangeArrowheads="1"/>
              </p:cNvSpPr>
              <p:nvPr userDrawn="1"/>
            </p:nvSpPr>
            <p:spPr bwMode="auto">
              <a:xfrm>
                <a:off x="23014896" y="443757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8" name="Rectangle 132">
                <a:extLst>
                  <a:ext uri="{FF2B5EF4-FFF2-40B4-BE49-F238E27FC236}">
                    <a16:creationId xmlns:a16="http://schemas.microsoft.com/office/drawing/2014/main" id="{7D79B32B-C916-42A6-B124-11726359F640}"/>
                  </a:ext>
                </a:extLst>
              </p:cNvPr>
              <p:cNvSpPr>
                <a:spLocks noChangeArrowheads="1"/>
              </p:cNvSpPr>
              <p:nvPr userDrawn="1"/>
            </p:nvSpPr>
            <p:spPr bwMode="auto">
              <a:xfrm>
                <a:off x="23014896" y="4292015"/>
                <a:ext cx="1000920" cy="47429"/>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1" name="Rectangle 135">
                <a:extLst>
                  <a:ext uri="{FF2B5EF4-FFF2-40B4-BE49-F238E27FC236}">
                    <a16:creationId xmlns:a16="http://schemas.microsoft.com/office/drawing/2014/main" id="{EF4D7820-ACC9-4E0A-9C8E-D12859018295}"/>
                  </a:ext>
                </a:extLst>
              </p:cNvPr>
              <p:cNvSpPr>
                <a:spLocks noChangeArrowheads="1"/>
              </p:cNvSpPr>
              <p:nvPr userDrawn="1"/>
            </p:nvSpPr>
            <p:spPr bwMode="auto">
              <a:xfrm>
                <a:off x="23014896" y="414482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3" name="Rectangle 137">
                <a:extLst>
                  <a:ext uri="{FF2B5EF4-FFF2-40B4-BE49-F238E27FC236}">
                    <a16:creationId xmlns:a16="http://schemas.microsoft.com/office/drawing/2014/main" id="{27C589B3-DB00-43CA-9618-432A629D5841}"/>
                  </a:ext>
                </a:extLst>
              </p:cNvPr>
              <p:cNvSpPr>
                <a:spLocks noChangeArrowheads="1"/>
              </p:cNvSpPr>
              <p:nvPr userDrawn="1"/>
            </p:nvSpPr>
            <p:spPr bwMode="auto">
              <a:xfrm>
                <a:off x="23014896" y="399762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6" name="Rectangle 140">
                <a:extLst>
                  <a:ext uri="{FF2B5EF4-FFF2-40B4-BE49-F238E27FC236}">
                    <a16:creationId xmlns:a16="http://schemas.microsoft.com/office/drawing/2014/main" id="{293C1131-CFBB-4063-9C98-3B9C8006177C}"/>
                  </a:ext>
                </a:extLst>
              </p:cNvPr>
              <p:cNvSpPr>
                <a:spLocks noChangeArrowheads="1"/>
              </p:cNvSpPr>
              <p:nvPr userDrawn="1"/>
            </p:nvSpPr>
            <p:spPr bwMode="auto">
              <a:xfrm>
                <a:off x="23014896" y="3850433"/>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9" name="Rectangle 143">
                <a:extLst>
                  <a:ext uri="{FF2B5EF4-FFF2-40B4-BE49-F238E27FC236}">
                    <a16:creationId xmlns:a16="http://schemas.microsoft.com/office/drawing/2014/main" id="{E5F76DB3-53F7-437E-B971-07EB00C11FD3}"/>
                  </a:ext>
                </a:extLst>
              </p:cNvPr>
              <p:cNvSpPr>
                <a:spLocks noChangeArrowheads="1"/>
              </p:cNvSpPr>
              <p:nvPr userDrawn="1"/>
            </p:nvSpPr>
            <p:spPr bwMode="auto">
              <a:xfrm>
                <a:off x="23014896" y="37032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2" name="Rectangle 146">
                <a:extLst>
                  <a:ext uri="{FF2B5EF4-FFF2-40B4-BE49-F238E27FC236}">
                    <a16:creationId xmlns:a16="http://schemas.microsoft.com/office/drawing/2014/main" id="{60BF1951-C773-4770-A247-54E89D2C6E0C}"/>
                  </a:ext>
                </a:extLst>
              </p:cNvPr>
              <p:cNvSpPr>
                <a:spLocks noChangeArrowheads="1"/>
              </p:cNvSpPr>
              <p:nvPr userDrawn="1"/>
            </p:nvSpPr>
            <p:spPr bwMode="auto">
              <a:xfrm>
                <a:off x="23014896" y="355604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5" name="Rectangle 149">
                <a:extLst>
                  <a:ext uri="{FF2B5EF4-FFF2-40B4-BE49-F238E27FC236}">
                    <a16:creationId xmlns:a16="http://schemas.microsoft.com/office/drawing/2014/main" id="{4B6A3AC0-47E4-4591-9A70-F8ED2E498763}"/>
                  </a:ext>
                </a:extLst>
              </p:cNvPr>
              <p:cNvSpPr>
                <a:spLocks noChangeArrowheads="1"/>
              </p:cNvSpPr>
              <p:nvPr userDrawn="1"/>
            </p:nvSpPr>
            <p:spPr bwMode="auto">
              <a:xfrm>
                <a:off x="23014896" y="340885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7" name="Rectangle 151">
                <a:extLst>
                  <a:ext uri="{FF2B5EF4-FFF2-40B4-BE49-F238E27FC236}">
                    <a16:creationId xmlns:a16="http://schemas.microsoft.com/office/drawing/2014/main" id="{5E6E5512-A5D8-4F77-9AFA-E3B86A1FCE36}"/>
                  </a:ext>
                </a:extLst>
              </p:cNvPr>
              <p:cNvSpPr>
                <a:spLocks noChangeArrowheads="1"/>
              </p:cNvSpPr>
              <p:nvPr userDrawn="1"/>
            </p:nvSpPr>
            <p:spPr bwMode="auto">
              <a:xfrm>
                <a:off x="23014896" y="326165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9" name="Rectangle 153">
                <a:extLst>
                  <a:ext uri="{FF2B5EF4-FFF2-40B4-BE49-F238E27FC236}">
                    <a16:creationId xmlns:a16="http://schemas.microsoft.com/office/drawing/2014/main" id="{6D2DFC8D-64FB-48CB-88D9-6D0B432346D3}"/>
                  </a:ext>
                </a:extLst>
              </p:cNvPr>
              <p:cNvSpPr>
                <a:spLocks noChangeArrowheads="1"/>
              </p:cNvSpPr>
              <p:nvPr userDrawn="1"/>
            </p:nvSpPr>
            <p:spPr bwMode="auto">
              <a:xfrm>
                <a:off x="23014896" y="311446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1" name="Rectangle 155">
                <a:extLst>
                  <a:ext uri="{FF2B5EF4-FFF2-40B4-BE49-F238E27FC236}">
                    <a16:creationId xmlns:a16="http://schemas.microsoft.com/office/drawing/2014/main" id="{9D1C8492-A64C-4219-8413-81B68042823C}"/>
                  </a:ext>
                </a:extLst>
              </p:cNvPr>
              <p:cNvSpPr>
                <a:spLocks noChangeArrowheads="1"/>
              </p:cNvSpPr>
              <p:nvPr userDrawn="1"/>
            </p:nvSpPr>
            <p:spPr bwMode="auto">
              <a:xfrm>
                <a:off x="23014896" y="296726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3" name="Rectangle 157">
                <a:extLst>
                  <a:ext uri="{FF2B5EF4-FFF2-40B4-BE49-F238E27FC236}">
                    <a16:creationId xmlns:a16="http://schemas.microsoft.com/office/drawing/2014/main" id="{C1CBAE5A-2DCA-43A5-B578-41859F271022}"/>
                  </a:ext>
                </a:extLst>
              </p:cNvPr>
              <p:cNvSpPr>
                <a:spLocks noChangeArrowheads="1"/>
              </p:cNvSpPr>
              <p:nvPr userDrawn="1"/>
            </p:nvSpPr>
            <p:spPr bwMode="auto">
              <a:xfrm>
                <a:off x="23014896" y="282007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5" name="Rectangle 159">
                <a:extLst>
                  <a:ext uri="{FF2B5EF4-FFF2-40B4-BE49-F238E27FC236}">
                    <a16:creationId xmlns:a16="http://schemas.microsoft.com/office/drawing/2014/main" id="{A4BE0BC1-8C48-4288-A6BF-5F11E659F983}"/>
                  </a:ext>
                </a:extLst>
              </p:cNvPr>
              <p:cNvSpPr>
                <a:spLocks noChangeArrowheads="1"/>
              </p:cNvSpPr>
              <p:nvPr userDrawn="1"/>
            </p:nvSpPr>
            <p:spPr bwMode="auto">
              <a:xfrm>
                <a:off x="23014896" y="2672880"/>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7" name="Rectangle 161">
                <a:extLst>
                  <a:ext uri="{FF2B5EF4-FFF2-40B4-BE49-F238E27FC236}">
                    <a16:creationId xmlns:a16="http://schemas.microsoft.com/office/drawing/2014/main" id="{88FDEF1F-1BB8-4E85-8A32-B6CD5141801A}"/>
                  </a:ext>
                </a:extLst>
              </p:cNvPr>
              <p:cNvSpPr>
                <a:spLocks noChangeArrowheads="1"/>
              </p:cNvSpPr>
              <p:nvPr userDrawn="1"/>
            </p:nvSpPr>
            <p:spPr bwMode="auto">
              <a:xfrm>
                <a:off x="23014896" y="2525686"/>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9" name="Rectangle 163">
                <a:extLst>
                  <a:ext uri="{FF2B5EF4-FFF2-40B4-BE49-F238E27FC236}">
                    <a16:creationId xmlns:a16="http://schemas.microsoft.com/office/drawing/2014/main" id="{2A031A57-0C73-4375-8381-167216A51235}"/>
                  </a:ext>
                </a:extLst>
              </p:cNvPr>
              <p:cNvSpPr>
                <a:spLocks noChangeArrowheads="1"/>
              </p:cNvSpPr>
              <p:nvPr userDrawn="1"/>
            </p:nvSpPr>
            <p:spPr bwMode="auto">
              <a:xfrm>
                <a:off x="23014896" y="237849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1" name="Rectangle 165">
                <a:extLst>
                  <a:ext uri="{FF2B5EF4-FFF2-40B4-BE49-F238E27FC236}">
                    <a16:creationId xmlns:a16="http://schemas.microsoft.com/office/drawing/2014/main" id="{EA3E0E8C-E966-427E-9198-08DA1F4FBB94}"/>
                  </a:ext>
                </a:extLst>
              </p:cNvPr>
              <p:cNvSpPr>
                <a:spLocks noChangeArrowheads="1"/>
              </p:cNvSpPr>
              <p:nvPr userDrawn="1"/>
            </p:nvSpPr>
            <p:spPr bwMode="auto">
              <a:xfrm>
                <a:off x="23014896" y="223129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3" name="Rectangle 167">
                <a:extLst>
                  <a:ext uri="{FF2B5EF4-FFF2-40B4-BE49-F238E27FC236}">
                    <a16:creationId xmlns:a16="http://schemas.microsoft.com/office/drawing/2014/main" id="{41D93608-6E20-426B-B63E-6A07597EDED8}"/>
                  </a:ext>
                </a:extLst>
              </p:cNvPr>
              <p:cNvSpPr>
                <a:spLocks noChangeArrowheads="1"/>
              </p:cNvSpPr>
              <p:nvPr userDrawn="1"/>
            </p:nvSpPr>
            <p:spPr bwMode="auto">
              <a:xfrm>
                <a:off x="23014896" y="208410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5" name="Rectangle 169">
                <a:extLst>
                  <a:ext uri="{FF2B5EF4-FFF2-40B4-BE49-F238E27FC236}">
                    <a16:creationId xmlns:a16="http://schemas.microsoft.com/office/drawing/2014/main" id="{1EF803AC-1C84-483B-99CF-CDDE23DCA98D}"/>
                  </a:ext>
                </a:extLst>
              </p:cNvPr>
              <p:cNvSpPr>
                <a:spLocks noChangeArrowheads="1"/>
              </p:cNvSpPr>
              <p:nvPr userDrawn="1"/>
            </p:nvSpPr>
            <p:spPr bwMode="auto">
              <a:xfrm>
                <a:off x="23014896" y="193690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7" name="Rectangle 171">
                <a:extLst>
                  <a:ext uri="{FF2B5EF4-FFF2-40B4-BE49-F238E27FC236}">
                    <a16:creationId xmlns:a16="http://schemas.microsoft.com/office/drawing/2014/main" id="{B9785870-FC6C-45B6-B76F-1D137EE10743}"/>
                  </a:ext>
                </a:extLst>
              </p:cNvPr>
              <p:cNvSpPr>
                <a:spLocks noChangeArrowheads="1"/>
              </p:cNvSpPr>
              <p:nvPr userDrawn="1"/>
            </p:nvSpPr>
            <p:spPr bwMode="auto">
              <a:xfrm>
                <a:off x="23014896" y="1789715"/>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9" name="Rectangle 173">
                <a:extLst>
                  <a:ext uri="{FF2B5EF4-FFF2-40B4-BE49-F238E27FC236}">
                    <a16:creationId xmlns:a16="http://schemas.microsoft.com/office/drawing/2014/main" id="{E455835C-8641-4A24-8549-41F8A831EA37}"/>
                  </a:ext>
                </a:extLst>
              </p:cNvPr>
              <p:cNvSpPr>
                <a:spLocks noChangeArrowheads="1"/>
              </p:cNvSpPr>
              <p:nvPr userDrawn="1"/>
            </p:nvSpPr>
            <p:spPr bwMode="auto">
              <a:xfrm>
                <a:off x="23014896" y="1642521"/>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1" name="Rectangle 175">
                <a:extLst>
                  <a:ext uri="{FF2B5EF4-FFF2-40B4-BE49-F238E27FC236}">
                    <a16:creationId xmlns:a16="http://schemas.microsoft.com/office/drawing/2014/main" id="{9E8F1C8E-0E4A-4029-BD5D-78519E352456}"/>
                  </a:ext>
                </a:extLst>
              </p:cNvPr>
              <p:cNvSpPr>
                <a:spLocks noChangeArrowheads="1"/>
              </p:cNvSpPr>
              <p:nvPr userDrawn="1"/>
            </p:nvSpPr>
            <p:spPr bwMode="auto">
              <a:xfrm>
                <a:off x="23014896" y="1495327"/>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3" name="Rectangle 177">
                <a:extLst>
                  <a:ext uri="{FF2B5EF4-FFF2-40B4-BE49-F238E27FC236}">
                    <a16:creationId xmlns:a16="http://schemas.microsoft.com/office/drawing/2014/main" id="{4C44F08A-5F6E-4474-904E-F061EA98BEA1}"/>
                  </a:ext>
                </a:extLst>
              </p:cNvPr>
              <p:cNvSpPr>
                <a:spLocks noChangeArrowheads="1"/>
              </p:cNvSpPr>
              <p:nvPr userDrawn="1"/>
            </p:nvSpPr>
            <p:spPr bwMode="auto">
              <a:xfrm>
                <a:off x="23014896" y="1348132"/>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5" name="Rectangle 179">
                <a:extLst>
                  <a:ext uri="{FF2B5EF4-FFF2-40B4-BE49-F238E27FC236}">
                    <a16:creationId xmlns:a16="http://schemas.microsoft.com/office/drawing/2014/main" id="{C6778146-3901-4778-8E00-49F111478C96}"/>
                  </a:ext>
                </a:extLst>
              </p:cNvPr>
              <p:cNvSpPr>
                <a:spLocks noChangeArrowheads="1"/>
              </p:cNvSpPr>
              <p:nvPr userDrawn="1"/>
            </p:nvSpPr>
            <p:spPr bwMode="auto">
              <a:xfrm>
                <a:off x="23014896" y="1200939"/>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7" name="Rectangle 181">
                <a:extLst>
                  <a:ext uri="{FF2B5EF4-FFF2-40B4-BE49-F238E27FC236}">
                    <a16:creationId xmlns:a16="http://schemas.microsoft.com/office/drawing/2014/main" id="{28614E1F-15D8-4BCB-AE25-7722C351AA74}"/>
                  </a:ext>
                </a:extLst>
              </p:cNvPr>
              <p:cNvSpPr>
                <a:spLocks noChangeArrowheads="1"/>
              </p:cNvSpPr>
              <p:nvPr userDrawn="1"/>
            </p:nvSpPr>
            <p:spPr bwMode="auto">
              <a:xfrm>
                <a:off x="23014896" y="1053744"/>
                <a:ext cx="100092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12" name="Gruppieren 11">
            <a:extLst>
              <a:ext uri="{FF2B5EF4-FFF2-40B4-BE49-F238E27FC236}">
                <a16:creationId xmlns:a16="http://schemas.microsoft.com/office/drawing/2014/main" id="{33F1A240-B903-E345-897B-AAB47FB5559A}"/>
              </a:ext>
              <a:ext uri="{C183D7F6-B498-43B3-948B-1728B52AA6E4}">
                <adec:decorative xmlns:adec="http://schemas.microsoft.com/office/drawing/2017/decorative" val="1"/>
              </a:ext>
            </a:extLst>
          </p:cNvPr>
          <p:cNvGrpSpPr/>
          <p:nvPr userDrawn="1"/>
        </p:nvGrpSpPr>
        <p:grpSpPr>
          <a:xfrm>
            <a:off x="0" y="548765"/>
            <a:ext cx="1363573" cy="3167011"/>
            <a:chOff x="0" y="1080000"/>
            <a:chExt cx="2685600" cy="6232854"/>
          </a:xfrm>
        </p:grpSpPr>
        <p:grpSp>
          <p:nvGrpSpPr>
            <p:cNvPr id="11" name="Gruppieren 10">
              <a:extLst>
                <a:ext uri="{FF2B5EF4-FFF2-40B4-BE49-F238E27FC236}">
                  <a16:creationId xmlns:a16="http://schemas.microsoft.com/office/drawing/2014/main" id="{511F315A-1066-0D42-B54F-6CD312527D5A}"/>
                </a:ext>
              </a:extLst>
            </p:cNvPr>
            <p:cNvGrpSpPr/>
            <p:nvPr userDrawn="1"/>
          </p:nvGrpSpPr>
          <p:grpSpPr>
            <a:xfrm>
              <a:off x="720000" y="3778000"/>
              <a:ext cx="1965600" cy="1960953"/>
              <a:chOff x="720000" y="3924026"/>
              <a:chExt cx="1965600" cy="1960953"/>
            </a:xfrm>
          </p:grpSpPr>
          <p:sp>
            <p:nvSpPr>
              <p:cNvPr id="225" name="Rectangle 109">
                <a:extLst>
                  <a:ext uri="{FF2B5EF4-FFF2-40B4-BE49-F238E27FC236}">
                    <a16:creationId xmlns:a16="http://schemas.microsoft.com/office/drawing/2014/main" id="{2EDF92EA-67CB-4A53-8C18-A97AEC7AC647}"/>
                  </a:ext>
                </a:extLst>
              </p:cNvPr>
              <p:cNvSpPr>
                <a:spLocks noChangeArrowheads="1"/>
              </p:cNvSpPr>
              <p:nvPr userDrawn="1"/>
            </p:nvSpPr>
            <p:spPr bwMode="auto">
              <a:xfrm>
                <a:off x="720000" y="5835914"/>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8" name="Rectangle 112">
                <a:extLst>
                  <a:ext uri="{FF2B5EF4-FFF2-40B4-BE49-F238E27FC236}">
                    <a16:creationId xmlns:a16="http://schemas.microsoft.com/office/drawing/2014/main" id="{0499F2F0-9370-4342-A6BF-83D5174B7610}"/>
                  </a:ext>
                </a:extLst>
              </p:cNvPr>
              <p:cNvSpPr>
                <a:spLocks noChangeArrowheads="1"/>
              </p:cNvSpPr>
              <p:nvPr userDrawn="1"/>
            </p:nvSpPr>
            <p:spPr bwMode="auto">
              <a:xfrm>
                <a:off x="720000" y="5688720"/>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1" name="Rectangle 115">
                <a:extLst>
                  <a:ext uri="{FF2B5EF4-FFF2-40B4-BE49-F238E27FC236}">
                    <a16:creationId xmlns:a16="http://schemas.microsoft.com/office/drawing/2014/main" id="{582AEA53-2D89-4AAB-AD3A-8B7AFEA2C8B1}"/>
                  </a:ext>
                </a:extLst>
              </p:cNvPr>
              <p:cNvSpPr>
                <a:spLocks noChangeArrowheads="1"/>
              </p:cNvSpPr>
              <p:nvPr userDrawn="1"/>
            </p:nvSpPr>
            <p:spPr bwMode="auto">
              <a:xfrm>
                <a:off x="720000" y="5541526"/>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4" name="Rectangle 118">
                <a:extLst>
                  <a:ext uri="{FF2B5EF4-FFF2-40B4-BE49-F238E27FC236}">
                    <a16:creationId xmlns:a16="http://schemas.microsoft.com/office/drawing/2014/main" id="{9C09C06B-55D2-4EA1-A407-130B2AD8A0C5}"/>
                  </a:ext>
                </a:extLst>
              </p:cNvPr>
              <p:cNvSpPr>
                <a:spLocks noChangeArrowheads="1"/>
              </p:cNvSpPr>
              <p:nvPr userDrawn="1"/>
            </p:nvSpPr>
            <p:spPr bwMode="auto">
              <a:xfrm>
                <a:off x="720000" y="5394332"/>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7" name="Rectangle 121">
                <a:extLst>
                  <a:ext uri="{FF2B5EF4-FFF2-40B4-BE49-F238E27FC236}">
                    <a16:creationId xmlns:a16="http://schemas.microsoft.com/office/drawing/2014/main" id="{58AF87C0-EACC-4144-A032-C51C60154191}"/>
                  </a:ext>
                </a:extLst>
              </p:cNvPr>
              <p:cNvSpPr>
                <a:spLocks noChangeArrowheads="1"/>
              </p:cNvSpPr>
              <p:nvPr userDrawn="1"/>
            </p:nvSpPr>
            <p:spPr bwMode="auto">
              <a:xfrm>
                <a:off x="720000" y="5247138"/>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0" name="Rectangle 124">
                <a:extLst>
                  <a:ext uri="{FF2B5EF4-FFF2-40B4-BE49-F238E27FC236}">
                    <a16:creationId xmlns:a16="http://schemas.microsoft.com/office/drawing/2014/main" id="{218945D3-178B-4D8B-A65E-22AD4CE53221}"/>
                  </a:ext>
                </a:extLst>
              </p:cNvPr>
              <p:cNvSpPr>
                <a:spLocks noChangeArrowheads="1"/>
              </p:cNvSpPr>
              <p:nvPr userDrawn="1"/>
            </p:nvSpPr>
            <p:spPr bwMode="auto">
              <a:xfrm>
                <a:off x="720000" y="5099943"/>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3" name="Rectangle 127">
                <a:extLst>
                  <a:ext uri="{FF2B5EF4-FFF2-40B4-BE49-F238E27FC236}">
                    <a16:creationId xmlns:a16="http://schemas.microsoft.com/office/drawing/2014/main" id="{69A0A420-C535-4273-8609-EDCB5BD6B98D}"/>
                  </a:ext>
                </a:extLst>
              </p:cNvPr>
              <p:cNvSpPr>
                <a:spLocks noChangeArrowheads="1"/>
              </p:cNvSpPr>
              <p:nvPr userDrawn="1"/>
            </p:nvSpPr>
            <p:spPr bwMode="auto">
              <a:xfrm>
                <a:off x="720000" y="4952750"/>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6" name="Rectangle 130">
                <a:extLst>
                  <a:ext uri="{FF2B5EF4-FFF2-40B4-BE49-F238E27FC236}">
                    <a16:creationId xmlns:a16="http://schemas.microsoft.com/office/drawing/2014/main" id="{097CEC47-3BB4-4EDB-A098-554C987BA868}"/>
                  </a:ext>
                </a:extLst>
              </p:cNvPr>
              <p:cNvSpPr>
                <a:spLocks noChangeArrowheads="1"/>
              </p:cNvSpPr>
              <p:nvPr userDrawn="1"/>
            </p:nvSpPr>
            <p:spPr bwMode="auto">
              <a:xfrm>
                <a:off x="720000" y="4805555"/>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9" name="Rectangle 133">
                <a:extLst>
                  <a:ext uri="{FF2B5EF4-FFF2-40B4-BE49-F238E27FC236}">
                    <a16:creationId xmlns:a16="http://schemas.microsoft.com/office/drawing/2014/main" id="{B48F9E79-F442-459C-87D2-978C32F52667}"/>
                  </a:ext>
                </a:extLst>
              </p:cNvPr>
              <p:cNvSpPr>
                <a:spLocks noChangeArrowheads="1"/>
              </p:cNvSpPr>
              <p:nvPr userDrawn="1"/>
            </p:nvSpPr>
            <p:spPr bwMode="auto">
              <a:xfrm>
                <a:off x="720000" y="4659997"/>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2" name="Rectangle 136">
                <a:extLst>
                  <a:ext uri="{FF2B5EF4-FFF2-40B4-BE49-F238E27FC236}">
                    <a16:creationId xmlns:a16="http://schemas.microsoft.com/office/drawing/2014/main" id="{0743CE9C-CD90-4E1B-9992-DD8AE7D6188E}"/>
                  </a:ext>
                </a:extLst>
              </p:cNvPr>
              <p:cNvSpPr>
                <a:spLocks noChangeArrowheads="1"/>
              </p:cNvSpPr>
              <p:nvPr userDrawn="1"/>
            </p:nvSpPr>
            <p:spPr bwMode="auto">
              <a:xfrm>
                <a:off x="720000" y="4512803"/>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5" name="Rectangle 139">
                <a:extLst>
                  <a:ext uri="{FF2B5EF4-FFF2-40B4-BE49-F238E27FC236}">
                    <a16:creationId xmlns:a16="http://schemas.microsoft.com/office/drawing/2014/main" id="{6989337F-9C7E-4AF3-B31B-C12348FFA7CD}"/>
                  </a:ext>
                </a:extLst>
              </p:cNvPr>
              <p:cNvSpPr>
                <a:spLocks noChangeArrowheads="1"/>
              </p:cNvSpPr>
              <p:nvPr userDrawn="1"/>
            </p:nvSpPr>
            <p:spPr bwMode="auto">
              <a:xfrm>
                <a:off x="720000" y="4365609"/>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8" name="Rectangle 142">
                <a:extLst>
                  <a:ext uri="{FF2B5EF4-FFF2-40B4-BE49-F238E27FC236}">
                    <a16:creationId xmlns:a16="http://schemas.microsoft.com/office/drawing/2014/main" id="{20AF33B9-C876-4BEC-BCDD-1185BFB19C51}"/>
                  </a:ext>
                </a:extLst>
              </p:cNvPr>
              <p:cNvSpPr>
                <a:spLocks noChangeArrowheads="1"/>
              </p:cNvSpPr>
              <p:nvPr userDrawn="1"/>
            </p:nvSpPr>
            <p:spPr bwMode="auto">
              <a:xfrm>
                <a:off x="720000" y="4218414"/>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1" name="Rectangle 145">
                <a:extLst>
                  <a:ext uri="{FF2B5EF4-FFF2-40B4-BE49-F238E27FC236}">
                    <a16:creationId xmlns:a16="http://schemas.microsoft.com/office/drawing/2014/main" id="{02711B59-FE20-42A3-8904-FE3095BC5071}"/>
                  </a:ext>
                </a:extLst>
              </p:cNvPr>
              <p:cNvSpPr>
                <a:spLocks noChangeArrowheads="1"/>
              </p:cNvSpPr>
              <p:nvPr userDrawn="1"/>
            </p:nvSpPr>
            <p:spPr bwMode="auto">
              <a:xfrm>
                <a:off x="720000" y="4071221"/>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4" name="Rectangle 148">
                <a:extLst>
                  <a:ext uri="{FF2B5EF4-FFF2-40B4-BE49-F238E27FC236}">
                    <a16:creationId xmlns:a16="http://schemas.microsoft.com/office/drawing/2014/main" id="{2D17C787-8691-4992-A284-00A59105CB0B}"/>
                  </a:ext>
                </a:extLst>
              </p:cNvPr>
              <p:cNvSpPr>
                <a:spLocks noChangeArrowheads="1"/>
              </p:cNvSpPr>
              <p:nvPr userDrawn="1"/>
            </p:nvSpPr>
            <p:spPr bwMode="auto">
              <a:xfrm>
                <a:off x="720000" y="3924026"/>
                <a:ext cx="1965600"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nvGrpSpPr>
            <p:cNvPr id="10" name="Gruppieren 9">
              <a:extLst>
                <a:ext uri="{FF2B5EF4-FFF2-40B4-BE49-F238E27FC236}">
                  <a16:creationId xmlns:a16="http://schemas.microsoft.com/office/drawing/2014/main" id="{FD2D6087-5C5C-A247-9D31-14016F8B806E}"/>
                </a:ext>
              </a:extLst>
            </p:cNvPr>
            <p:cNvGrpSpPr/>
            <p:nvPr userDrawn="1"/>
          </p:nvGrpSpPr>
          <p:grpSpPr>
            <a:xfrm>
              <a:off x="0" y="1080000"/>
              <a:ext cx="1285495" cy="6232854"/>
              <a:chOff x="0" y="1080000"/>
              <a:chExt cx="1285495" cy="6232854"/>
            </a:xfrm>
          </p:grpSpPr>
          <p:sp>
            <p:nvSpPr>
              <p:cNvPr id="196" name="Rectangle 80">
                <a:extLst>
                  <a:ext uri="{FF2B5EF4-FFF2-40B4-BE49-F238E27FC236}">
                    <a16:creationId xmlns:a16="http://schemas.microsoft.com/office/drawing/2014/main" id="{5A8AD08C-09C8-4A83-94C4-90D5EE30ADA1}"/>
                  </a:ext>
                </a:extLst>
              </p:cNvPr>
              <p:cNvSpPr>
                <a:spLocks noChangeArrowheads="1"/>
              </p:cNvSpPr>
              <p:nvPr userDrawn="1"/>
            </p:nvSpPr>
            <p:spPr bwMode="auto">
              <a:xfrm>
                <a:off x="0" y="726378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99" name="Rectangle 83">
                <a:extLst>
                  <a:ext uri="{FF2B5EF4-FFF2-40B4-BE49-F238E27FC236}">
                    <a16:creationId xmlns:a16="http://schemas.microsoft.com/office/drawing/2014/main" id="{5F89F95A-B273-49B8-975B-9CCB19AB8D5A}"/>
                  </a:ext>
                </a:extLst>
              </p:cNvPr>
              <p:cNvSpPr>
                <a:spLocks noChangeArrowheads="1"/>
              </p:cNvSpPr>
              <p:nvPr userDrawn="1"/>
            </p:nvSpPr>
            <p:spPr bwMode="auto">
              <a:xfrm>
                <a:off x="0" y="711659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2" name="Rectangle 86">
                <a:extLst>
                  <a:ext uri="{FF2B5EF4-FFF2-40B4-BE49-F238E27FC236}">
                    <a16:creationId xmlns:a16="http://schemas.microsoft.com/office/drawing/2014/main" id="{DE846079-8318-4802-AA81-94CEFCD72933}"/>
                  </a:ext>
                </a:extLst>
              </p:cNvPr>
              <p:cNvSpPr>
                <a:spLocks noChangeArrowheads="1"/>
              </p:cNvSpPr>
              <p:nvPr userDrawn="1"/>
            </p:nvSpPr>
            <p:spPr bwMode="auto">
              <a:xfrm>
                <a:off x="0" y="6969401"/>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5" name="Rectangle 89">
                <a:extLst>
                  <a:ext uri="{FF2B5EF4-FFF2-40B4-BE49-F238E27FC236}">
                    <a16:creationId xmlns:a16="http://schemas.microsoft.com/office/drawing/2014/main" id="{1D4BA573-F77D-4FA1-AED6-8CF63398FEEF}"/>
                  </a:ext>
                </a:extLst>
              </p:cNvPr>
              <p:cNvSpPr>
                <a:spLocks noChangeArrowheads="1"/>
              </p:cNvSpPr>
              <p:nvPr userDrawn="1"/>
            </p:nvSpPr>
            <p:spPr bwMode="auto">
              <a:xfrm>
                <a:off x="0" y="6822206"/>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08" name="Rectangle 92">
                <a:extLst>
                  <a:ext uri="{FF2B5EF4-FFF2-40B4-BE49-F238E27FC236}">
                    <a16:creationId xmlns:a16="http://schemas.microsoft.com/office/drawing/2014/main" id="{79777617-BA16-490B-9A7A-373EB28E3CB9}"/>
                  </a:ext>
                </a:extLst>
              </p:cNvPr>
              <p:cNvSpPr>
                <a:spLocks noChangeArrowheads="1"/>
              </p:cNvSpPr>
              <p:nvPr userDrawn="1"/>
            </p:nvSpPr>
            <p:spPr bwMode="auto">
              <a:xfrm>
                <a:off x="0" y="667501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1" name="Rectangle 95">
                <a:extLst>
                  <a:ext uri="{FF2B5EF4-FFF2-40B4-BE49-F238E27FC236}">
                    <a16:creationId xmlns:a16="http://schemas.microsoft.com/office/drawing/2014/main" id="{5A39367A-8491-4E48-9F48-A81B00851F0F}"/>
                  </a:ext>
                </a:extLst>
              </p:cNvPr>
              <p:cNvSpPr>
                <a:spLocks noChangeArrowheads="1"/>
              </p:cNvSpPr>
              <p:nvPr userDrawn="1"/>
            </p:nvSpPr>
            <p:spPr bwMode="auto">
              <a:xfrm>
                <a:off x="0" y="6527818"/>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4" name="Rectangle 98">
                <a:extLst>
                  <a:ext uri="{FF2B5EF4-FFF2-40B4-BE49-F238E27FC236}">
                    <a16:creationId xmlns:a16="http://schemas.microsoft.com/office/drawing/2014/main" id="{4C6DE318-8A54-412C-B4A7-3B129DD22C47}"/>
                  </a:ext>
                </a:extLst>
              </p:cNvPr>
              <p:cNvSpPr>
                <a:spLocks noChangeArrowheads="1"/>
              </p:cNvSpPr>
              <p:nvPr userDrawn="1"/>
            </p:nvSpPr>
            <p:spPr bwMode="auto">
              <a:xfrm>
                <a:off x="0" y="638062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17" name="Rectangle 101">
                <a:extLst>
                  <a:ext uri="{FF2B5EF4-FFF2-40B4-BE49-F238E27FC236}">
                    <a16:creationId xmlns:a16="http://schemas.microsoft.com/office/drawing/2014/main" id="{F94FE7A0-BD7E-4BAA-B8DE-B0BC28608507}"/>
                  </a:ext>
                </a:extLst>
              </p:cNvPr>
              <p:cNvSpPr>
                <a:spLocks noChangeArrowheads="1"/>
              </p:cNvSpPr>
              <p:nvPr userDrawn="1"/>
            </p:nvSpPr>
            <p:spPr bwMode="auto">
              <a:xfrm>
                <a:off x="0" y="623343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0" name="Rectangle 104">
                <a:extLst>
                  <a:ext uri="{FF2B5EF4-FFF2-40B4-BE49-F238E27FC236}">
                    <a16:creationId xmlns:a16="http://schemas.microsoft.com/office/drawing/2014/main" id="{62E81FDD-7312-4434-B128-13D212DF58C6}"/>
                  </a:ext>
                </a:extLst>
              </p:cNvPr>
              <p:cNvSpPr>
                <a:spLocks noChangeArrowheads="1"/>
              </p:cNvSpPr>
              <p:nvPr userDrawn="1"/>
            </p:nvSpPr>
            <p:spPr bwMode="auto">
              <a:xfrm>
                <a:off x="0" y="6086236"/>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3" name="Rectangle 107">
                <a:extLst>
                  <a:ext uri="{FF2B5EF4-FFF2-40B4-BE49-F238E27FC236}">
                    <a16:creationId xmlns:a16="http://schemas.microsoft.com/office/drawing/2014/main" id="{559EB8DF-ED6B-4D19-870B-A6AC27335D5B}"/>
                  </a:ext>
                </a:extLst>
              </p:cNvPr>
              <p:cNvSpPr>
                <a:spLocks noChangeArrowheads="1"/>
              </p:cNvSpPr>
              <p:nvPr userDrawn="1"/>
            </p:nvSpPr>
            <p:spPr bwMode="auto">
              <a:xfrm>
                <a:off x="0" y="593904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6" name="Rectangle 110">
                <a:extLst>
                  <a:ext uri="{FF2B5EF4-FFF2-40B4-BE49-F238E27FC236}">
                    <a16:creationId xmlns:a16="http://schemas.microsoft.com/office/drawing/2014/main" id="{F516E254-6F64-4231-B164-95252F3E7935}"/>
                  </a:ext>
                </a:extLst>
              </p:cNvPr>
              <p:cNvSpPr>
                <a:spLocks noChangeArrowheads="1"/>
              </p:cNvSpPr>
              <p:nvPr userDrawn="1"/>
            </p:nvSpPr>
            <p:spPr bwMode="auto">
              <a:xfrm>
                <a:off x="0" y="578857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29" name="Rectangle 113">
                <a:extLst>
                  <a:ext uri="{FF2B5EF4-FFF2-40B4-BE49-F238E27FC236}">
                    <a16:creationId xmlns:a16="http://schemas.microsoft.com/office/drawing/2014/main" id="{3A5D8D7F-8E59-4C22-8F44-64B82C2FF354}"/>
                  </a:ext>
                </a:extLst>
              </p:cNvPr>
              <p:cNvSpPr>
                <a:spLocks noChangeArrowheads="1"/>
              </p:cNvSpPr>
              <p:nvPr userDrawn="1"/>
            </p:nvSpPr>
            <p:spPr bwMode="auto">
              <a:xfrm>
                <a:off x="0" y="564138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2" name="Rectangle 116">
                <a:extLst>
                  <a:ext uri="{FF2B5EF4-FFF2-40B4-BE49-F238E27FC236}">
                    <a16:creationId xmlns:a16="http://schemas.microsoft.com/office/drawing/2014/main" id="{FDF8CED3-1062-4F4C-AD6E-E557FD59DE71}"/>
                  </a:ext>
                </a:extLst>
              </p:cNvPr>
              <p:cNvSpPr>
                <a:spLocks noChangeArrowheads="1"/>
              </p:cNvSpPr>
              <p:nvPr userDrawn="1"/>
            </p:nvSpPr>
            <p:spPr bwMode="auto">
              <a:xfrm>
                <a:off x="0" y="549418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5" name="Rectangle 119">
                <a:extLst>
                  <a:ext uri="{FF2B5EF4-FFF2-40B4-BE49-F238E27FC236}">
                    <a16:creationId xmlns:a16="http://schemas.microsoft.com/office/drawing/2014/main" id="{C21EBA30-AEE9-4E42-A255-13B10B7AE84F}"/>
                  </a:ext>
                </a:extLst>
              </p:cNvPr>
              <p:cNvSpPr>
                <a:spLocks noChangeArrowheads="1"/>
              </p:cNvSpPr>
              <p:nvPr userDrawn="1"/>
            </p:nvSpPr>
            <p:spPr bwMode="auto">
              <a:xfrm>
                <a:off x="0" y="534699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38" name="Rectangle 122">
                <a:extLst>
                  <a:ext uri="{FF2B5EF4-FFF2-40B4-BE49-F238E27FC236}">
                    <a16:creationId xmlns:a16="http://schemas.microsoft.com/office/drawing/2014/main" id="{A02DCD85-D450-4A6E-A327-1DB9EDBD241E}"/>
                  </a:ext>
                </a:extLst>
              </p:cNvPr>
              <p:cNvSpPr>
                <a:spLocks noChangeArrowheads="1"/>
              </p:cNvSpPr>
              <p:nvPr userDrawn="1"/>
            </p:nvSpPr>
            <p:spPr bwMode="auto">
              <a:xfrm>
                <a:off x="0" y="519980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1" name="Rectangle 125">
                <a:extLst>
                  <a:ext uri="{FF2B5EF4-FFF2-40B4-BE49-F238E27FC236}">
                    <a16:creationId xmlns:a16="http://schemas.microsoft.com/office/drawing/2014/main" id="{D69E093F-7AEA-431A-A53C-3BBF22B34394}"/>
                  </a:ext>
                </a:extLst>
              </p:cNvPr>
              <p:cNvSpPr>
                <a:spLocks noChangeArrowheads="1"/>
              </p:cNvSpPr>
              <p:nvPr userDrawn="1"/>
            </p:nvSpPr>
            <p:spPr bwMode="auto">
              <a:xfrm>
                <a:off x="0" y="5052606"/>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4" name="Rectangle 128">
                <a:extLst>
                  <a:ext uri="{FF2B5EF4-FFF2-40B4-BE49-F238E27FC236}">
                    <a16:creationId xmlns:a16="http://schemas.microsoft.com/office/drawing/2014/main" id="{276867B2-7D00-4C21-9FDF-A5A11F1BDD2B}"/>
                  </a:ext>
                </a:extLst>
              </p:cNvPr>
              <p:cNvSpPr>
                <a:spLocks noChangeArrowheads="1"/>
              </p:cNvSpPr>
              <p:nvPr userDrawn="1"/>
            </p:nvSpPr>
            <p:spPr bwMode="auto">
              <a:xfrm>
                <a:off x="0" y="490541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47" name="Rectangle 131">
                <a:extLst>
                  <a:ext uri="{FF2B5EF4-FFF2-40B4-BE49-F238E27FC236}">
                    <a16:creationId xmlns:a16="http://schemas.microsoft.com/office/drawing/2014/main" id="{6D781FA9-FBBA-45B6-9F41-0104813DD624}"/>
                  </a:ext>
                </a:extLst>
              </p:cNvPr>
              <p:cNvSpPr>
                <a:spLocks noChangeArrowheads="1"/>
              </p:cNvSpPr>
              <p:nvPr userDrawn="1"/>
            </p:nvSpPr>
            <p:spPr bwMode="auto">
              <a:xfrm>
                <a:off x="0" y="4759853"/>
                <a:ext cx="1285495" cy="47429"/>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0" name="Rectangle 134">
                <a:extLst>
                  <a:ext uri="{FF2B5EF4-FFF2-40B4-BE49-F238E27FC236}">
                    <a16:creationId xmlns:a16="http://schemas.microsoft.com/office/drawing/2014/main" id="{4AE3CCA7-605B-470A-8450-C6F6FA4BADD8}"/>
                  </a:ext>
                </a:extLst>
              </p:cNvPr>
              <p:cNvSpPr>
                <a:spLocks noChangeArrowheads="1"/>
              </p:cNvSpPr>
              <p:nvPr userDrawn="1"/>
            </p:nvSpPr>
            <p:spPr bwMode="auto">
              <a:xfrm>
                <a:off x="0" y="461266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4" name="Rectangle 138">
                <a:extLst>
                  <a:ext uri="{FF2B5EF4-FFF2-40B4-BE49-F238E27FC236}">
                    <a16:creationId xmlns:a16="http://schemas.microsoft.com/office/drawing/2014/main" id="{12218D7B-A5D7-4E9E-BD43-1510702A26FC}"/>
                  </a:ext>
                </a:extLst>
              </p:cNvPr>
              <p:cNvSpPr>
                <a:spLocks noChangeArrowheads="1"/>
              </p:cNvSpPr>
              <p:nvPr userDrawn="1"/>
            </p:nvSpPr>
            <p:spPr bwMode="auto">
              <a:xfrm>
                <a:off x="0" y="446546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57" name="Rectangle 141">
                <a:extLst>
                  <a:ext uri="{FF2B5EF4-FFF2-40B4-BE49-F238E27FC236}">
                    <a16:creationId xmlns:a16="http://schemas.microsoft.com/office/drawing/2014/main" id="{93A96C1E-A127-437E-96EE-9CDEDBF9EAEE}"/>
                  </a:ext>
                </a:extLst>
              </p:cNvPr>
              <p:cNvSpPr>
                <a:spLocks noChangeArrowheads="1"/>
              </p:cNvSpPr>
              <p:nvPr userDrawn="1"/>
            </p:nvSpPr>
            <p:spPr bwMode="auto">
              <a:xfrm>
                <a:off x="0" y="4318271"/>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0" name="Rectangle 144">
                <a:extLst>
                  <a:ext uri="{FF2B5EF4-FFF2-40B4-BE49-F238E27FC236}">
                    <a16:creationId xmlns:a16="http://schemas.microsoft.com/office/drawing/2014/main" id="{0B99150C-034A-4901-97C1-B656CA42D5B3}"/>
                  </a:ext>
                </a:extLst>
              </p:cNvPr>
              <p:cNvSpPr>
                <a:spLocks noChangeArrowheads="1"/>
              </p:cNvSpPr>
              <p:nvPr userDrawn="1"/>
            </p:nvSpPr>
            <p:spPr bwMode="auto">
              <a:xfrm>
                <a:off x="0" y="417107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3" name="Rectangle 147">
                <a:extLst>
                  <a:ext uri="{FF2B5EF4-FFF2-40B4-BE49-F238E27FC236}">
                    <a16:creationId xmlns:a16="http://schemas.microsoft.com/office/drawing/2014/main" id="{1FB53FBB-4EAD-46BF-9855-7E9F1525EF76}"/>
                  </a:ext>
                </a:extLst>
              </p:cNvPr>
              <p:cNvSpPr>
                <a:spLocks noChangeArrowheads="1"/>
              </p:cNvSpPr>
              <p:nvPr userDrawn="1"/>
            </p:nvSpPr>
            <p:spPr bwMode="auto">
              <a:xfrm>
                <a:off x="0" y="4023883"/>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6" name="Rectangle 150">
                <a:extLst>
                  <a:ext uri="{FF2B5EF4-FFF2-40B4-BE49-F238E27FC236}">
                    <a16:creationId xmlns:a16="http://schemas.microsoft.com/office/drawing/2014/main" id="{6D0DB363-15AF-4F2B-BF9C-1605111E99C9}"/>
                  </a:ext>
                </a:extLst>
              </p:cNvPr>
              <p:cNvSpPr>
                <a:spLocks noChangeArrowheads="1"/>
              </p:cNvSpPr>
              <p:nvPr userDrawn="1"/>
            </p:nvSpPr>
            <p:spPr bwMode="auto">
              <a:xfrm>
                <a:off x="0" y="3876688"/>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68" name="Rectangle 152">
                <a:extLst>
                  <a:ext uri="{FF2B5EF4-FFF2-40B4-BE49-F238E27FC236}">
                    <a16:creationId xmlns:a16="http://schemas.microsoft.com/office/drawing/2014/main" id="{B8A6200E-2D69-4D33-88D4-7FDB7835274F}"/>
                  </a:ext>
                </a:extLst>
              </p:cNvPr>
              <p:cNvSpPr>
                <a:spLocks noChangeArrowheads="1"/>
              </p:cNvSpPr>
              <p:nvPr userDrawn="1"/>
            </p:nvSpPr>
            <p:spPr bwMode="auto">
              <a:xfrm>
                <a:off x="0" y="372949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0" name="Rectangle 154">
                <a:extLst>
                  <a:ext uri="{FF2B5EF4-FFF2-40B4-BE49-F238E27FC236}">
                    <a16:creationId xmlns:a16="http://schemas.microsoft.com/office/drawing/2014/main" id="{9E06BB7D-A3A1-46ED-B770-D7288B130339}"/>
                  </a:ext>
                </a:extLst>
              </p:cNvPr>
              <p:cNvSpPr>
                <a:spLocks noChangeArrowheads="1"/>
              </p:cNvSpPr>
              <p:nvPr userDrawn="1"/>
            </p:nvSpPr>
            <p:spPr bwMode="auto">
              <a:xfrm>
                <a:off x="0" y="358230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2" name="Rectangle 156">
                <a:extLst>
                  <a:ext uri="{FF2B5EF4-FFF2-40B4-BE49-F238E27FC236}">
                    <a16:creationId xmlns:a16="http://schemas.microsoft.com/office/drawing/2014/main" id="{49E5B4BF-379D-45BF-ABED-42876F0FDFF0}"/>
                  </a:ext>
                </a:extLst>
              </p:cNvPr>
              <p:cNvSpPr>
                <a:spLocks noChangeArrowheads="1"/>
              </p:cNvSpPr>
              <p:nvPr userDrawn="1"/>
            </p:nvSpPr>
            <p:spPr bwMode="auto">
              <a:xfrm>
                <a:off x="0" y="343510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4" name="Rectangle 158">
                <a:extLst>
                  <a:ext uri="{FF2B5EF4-FFF2-40B4-BE49-F238E27FC236}">
                    <a16:creationId xmlns:a16="http://schemas.microsoft.com/office/drawing/2014/main" id="{D4AF17C9-E554-4C55-ABDB-9FDAD1863AF0}"/>
                  </a:ext>
                </a:extLst>
              </p:cNvPr>
              <p:cNvSpPr>
                <a:spLocks noChangeArrowheads="1"/>
              </p:cNvSpPr>
              <p:nvPr userDrawn="1"/>
            </p:nvSpPr>
            <p:spPr bwMode="auto">
              <a:xfrm>
                <a:off x="0" y="328791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6" name="Rectangle 160">
                <a:extLst>
                  <a:ext uri="{FF2B5EF4-FFF2-40B4-BE49-F238E27FC236}">
                    <a16:creationId xmlns:a16="http://schemas.microsoft.com/office/drawing/2014/main" id="{3DBFE9A5-E396-49CB-A29E-3E646E450128}"/>
                  </a:ext>
                </a:extLst>
              </p:cNvPr>
              <p:cNvSpPr>
                <a:spLocks noChangeArrowheads="1"/>
              </p:cNvSpPr>
              <p:nvPr userDrawn="1"/>
            </p:nvSpPr>
            <p:spPr bwMode="auto">
              <a:xfrm>
                <a:off x="0" y="3140718"/>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78" name="Rectangle 162">
                <a:extLst>
                  <a:ext uri="{FF2B5EF4-FFF2-40B4-BE49-F238E27FC236}">
                    <a16:creationId xmlns:a16="http://schemas.microsoft.com/office/drawing/2014/main" id="{2D4AB5A3-F26D-402B-91E5-7F7472D019AA}"/>
                  </a:ext>
                </a:extLst>
              </p:cNvPr>
              <p:cNvSpPr>
                <a:spLocks noChangeArrowheads="1"/>
              </p:cNvSpPr>
              <p:nvPr userDrawn="1"/>
            </p:nvSpPr>
            <p:spPr bwMode="auto">
              <a:xfrm>
                <a:off x="0" y="299352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0" name="Rectangle 164">
                <a:extLst>
                  <a:ext uri="{FF2B5EF4-FFF2-40B4-BE49-F238E27FC236}">
                    <a16:creationId xmlns:a16="http://schemas.microsoft.com/office/drawing/2014/main" id="{939FC4EC-3640-4111-ACB8-07529EA90FC9}"/>
                  </a:ext>
                </a:extLst>
              </p:cNvPr>
              <p:cNvSpPr>
                <a:spLocks noChangeArrowheads="1"/>
              </p:cNvSpPr>
              <p:nvPr userDrawn="1"/>
            </p:nvSpPr>
            <p:spPr bwMode="auto">
              <a:xfrm>
                <a:off x="0" y="284633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2" name="Rectangle 166">
                <a:extLst>
                  <a:ext uri="{FF2B5EF4-FFF2-40B4-BE49-F238E27FC236}">
                    <a16:creationId xmlns:a16="http://schemas.microsoft.com/office/drawing/2014/main" id="{194D41D2-3FDC-48BC-9813-1A48F536301D}"/>
                  </a:ext>
                </a:extLst>
              </p:cNvPr>
              <p:cNvSpPr>
                <a:spLocks noChangeArrowheads="1"/>
              </p:cNvSpPr>
              <p:nvPr userDrawn="1"/>
            </p:nvSpPr>
            <p:spPr bwMode="auto">
              <a:xfrm>
                <a:off x="0" y="269913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4" name="Rectangle 168">
                <a:extLst>
                  <a:ext uri="{FF2B5EF4-FFF2-40B4-BE49-F238E27FC236}">
                    <a16:creationId xmlns:a16="http://schemas.microsoft.com/office/drawing/2014/main" id="{D50F2C42-0305-4273-820A-EC96422E892C}"/>
                  </a:ext>
                </a:extLst>
              </p:cNvPr>
              <p:cNvSpPr>
                <a:spLocks noChangeArrowheads="1"/>
              </p:cNvSpPr>
              <p:nvPr userDrawn="1"/>
            </p:nvSpPr>
            <p:spPr bwMode="auto">
              <a:xfrm>
                <a:off x="0" y="255194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6" name="Rectangle 170">
                <a:extLst>
                  <a:ext uri="{FF2B5EF4-FFF2-40B4-BE49-F238E27FC236}">
                    <a16:creationId xmlns:a16="http://schemas.microsoft.com/office/drawing/2014/main" id="{B82A9293-671A-4E0C-9AAB-3E29203AB2C6}"/>
                  </a:ext>
                </a:extLst>
              </p:cNvPr>
              <p:cNvSpPr>
                <a:spLocks noChangeArrowheads="1"/>
              </p:cNvSpPr>
              <p:nvPr userDrawn="1"/>
            </p:nvSpPr>
            <p:spPr bwMode="auto">
              <a:xfrm>
                <a:off x="0" y="240474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88" name="Rectangle 172">
                <a:extLst>
                  <a:ext uri="{FF2B5EF4-FFF2-40B4-BE49-F238E27FC236}">
                    <a16:creationId xmlns:a16="http://schemas.microsoft.com/office/drawing/2014/main" id="{E92873BD-D7C3-4302-8698-0A155404F193}"/>
                  </a:ext>
                </a:extLst>
              </p:cNvPr>
              <p:cNvSpPr>
                <a:spLocks noChangeArrowheads="1"/>
              </p:cNvSpPr>
              <p:nvPr userDrawn="1"/>
            </p:nvSpPr>
            <p:spPr bwMode="auto">
              <a:xfrm>
                <a:off x="0" y="2257553"/>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0" name="Rectangle 174">
                <a:extLst>
                  <a:ext uri="{FF2B5EF4-FFF2-40B4-BE49-F238E27FC236}">
                    <a16:creationId xmlns:a16="http://schemas.microsoft.com/office/drawing/2014/main" id="{1EC6659F-17FB-4A77-8ED0-86124FD863C9}"/>
                  </a:ext>
                </a:extLst>
              </p:cNvPr>
              <p:cNvSpPr>
                <a:spLocks noChangeArrowheads="1"/>
              </p:cNvSpPr>
              <p:nvPr userDrawn="1"/>
            </p:nvSpPr>
            <p:spPr bwMode="auto">
              <a:xfrm>
                <a:off x="0" y="211035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2" name="Rectangle 176">
                <a:extLst>
                  <a:ext uri="{FF2B5EF4-FFF2-40B4-BE49-F238E27FC236}">
                    <a16:creationId xmlns:a16="http://schemas.microsoft.com/office/drawing/2014/main" id="{20F9C6BD-29AB-4FC8-AF58-6E6EF1769A9F}"/>
                  </a:ext>
                </a:extLst>
              </p:cNvPr>
              <p:cNvSpPr>
                <a:spLocks noChangeArrowheads="1"/>
              </p:cNvSpPr>
              <p:nvPr userDrawn="1"/>
            </p:nvSpPr>
            <p:spPr bwMode="auto">
              <a:xfrm>
                <a:off x="0" y="1963165"/>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4" name="Rectangle 178">
                <a:extLst>
                  <a:ext uri="{FF2B5EF4-FFF2-40B4-BE49-F238E27FC236}">
                    <a16:creationId xmlns:a16="http://schemas.microsoft.com/office/drawing/2014/main" id="{D546AD3B-B725-419D-9539-0B8148011833}"/>
                  </a:ext>
                </a:extLst>
              </p:cNvPr>
              <p:cNvSpPr>
                <a:spLocks noChangeArrowheads="1"/>
              </p:cNvSpPr>
              <p:nvPr userDrawn="1"/>
            </p:nvSpPr>
            <p:spPr bwMode="auto">
              <a:xfrm>
                <a:off x="0" y="181597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6" name="Rectangle 180">
                <a:extLst>
                  <a:ext uri="{FF2B5EF4-FFF2-40B4-BE49-F238E27FC236}">
                    <a16:creationId xmlns:a16="http://schemas.microsoft.com/office/drawing/2014/main" id="{F51F90AD-9E90-49BA-B4FC-30958907551F}"/>
                  </a:ext>
                </a:extLst>
              </p:cNvPr>
              <p:cNvSpPr>
                <a:spLocks noChangeArrowheads="1"/>
              </p:cNvSpPr>
              <p:nvPr userDrawn="1"/>
            </p:nvSpPr>
            <p:spPr bwMode="auto">
              <a:xfrm>
                <a:off x="0" y="166877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298" name="Rectangle 182">
                <a:extLst>
                  <a:ext uri="{FF2B5EF4-FFF2-40B4-BE49-F238E27FC236}">
                    <a16:creationId xmlns:a16="http://schemas.microsoft.com/office/drawing/2014/main" id="{E8E448BC-7771-4576-82C2-032221C97D1B}"/>
                  </a:ext>
                </a:extLst>
              </p:cNvPr>
              <p:cNvSpPr>
                <a:spLocks noChangeArrowheads="1"/>
              </p:cNvSpPr>
              <p:nvPr userDrawn="1"/>
            </p:nvSpPr>
            <p:spPr bwMode="auto">
              <a:xfrm>
                <a:off x="0" y="1521582"/>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0" name="Rectangle 184">
                <a:extLst>
                  <a:ext uri="{FF2B5EF4-FFF2-40B4-BE49-F238E27FC236}">
                    <a16:creationId xmlns:a16="http://schemas.microsoft.com/office/drawing/2014/main" id="{64A7D7C1-C0A1-4DDD-98BE-6E2C8F4323A4}"/>
                  </a:ext>
                </a:extLst>
              </p:cNvPr>
              <p:cNvSpPr>
                <a:spLocks noChangeArrowheads="1"/>
              </p:cNvSpPr>
              <p:nvPr userDrawn="1"/>
            </p:nvSpPr>
            <p:spPr bwMode="auto">
              <a:xfrm>
                <a:off x="0" y="1374389"/>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2" name="Rectangle 186">
                <a:extLst>
                  <a:ext uri="{FF2B5EF4-FFF2-40B4-BE49-F238E27FC236}">
                    <a16:creationId xmlns:a16="http://schemas.microsoft.com/office/drawing/2014/main" id="{1FF90127-0974-474F-BA50-04C61D54659B}"/>
                  </a:ext>
                </a:extLst>
              </p:cNvPr>
              <p:cNvSpPr>
                <a:spLocks noChangeArrowheads="1"/>
              </p:cNvSpPr>
              <p:nvPr userDrawn="1"/>
            </p:nvSpPr>
            <p:spPr bwMode="auto">
              <a:xfrm>
                <a:off x="0" y="1227194"/>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4" name="Rectangle 188">
                <a:extLst>
                  <a:ext uri="{FF2B5EF4-FFF2-40B4-BE49-F238E27FC236}">
                    <a16:creationId xmlns:a16="http://schemas.microsoft.com/office/drawing/2014/main" id="{79D946C2-EDEB-4ACF-A5DB-100AA5C11540}"/>
                  </a:ext>
                </a:extLst>
              </p:cNvPr>
              <p:cNvSpPr>
                <a:spLocks noChangeArrowheads="1"/>
              </p:cNvSpPr>
              <p:nvPr userDrawn="1"/>
            </p:nvSpPr>
            <p:spPr bwMode="auto">
              <a:xfrm>
                <a:off x="0" y="1080000"/>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307" name="Rectangle 125">
                <a:extLst>
                  <a:ext uri="{FF2B5EF4-FFF2-40B4-BE49-F238E27FC236}">
                    <a16:creationId xmlns:a16="http://schemas.microsoft.com/office/drawing/2014/main" id="{B7EC0A76-4F2D-0748-8880-34418E499B8F}"/>
                  </a:ext>
                </a:extLst>
              </p:cNvPr>
              <p:cNvSpPr>
                <a:spLocks noChangeArrowheads="1"/>
              </p:cNvSpPr>
              <p:nvPr userDrawn="1"/>
            </p:nvSpPr>
            <p:spPr bwMode="auto">
              <a:xfrm>
                <a:off x="0" y="5056707"/>
                <a:ext cx="1285495" cy="49065"/>
              </a:xfrm>
              <a:prstGeom prst="rect">
                <a:avLst/>
              </a:prstGeom>
              <a:solidFill>
                <a:srgbClr val="E740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grpSp>
      <p:grpSp>
        <p:nvGrpSpPr>
          <p:cNvPr id="9" name="Grafik 7">
            <a:extLst>
              <a:ext uri="{FF2B5EF4-FFF2-40B4-BE49-F238E27FC236}">
                <a16:creationId xmlns:a16="http://schemas.microsoft.com/office/drawing/2014/main" id="{AEAD54F9-F005-4495-AEAE-767A5EB10839}"/>
              </a:ext>
              <a:ext uri="{C183D7F6-B498-43B3-948B-1728B52AA6E4}">
                <adec:decorative xmlns:adec="http://schemas.microsoft.com/office/drawing/2017/decorative" val="1"/>
              </a:ext>
            </a:extLst>
          </p:cNvPr>
          <p:cNvGrpSpPr/>
          <p:nvPr userDrawn="1"/>
        </p:nvGrpSpPr>
        <p:grpSpPr>
          <a:xfrm>
            <a:off x="455277" y="4947177"/>
            <a:ext cx="7939475" cy="2191870"/>
            <a:chOff x="2743199" y="9737263"/>
            <a:chExt cx="15637044" cy="4313721"/>
          </a:xfrm>
        </p:grpSpPr>
        <p:sp>
          <p:nvSpPr>
            <p:cNvPr id="13" name="Freihandform: Form 12">
              <a:extLst>
                <a:ext uri="{FF2B5EF4-FFF2-40B4-BE49-F238E27FC236}">
                  <a16:creationId xmlns:a16="http://schemas.microsoft.com/office/drawing/2014/main" id="{FA374150-2989-4A51-B2BA-0D0FBD88C9AB}"/>
                </a:ext>
              </a:extLst>
            </p:cNvPr>
            <p:cNvSpPr/>
            <p:nvPr/>
          </p:nvSpPr>
          <p:spPr>
            <a:xfrm>
              <a:off x="2743199" y="9737263"/>
              <a:ext cx="15637044" cy="4313721"/>
            </a:xfrm>
            <a:custGeom>
              <a:avLst/>
              <a:gdLst>
                <a:gd name="connsiteX0" fmla="*/ 0 w 15637044"/>
                <a:gd name="connsiteY0" fmla="*/ 0 h 4313720"/>
                <a:gd name="connsiteX1" fmla="*/ 15644340 w 15637044"/>
                <a:gd name="connsiteY1" fmla="*/ 0 h 4313720"/>
                <a:gd name="connsiteX2" fmla="*/ 15644340 w 15637044"/>
                <a:gd name="connsiteY2" fmla="*/ 4333704 h 4313720"/>
                <a:gd name="connsiteX3" fmla="*/ 0 w 15637044"/>
                <a:gd name="connsiteY3" fmla="*/ 4333704 h 4313720"/>
              </a:gdLst>
              <a:ahLst/>
              <a:cxnLst>
                <a:cxn ang="0">
                  <a:pos x="connsiteX0" y="connsiteY0"/>
                </a:cxn>
                <a:cxn ang="0">
                  <a:pos x="connsiteX1" y="connsiteY1"/>
                </a:cxn>
                <a:cxn ang="0">
                  <a:pos x="connsiteX2" y="connsiteY2"/>
                </a:cxn>
                <a:cxn ang="0">
                  <a:pos x="connsiteX3" y="connsiteY3"/>
                </a:cxn>
              </a:cxnLst>
              <a:rect l="l" t="t" r="r" b="b"/>
              <a:pathLst>
                <a:path w="15637044" h="4313720">
                  <a:moveTo>
                    <a:pt x="0" y="0"/>
                  </a:moveTo>
                  <a:lnTo>
                    <a:pt x="15644340" y="0"/>
                  </a:lnTo>
                  <a:lnTo>
                    <a:pt x="15644340" y="4333704"/>
                  </a:lnTo>
                  <a:lnTo>
                    <a:pt x="0" y="4333704"/>
                  </a:lnTo>
                  <a:close/>
                </a:path>
              </a:pathLst>
            </a:custGeom>
            <a:noFill/>
            <a:ln w="27976" cap="flat">
              <a:noFill/>
              <a:prstDash val="solid"/>
              <a:miter/>
            </a:ln>
          </p:spPr>
          <p:txBody>
            <a:bodyPr rtlCol="0" anchor="ctr"/>
            <a:lstStyle/>
            <a:p>
              <a:endParaRPr lang="de-CH" sz="914"/>
            </a:p>
          </p:txBody>
        </p:sp>
        <p:sp>
          <p:nvSpPr>
            <p:cNvPr id="14" name="Freihandform: Form 13">
              <a:extLst>
                <a:ext uri="{FF2B5EF4-FFF2-40B4-BE49-F238E27FC236}">
                  <a16:creationId xmlns:a16="http://schemas.microsoft.com/office/drawing/2014/main" id="{1D78CA23-CFC7-4405-A57F-3A94DF457484}"/>
                </a:ext>
              </a:extLst>
            </p:cNvPr>
            <p:cNvSpPr/>
            <p:nvPr/>
          </p:nvSpPr>
          <p:spPr>
            <a:xfrm>
              <a:off x="3646849" y="10096951"/>
              <a:ext cx="253745" cy="602652"/>
            </a:xfrm>
            <a:custGeom>
              <a:avLst/>
              <a:gdLst>
                <a:gd name="connsiteX0" fmla="*/ 101498 w 253745"/>
                <a:gd name="connsiteY0" fmla="*/ 46626 h 602652"/>
                <a:gd name="connsiteX1" fmla="*/ 83736 w 253745"/>
                <a:gd name="connsiteY1" fmla="*/ 148126 h 602652"/>
                <a:gd name="connsiteX2" fmla="*/ 83736 w 253745"/>
                <a:gd name="connsiteY2" fmla="*/ 272779 h 602652"/>
                <a:gd name="connsiteX3" fmla="*/ 15859 w 253745"/>
                <a:gd name="connsiteY3" fmla="*/ 272779 h 602652"/>
                <a:gd name="connsiteX4" fmla="*/ 0 w 253745"/>
                <a:gd name="connsiteY4" fmla="*/ 288639 h 602652"/>
                <a:gd name="connsiteX5" fmla="*/ 0 w 253745"/>
                <a:gd name="connsiteY5" fmla="*/ 328604 h 602652"/>
                <a:gd name="connsiteX6" fmla="*/ 15859 w 253745"/>
                <a:gd name="connsiteY6" fmla="*/ 344463 h 602652"/>
                <a:gd name="connsiteX7" fmla="*/ 83736 w 253745"/>
                <a:gd name="connsiteY7" fmla="*/ 344463 h 602652"/>
                <a:gd name="connsiteX8" fmla="*/ 83736 w 253745"/>
                <a:gd name="connsiteY8" fmla="*/ 605507 h 602652"/>
                <a:gd name="connsiteX9" fmla="*/ 99595 w 253745"/>
                <a:gd name="connsiteY9" fmla="*/ 621366 h 602652"/>
                <a:gd name="connsiteX10" fmla="*/ 146538 w 253745"/>
                <a:gd name="connsiteY10" fmla="*/ 621366 h 602652"/>
                <a:gd name="connsiteX11" fmla="*/ 162397 w 253745"/>
                <a:gd name="connsiteY11" fmla="*/ 605507 h 602652"/>
                <a:gd name="connsiteX12" fmla="*/ 162397 w 253745"/>
                <a:gd name="connsiteY12" fmla="*/ 344463 h 602652"/>
                <a:gd name="connsiteX13" fmla="*/ 245498 w 253745"/>
                <a:gd name="connsiteY13" fmla="*/ 344463 h 602652"/>
                <a:gd name="connsiteX14" fmla="*/ 261357 w 253745"/>
                <a:gd name="connsiteY14" fmla="*/ 328604 h 602652"/>
                <a:gd name="connsiteX15" fmla="*/ 261357 w 253745"/>
                <a:gd name="connsiteY15" fmla="*/ 288639 h 602652"/>
                <a:gd name="connsiteX16" fmla="*/ 245498 w 253745"/>
                <a:gd name="connsiteY16" fmla="*/ 272779 h 602652"/>
                <a:gd name="connsiteX17" fmla="*/ 162397 w 253745"/>
                <a:gd name="connsiteY17" fmla="*/ 272779 h 602652"/>
                <a:gd name="connsiteX18" fmla="*/ 162397 w 253745"/>
                <a:gd name="connsiteY18" fmla="*/ 129412 h 602652"/>
                <a:gd name="connsiteX19" fmla="*/ 226785 w 253745"/>
                <a:gd name="connsiteY19" fmla="*/ 67560 h 602652"/>
                <a:gd name="connsiteX20" fmla="*/ 256283 w 253745"/>
                <a:gd name="connsiteY20" fmla="*/ 68512 h 602652"/>
                <a:gd name="connsiteX21" fmla="*/ 257551 w 253745"/>
                <a:gd name="connsiteY21" fmla="*/ 68512 h 602652"/>
                <a:gd name="connsiteX22" fmla="*/ 257868 w 253745"/>
                <a:gd name="connsiteY22" fmla="*/ 68512 h 602652"/>
                <a:gd name="connsiteX23" fmla="*/ 273410 w 253745"/>
                <a:gd name="connsiteY23" fmla="*/ 52653 h 602652"/>
                <a:gd name="connsiteX24" fmla="*/ 273410 w 253745"/>
                <a:gd name="connsiteY24" fmla="*/ 19983 h 602652"/>
                <a:gd name="connsiteX25" fmla="*/ 273410 w 253745"/>
                <a:gd name="connsiteY25" fmla="*/ 6027 h 602652"/>
                <a:gd name="connsiteX26" fmla="*/ 208071 w 253745"/>
                <a:gd name="connsiteY26" fmla="*/ 0 h 602652"/>
                <a:gd name="connsiteX27" fmla="*/ 101498 w 253745"/>
                <a:gd name="connsiteY27" fmla="*/ 46626 h 60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3745" h="602652">
                  <a:moveTo>
                    <a:pt x="101498" y="46626"/>
                  </a:moveTo>
                  <a:cubicBezTo>
                    <a:pt x="86908" y="68512"/>
                    <a:pt x="83736" y="89763"/>
                    <a:pt x="83736" y="148126"/>
                  </a:cubicBezTo>
                  <a:lnTo>
                    <a:pt x="83736" y="272779"/>
                  </a:lnTo>
                  <a:lnTo>
                    <a:pt x="15859" y="272779"/>
                  </a:lnTo>
                  <a:cubicBezTo>
                    <a:pt x="6978" y="272779"/>
                    <a:pt x="0" y="279757"/>
                    <a:pt x="0" y="288639"/>
                  </a:cubicBezTo>
                  <a:lnTo>
                    <a:pt x="0" y="328604"/>
                  </a:lnTo>
                  <a:cubicBezTo>
                    <a:pt x="0" y="337485"/>
                    <a:pt x="7295" y="344463"/>
                    <a:pt x="15859" y="344463"/>
                  </a:cubicBezTo>
                  <a:lnTo>
                    <a:pt x="83736" y="344463"/>
                  </a:lnTo>
                  <a:lnTo>
                    <a:pt x="83736" y="605507"/>
                  </a:lnTo>
                  <a:cubicBezTo>
                    <a:pt x="83736" y="614388"/>
                    <a:pt x="91031" y="621366"/>
                    <a:pt x="99595" y="621366"/>
                  </a:cubicBezTo>
                  <a:lnTo>
                    <a:pt x="146538" y="621366"/>
                  </a:lnTo>
                  <a:cubicBezTo>
                    <a:pt x="155419" y="621366"/>
                    <a:pt x="162397" y="614071"/>
                    <a:pt x="162397" y="605507"/>
                  </a:cubicBezTo>
                  <a:lnTo>
                    <a:pt x="162397" y="344463"/>
                  </a:lnTo>
                  <a:lnTo>
                    <a:pt x="245498" y="344463"/>
                  </a:lnTo>
                  <a:cubicBezTo>
                    <a:pt x="254379" y="344463"/>
                    <a:pt x="261357" y="337168"/>
                    <a:pt x="261357" y="328604"/>
                  </a:cubicBezTo>
                  <a:lnTo>
                    <a:pt x="261357" y="288639"/>
                  </a:lnTo>
                  <a:cubicBezTo>
                    <a:pt x="261357" y="279757"/>
                    <a:pt x="254062" y="272779"/>
                    <a:pt x="245498" y="272779"/>
                  </a:cubicBezTo>
                  <a:lnTo>
                    <a:pt x="162397" y="272779"/>
                  </a:lnTo>
                  <a:lnTo>
                    <a:pt x="162397" y="129412"/>
                  </a:lnTo>
                  <a:cubicBezTo>
                    <a:pt x="162397" y="99913"/>
                    <a:pt x="162397" y="67560"/>
                    <a:pt x="226785" y="67560"/>
                  </a:cubicBezTo>
                  <a:cubicBezTo>
                    <a:pt x="236617" y="67560"/>
                    <a:pt x="246767" y="67878"/>
                    <a:pt x="256283" y="68512"/>
                  </a:cubicBezTo>
                  <a:cubicBezTo>
                    <a:pt x="256600" y="68512"/>
                    <a:pt x="256917" y="68512"/>
                    <a:pt x="257551" y="68512"/>
                  </a:cubicBezTo>
                  <a:cubicBezTo>
                    <a:pt x="257551" y="68512"/>
                    <a:pt x="257868" y="68512"/>
                    <a:pt x="257868" y="68512"/>
                  </a:cubicBezTo>
                  <a:cubicBezTo>
                    <a:pt x="266432" y="68195"/>
                    <a:pt x="273410" y="61217"/>
                    <a:pt x="273410" y="52653"/>
                  </a:cubicBezTo>
                  <a:lnTo>
                    <a:pt x="273410" y="19983"/>
                  </a:lnTo>
                  <a:lnTo>
                    <a:pt x="273410" y="6027"/>
                  </a:lnTo>
                  <a:cubicBezTo>
                    <a:pt x="256600" y="3489"/>
                    <a:pt x="230908" y="0"/>
                    <a:pt x="208071" y="0"/>
                  </a:cubicBezTo>
                  <a:cubicBezTo>
                    <a:pt x="153199" y="0"/>
                    <a:pt x="119577" y="19348"/>
                    <a:pt x="101498" y="46626"/>
                  </a:cubicBezTo>
                </a:path>
              </a:pathLst>
            </a:custGeom>
            <a:solidFill>
              <a:srgbClr val="E7492A"/>
            </a:solidFill>
            <a:ln w="27976" cap="flat">
              <a:noFill/>
              <a:prstDash val="solid"/>
              <a:miter/>
            </a:ln>
          </p:spPr>
          <p:txBody>
            <a:bodyPr rtlCol="0" anchor="ctr"/>
            <a:lstStyle/>
            <a:p>
              <a:endParaRPr lang="de-CH" sz="914"/>
            </a:p>
          </p:txBody>
        </p:sp>
        <p:sp>
          <p:nvSpPr>
            <p:cNvPr id="15" name="Freihandform: Form 14">
              <a:extLst>
                <a:ext uri="{FF2B5EF4-FFF2-40B4-BE49-F238E27FC236}">
                  <a16:creationId xmlns:a16="http://schemas.microsoft.com/office/drawing/2014/main" id="{C17942F5-DED3-41F0-91AF-CC2A47BE5DCC}"/>
                </a:ext>
              </a:extLst>
            </p:cNvPr>
            <p:cNvSpPr/>
            <p:nvPr/>
          </p:nvSpPr>
          <p:spPr>
            <a:xfrm>
              <a:off x="3103200" y="10106467"/>
              <a:ext cx="444054" cy="602652"/>
            </a:xfrm>
            <a:custGeom>
              <a:avLst/>
              <a:gdLst>
                <a:gd name="connsiteX0" fmla="*/ 443420 w 444053"/>
                <a:gd name="connsiteY0" fmla="*/ 634 h 602652"/>
                <a:gd name="connsiteX1" fmla="*/ 390768 w 444053"/>
                <a:gd name="connsiteY1" fmla="*/ 634 h 602652"/>
                <a:gd name="connsiteX2" fmla="*/ 374908 w 444053"/>
                <a:gd name="connsiteY2" fmla="*/ 16494 h 602652"/>
                <a:gd name="connsiteX3" fmla="*/ 374908 w 444053"/>
                <a:gd name="connsiteY3" fmla="*/ 16494 h 602652"/>
                <a:gd name="connsiteX4" fmla="*/ 374908 w 444053"/>
                <a:gd name="connsiteY4" fmla="*/ 16494 h 602652"/>
                <a:gd name="connsiteX5" fmla="*/ 374908 w 444053"/>
                <a:gd name="connsiteY5" fmla="*/ 262947 h 602652"/>
                <a:gd name="connsiteX6" fmla="*/ 84370 w 444053"/>
                <a:gd name="connsiteY6" fmla="*/ 262947 h 602652"/>
                <a:gd name="connsiteX7" fmla="*/ 84370 w 444053"/>
                <a:gd name="connsiteY7" fmla="*/ 16176 h 602652"/>
                <a:gd name="connsiteX8" fmla="*/ 68511 w 444053"/>
                <a:gd name="connsiteY8" fmla="*/ 0 h 602652"/>
                <a:gd name="connsiteX9" fmla="*/ 15859 w 444053"/>
                <a:gd name="connsiteY9" fmla="*/ 0 h 602652"/>
                <a:gd name="connsiteX10" fmla="*/ 0 w 444053"/>
                <a:gd name="connsiteY10" fmla="*/ 16176 h 602652"/>
                <a:gd name="connsiteX11" fmla="*/ 0 w 444053"/>
                <a:gd name="connsiteY11" fmla="*/ 595674 h 602652"/>
                <a:gd name="connsiteX12" fmla="*/ 15859 w 444053"/>
                <a:gd name="connsiteY12" fmla="*/ 611533 h 602652"/>
                <a:gd name="connsiteX13" fmla="*/ 68511 w 444053"/>
                <a:gd name="connsiteY13" fmla="*/ 611533 h 602652"/>
                <a:gd name="connsiteX14" fmla="*/ 84370 w 444053"/>
                <a:gd name="connsiteY14" fmla="*/ 595674 h 602652"/>
                <a:gd name="connsiteX15" fmla="*/ 84370 w 444053"/>
                <a:gd name="connsiteY15" fmla="*/ 335582 h 602652"/>
                <a:gd name="connsiteX16" fmla="*/ 374908 w 444053"/>
                <a:gd name="connsiteY16" fmla="*/ 335582 h 602652"/>
                <a:gd name="connsiteX17" fmla="*/ 374908 w 444053"/>
                <a:gd name="connsiteY17" fmla="*/ 595674 h 602652"/>
                <a:gd name="connsiteX18" fmla="*/ 374908 w 444053"/>
                <a:gd name="connsiteY18" fmla="*/ 595674 h 602652"/>
                <a:gd name="connsiteX19" fmla="*/ 374908 w 444053"/>
                <a:gd name="connsiteY19" fmla="*/ 595674 h 602652"/>
                <a:gd name="connsiteX20" fmla="*/ 390768 w 444053"/>
                <a:gd name="connsiteY20" fmla="*/ 611533 h 602652"/>
                <a:gd name="connsiteX21" fmla="*/ 443420 w 444053"/>
                <a:gd name="connsiteY21" fmla="*/ 611533 h 602652"/>
                <a:gd name="connsiteX22" fmla="*/ 459279 w 444053"/>
                <a:gd name="connsiteY22" fmla="*/ 595674 h 602652"/>
                <a:gd name="connsiteX23" fmla="*/ 459279 w 444053"/>
                <a:gd name="connsiteY23" fmla="*/ 16494 h 602652"/>
                <a:gd name="connsiteX24" fmla="*/ 443420 w 444053"/>
                <a:gd name="connsiteY24" fmla="*/ 634 h 60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053" h="602652">
                  <a:moveTo>
                    <a:pt x="443420" y="634"/>
                  </a:moveTo>
                  <a:lnTo>
                    <a:pt x="390768" y="634"/>
                  </a:lnTo>
                  <a:cubicBezTo>
                    <a:pt x="381886" y="634"/>
                    <a:pt x="374908" y="7930"/>
                    <a:pt x="374908" y="16494"/>
                  </a:cubicBezTo>
                  <a:lnTo>
                    <a:pt x="374908" y="16494"/>
                  </a:lnTo>
                  <a:lnTo>
                    <a:pt x="374908" y="16494"/>
                  </a:lnTo>
                  <a:lnTo>
                    <a:pt x="374908" y="262947"/>
                  </a:lnTo>
                  <a:lnTo>
                    <a:pt x="84370" y="262947"/>
                  </a:lnTo>
                  <a:lnTo>
                    <a:pt x="84370" y="16176"/>
                  </a:lnTo>
                  <a:cubicBezTo>
                    <a:pt x="84370" y="7295"/>
                    <a:pt x="77075" y="0"/>
                    <a:pt x="68511" y="0"/>
                  </a:cubicBezTo>
                  <a:lnTo>
                    <a:pt x="15859" y="0"/>
                  </a:lnTo>
                  <a:cubicBezTo>
                    <a:pt x="6978" y="0"/>
                    <a:pt x="0" y="7295"/>
                    <a:pt x="0" y="16176"/>
                  </a:cubicBezTo>
                  <a:lnTo>
                    <a:pt x="0" y="595674"/>
                  </a:lnTo>
                  <a:cubicBezTo>
                    <a:pt x="0" y="604555"/>
                    <a:pt x="7295" y="611533"/>
                    <a:pt x="15859" y="611533"/>
                  </a:cubicBezTo>
                  <a:lnTo>
                    <a:pt x="68511" y="611533"/>
                  </a:lnTo>
                  <a:cubicBezTo>
                    <a:pt x="77392" y="611533"/>
                    <a:pt x="84370" y="604238"/>
                    <a:pt x="84370" y="595674"/>
                  </a:cubicBezTo>
                  <a:lnTo>
                    <a:pt x="84370" y="335582"/>
                  </a:lnTo>
                  <a:lnTo>
                    <a:pt x="374908" y="335582"/>
                  </a:lnTo>
                  <a:lnTo>
                    <a:pt x="374908" y="595674"/>
                  </a:lnTo>
                  <a:lnTo>
                    <a:pt x="374908" y="595674"/>
                  </a:lnTo>
                  <a:lnTo>
                    <a:pt x="374908" y="595674"/>
                  </a:lnTo>
                  <a:cubicBezTo>
                    <a:pt x="374908" y="604555"/>
                    <a:pt x="382204" y="611533"/>
                    <a:pt x="390768" y="611533"/>
                  </a:cubicBezTo>
                  <a:lnTo>
                    <a:pt x="443420" y="611533"/>
                  </a:lnTo>
                  <a:cubicBezTo>
                    <a:pt x="452301" y="611533"/>
                    <a:pt x="459279" y="604238"/>
                    <a:pt x="459279" y="595674"/>
                  </a:cubicBezTo>
                  <a:lnTo>
                    <a:pt x="459279" y="16494"/>
                  </a:lnTo>
                  <a:cubicBezTo>
                    <a:pt x="459596" y="7612"/>
                    <a:pt x="452301" y="634"/>
                    <a:pt x="443420" y="634"/>
                  </a:cubicBezTo>
                </a:path>
              </a:pathLst>
            </a:custGeom>
            <a:solidFill>
              <a:srgbClr val="E7492A"/>
            </a:solidFill>
            <a:ln w="27976" cap="flat">
              <a:noFill/>
              <a:prstDash val="solid"/>
              <a:miter/>
            </a:ln>
          </p:spPr>
          <p:txBody>
            <a:bodyPr rtlCol="0" anchor="ctr"/>
            <a:lstStyle/>
            <a:p>
              <a:endParaRPr lang="de-CH" sz="914"/>
            </a:p>
          </p:txBody>
        </p:sp>
        <p:sp>
          <p:nvSpPr>
            <p:cNvPr id="16" name="Freihandform: Form 15">
              <a:extLst>
                <a:ext uri="{FF2B5EF4-FFF2-40B4-BE49-F238E27FC236}">
                  <a16:creationId xmlns:a16="http://schemas.microsoft.com/office/drawing/2014/main" id="{D878C61A-CC41-4383-89A0-E7EEE3090821}"/>
                </a:ext>
              </a:extLst>
            </p:cNvPr>
            <p:cNvSpPr/>
            <p:nvPr/>
          </p:nvSpPr>
          <p:spPr>
            <a:xfrm>
              <a:off x="4003361" y="10106784"/>
              <a:ext cx="444054" cy="602652"/>
            </a:xfrm>
            <a:custGeom>
              <a:avLst/>
              <a:gdLst>
                <a:gd name="connsiteX0" fmla="*/ 459596 w 444053"/>
                <a:gd name="connsiteY0" fmla="*/ 16176 h 602652"/>
                <a:gd name="connsiteX1" fmla="*/ 459596 w 444053"/>
                <a:gd name="connsiteY1" fmla="*/ 16176 h 602652"/>
                <a:gd name="connsiteX2" fmla="*/ 459596 w 444053"/>
                <a:gd name="connsiteY2" fmla="*/ 16176 h 602652"/>
                <a:gd name="connsiteX3" fmla="*/ 443737 w 444053"/>
                <a:gd name="connsiteY3" fmla="*/ 0 h 602652"/>
                <a:gd name="connsiteX4" fmla="*/ 391085 w 444053"/>
                <a:gd name="connsiteY4" fmla="*/ 0 h 602652"/>
                <a:gd name="connsiteX5" fmla="*/ 375226 w 444053"/>
                <a:gd name="connsiteY5" fmla="*/ 15859 h 602652"/>
                <a:gd name="connsiteX6" fmla="*/ 375226 w 444053"/>
                <a:gd name="connsiteY6" fmla="*/ 15859 h 602652"/>
                <a:gd name="connsiteX7" fmla="*/ 375226 w 444053"/>
                <a:gd name="connsiteY7" fmla="*/ 15859 h 602652"/>
                <a:gd name="connsiteX8" fmla="*/ 375226 w 444053"/>
                <a:gd name="connsiteY8" fmla="*/ 262312 h 602652"/>
                <a:gd name="connsiteX9" fmla="*/ 84688 w 444053"/>
                <a:gd name="connsiteY9" fmla="*/ 262312 h 602652"/>
                <a:gd name="connsiteX10" fmla="*/ 84688 w 444053"/>
                <a:gd name="connsiteY10" fmla="*/ 15859 h 602652"/>
                <a:gd name="connsiteX11" fmla="*/ 84688 w 444053"/>
                <a:gd name="connsiteY11" fmla="*/ 15859 h 602652"/>
                <a:gd name="connsiteX12" fmla="*/ 84688 w 444053"/>
                <a:gd name="connsiteY12" fmla="*/ 15859 h 602652"/>
                <a:gd name="connsiteX13" fmla="*/ 68828 w 444053"/>
                <a:gd name="connsiteY13" fmla="*/ 0 h 602652"/>
                <a:gd name="connsiteX14" fmla="*/ 16176 w 444053"/>
                <a:gd name="connsiteY14" fmla="*/ 0 h 602652"/>
                <a:gd name="connsiteX15" fmla="*/ 0 w 444053"/>
                <a:gd name="connsiteY15" fmla="*/ 16176 h 602652"/>
                <a:gd name="connsiteX16" fmla="*/ 0 w 444053"/>
                <a:gd name="connsiteY16" fmla="*/ 16176 h 602652"/>
                <a:gd name="connsiteX17" fmla="*/ 0 w 444053"/>
                <a:gd name="connsiteY17" fmla="*/ 595674 h 602652"/>
                <a:gd name="connsiteX18" fmla="*/ 16176 w 444053"/>
                <a:gd name="connsiteY18" fmla="*/ 611533 h 602652"/>
                <a:gd name="connsiteX19" fmla="*/ 68828 w 444053"/>
                <a:gd name="connsiteY19" fmla="*/ 611533 h 602652"/>
                <a:gd name="connsiteX20" fmla="*/ 84688 w 444053"/>
                <a:gd name="connsiteY20" fmla="*/ 595674 h 602652"/>
                <a:gd name="connsiteX21" fmla="*/ 84688 w 444053"/>
                <a:gd name="connsiteY21" fmla="*/ 595674 h 602652"/>
                <a:gd name="connsiteX22" fmla="*/ 84688 w 444053"/>
                <a:gd name="connsiteY22" fmla="*/ 595674 h 602652"/>
                <a:gd name="connsiteX23" fmla="*/ 84688 w 444053"/>
                <a:gd name="connsiteY23" fmla="*/ 335582 h 602652"/>
                <a:gd name="connsiteX24" fmla="*/ 375226 w 444053"/>
                <a:gd name="connsiteY24" fmla="*/ 335582 h 602652"/>
                <a:gd name="connsiteX25" fmla="*/ 375226 w 444053"/>
                <a:gd name="connsiteY25" fmla="*/ 595674 h 602652"/>
                <a:gd name="connsiteX26" fmla="*/ 375226 w 444053"/>
                <a:gd name="connsiteY26" fmla="*/ 595674 h 602652"/>
                <a:gd name="connsiteX27" fmla="*/ 375226 w 444053"/>
                <a:gd name="connsiteY27" fmla="*/ 595674 h 602652"/>
                <a:gd name="connsiteX28" fmla="*/ 391085 w 444053"/>
                <a:gd name="connsiteY28" fmla="*/ 611533 h 602652"/>
                <a:gd name="connsiteX29" fmla="*/ 443737 w 444053"/>
                <a:gd name="connsiteY29" fmla="*/ 611533 h 602652"/>
                <a:gd name="connsiteX30" fmla="*/ 459596 w 444053"/>
                <a:gd name="connsiteY30" fmla="*/ 595674 h 602652"/>
                <a:gd name="connsiteX31" fmla="*/ 459596 w 444053"/>
                <a:gd name="connsiteY31" fmla="*/ 16176 h 60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4053" h="602652">
                  <a:moveTo>
                    <a:pt x="459596" y="16176"/>
                  </a:moveTo>
                  <a:lnTo>
                    <a:pt x="459596" y="16176"/>
                  </a:lnTo>
                  <a:lnTo>
                    <a:pt x="459596" y="16176"/>
                  </a:lnTo>
                  <a:cubicBezTo>
                    <a:pt x="459596" y="7295"/>
                    <a:pt x="452301" y="0"/>
                    <a:pt x="443737" y="0"/>
                  </a:cubicBezTo>
                  <a:lnTo>
                    <a:pt x="391085" y="0"/>
                  </a:lnTo>
                  <a:cubicBezTo>
                    <a:pt x="382204" y="0"/>
                    <a:pt x="375226" y="7295"/>
                    <a:pt x="375226" y="15859"/>
                  </a:cubicBezTo>
                  <a:cubicBezTo>
                    <a:pt x="375226" y="15859"/>
                    <a:pt x="375226" y="15859"/>
                    <a:pt x="375226" y="15859"/>
                  </a:cubicBezTo>
                  <a:lnTo>
                    <a:pt x="375226" y="15859"/>
                  </a:lnTo>
                  <a:lnTo>
                    <a:pt x="375226" y="262312"/>
                  </a:lnTo>
                  <a:lnTo>
                    <a:pt x="84688" y="262312"/>
                  </a:lnTo>
                  <a:lnTo>
                    <a:pt x="84688" y="15859"/>
                  </a:lnTo>
                  <a:lnTo>
                    <a:pt x="84688" y="15859"/>
                  </a:lnTo>
                  <a:lnTo>
                    <a:pt x="84688" y="15859"/>
                  </a:lnTo>
                  <a:cubicBezTo>
                    <a:pt x="84688" y="6978"/>
                    <a:pt x="77392" y="0"/>
                    <a:pt x="68828" y="0"/>
                  </a:cubicBezTo>
                  <a:lnTo>
                    <a:pt x="16176" y="0"/>
                  </a:lnTo>
                  <a:cubicBezTo>
                    <a:pt x="7295" y="0"/>
                    <a:pt x="0" y="7295"/>
                    <a:pt x="0" y="16176"/>
                  </a:cubicBezTo>
                  <a:lnTo>
                    <a:pt x="0" y="16176"/>
                  </a:lnTo>
                  <a:lnTo>
                    <a:pt x="0" y="595674"/>
                  </a:lnTo>
                  <a:cubicBezTo>
                    <a:pt x="0" y="604555"/>
                    <a:pt x="7295" y="611533"/>
                    <a:pt x="16176" y="611533"/>
                  </a:cubicBezTo>
                  <a:lnTo>
                    <a:pt x="68828" y="611533"/>
                  </a:lnTo>
                  <a:cubicBezTo>
                    <a:pt x="77709" y="611533"/>
                    <a:pt x="84688" y="604238"/>
                    <a:pt x="84688" y="595674"/>
                  </a:cubicBezTo>
                  <a:lnTo>
                    <a:pt x="84688" y="595674"/>
                  </a:lnTo>
                  <a:lnTo>
                    <a:pt x="84688" y="595674"/>
                  </a:lnTo>
                  <a:lnTo>
                    <a:pt x="84688" y="335582"/>
                  </a:lnTo>
                  <a:lnTo>
                    <a:pt x="375226" y="335582"/>
                  </a:lnTo>
                  <a:lnTo>
                    <a:pt x="375226" y="595674"/>
                  </a:lnTo>
                  <a:lnTo>
                    <a:pt x="375226" y="595674"/>
                  </a:lnTo>
                  <a:lnTo>
                    <a:pt x="375226" y="595674"/>
                  </a:lnTo>
                  <a:cubicBezTo>
                    <a:pt x="375226" y="604555"/>
                    <a:pt x="382521" y="611533"/>
                    <a:pt x="391085" y="611533"/>
                  </a:cubicBezTo>
                  <a:lnTo>
                    <a:pt x="443737" y="611533"/>
                  </a:lnTo>
                  <a:cubicBezTo>
                    <a:pt x="452618" y="611533"/>
                    <a:pt x="459596" y="604238"/>
                    <a:pt x="459596" y="595674"/>
                  </a:cubicBezTo>
                  <a:lnTo>
                    <a:pt x="459596" y="16176"/>
                  </a:lnTo>
                  <a:close/>
                </a:path>
              </a:pathLst>
            </a:custGeom>
            <a:solidFill>
              <a:srgbClr val="E7492A"/>
            </a:solidFill>
            <a:ln w="27976" cap="flat">
              <a:noFill/>
              <a:prstDash val="solid"/>
              <a:miter/>
            </a:ln>
          </p:spPr>
          <p:txBody>
            <a:bodyPr rtlCol="0" anchor="ctr"/>
            <a:lstStyle/>
            <a:p>
              <a:endParaRPr lang="de-CH" sz="914"/>
            </a:p>
          </p:txBody>
        </p:sp>
        <p:sp>
          <p:nvSpPr>
            <p:cNvPr id="18" name="Freihandform: Form 17">
              <a:extLst>
                <a:ext uri="{FF2B5EF4-FFF2-40B4-BE49-F238E27FC236}">
                  <a16:creationId xmlns:a16="http://schemas.microsoft.com/office/drawing/2014/main" id="{DC4B33D4-F1E0-494F-A574-9904F30A23FC}"/>
                </a:ext>
              </a:extLst>
            </p:cNvPr>
            <p:cNvSpPr/>
            <p:nvPr/>
          </p:nvSpPr>
          <p:spPr>
            <a:xfrm>
              <a:off x="4718922" y="10109004"/>
              <a:ext cx="31718" cy="222030"/>
            </a:xfrm>
            <a:custGeom>
              <a:avLst/>
              <a:gdLst>
                <a:gd name="connsiteX0" fmla="*/ 0 w 0"/>
                <a:gd name="connsiteY0" fmla="*/ 235034 h 222029"/>
                <a:gd name="connsiteX1" fmla="*/ 0 w 0"/>
                <a:gd name="connsiteY1" fmla="*/ 0 h 222029"/>
                <a:gd name="connsiteX2" fmla="*/ 20934 w 0"/>
                <a:gd name="connsiteY2" fmla="*/ 0 h 222029"/>
                <a:gd name="connsiteX3" fmla="*/ 20934 w 0"/>
                <a:gd name="connsiteY3" fmla="*/ 235034 h 222029"/>
                <a:gd name="connsiteX4" fmla="*/ 0 w 0"/>
                <a:gd name="connsiteY4" fmla="*/ 235034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0" y="235034"/>
                  </a:moveTo>
                  <a:lnTo>
                    <a:pt x="0" y="0"/>
                  </a:lnTo>
                  <a:lnTo>
                    <a:pt x="20934" y="0"/>
                  </a:lnTo>
                  <a:lnTo>
                    <a:pt x="20934" y="235034"/>
                  </a:lnTo>
                  <a:lnTo>
                    <a:pt x="0" y="235034"/>
                  </a:lnTo>
                  <a:close/>
                </a:path>
              </a:pathLst>
            </a:custGeom>
            <a:solidFill>
              <a:srgbClr val="000000"/>
            </a:solidFill>
            <a:ln w="27976" cap="flat">
              <a:noFill/>
              <a:prstDash val="solid"/>
              <a:miter/>
            </a:ln>
          </p:spPr>
          <p:txBody>
            <a:bodyPr rtlCol="0" anchor="ctr"/>
            <a:lstStyle/>
            <a:p>
              <a:endParaRPr lang="de-CH" sz="914"/>
            </a:p>
          </p:txBody>
        </p:sp>
        <p:sp>
          <p:nvSpPr>
            <p:cNvPr id="19" name="Freihandform: Form 18">
              <a:extLst>
                <a:ext uri="{FF2B5EF4-FFF2-40B4-BE49-F238E27FC236}">
                  <a16:creationId xmlns:a16="http://schemas.microsoft.com/office/drawing/2014/main" id="{CD1C081D-8499-4EB2-83AB-96E44B8B04DB}"/>
                </a:ext>
              </a:extLst>
            </p:cNvPr>
            <p:cNvSpPr/>
            <p:nvPr/>
          </p:nvSpPr>
          <p:spPr>
            <a:xfrm>
              <a:off x="4799169" y="10176248"/>
              <a:ext cx="126873" cy="158593"/>
            </a:xfrm>
            <a:custGeom>
              <a:avLst/>
              <a:gdLst>
                <a:gd name="connsiteX0" fmla="*/ 20934 w 126872"/>
                <a:gd name="connsiteY0" fmla="*/ 167791 h 158592"/>
                <a:gd name="connsiteX1" fmla="*/ 1586 w 126872"/>
                <a:gd name="connsiteY1" fmla="*/ 167791 h 158592"/>
                <a:gd name="connsiteX2" fmla="*/ 1586 w 126872"/>
                <a:gd name="connsiteY2" fmla="*/ 41551 h 158592"/>
                <a:gd name="connsiteX3" fmla="*/ 0 w 126872"/>
                <a:gd name="connsiteY3" fmla="*/ 4758 h 158592"/>
                <a:gd name="connsiteX4" fmla="*/ 19982 w 126872"/>
                <a:gd name="connsiteY4" fmla="*/ 4758 h 158592"/>
                <a:gd name="connsiteX5" fmla="*/ 20934 w 126872"/>
                <a:gd name="connsiteY5" fmla="*/ 28864 h 158592"/>
                <a:gd name="connsiteX6" fmla="*/ 21568 w 126872"/>
                <a:gd name="connsiteY6" fmla="*/ 29498 h 158592"/>
                <a:gd name="connsiteX7" fmla="*/ 72317 w 126872"/>
                <a:gd name="connsiteY7" fmla="*/ 0 h 158592"/>
                <a:gd name="connsiteX8" fmla="*/ 129727 w 126872"/>
                <a:gd name="connsiteY8" fmla="*/ 65975 h 158592"/>
                <a:gd name="connsiteX9" fmla="*/ 129727 w 126872"/>
                <a:gd name="connsiteY9" fmla="*/ 167791 h 158592"/>
                <a:gd name="connsiteX10" fmla="*/ 110379 w 126872"/>
                <a:gd name="connsiteY10" fmla="*/ 167791 h 158592"/>
                <a:gd name="connsiteX11" fmla="*/ 110379 w 126872"/>
                <a:gd name="connsiteY11" fmla="*/ 62803 h 158592"/>
                <a:gd name="connsiteX12" fmla="*/ 67560 w 126872"/>
                <a:gd name="connsiteY12" fmla="*/ 18080 h 158592"/>
                <a:gd name="connsiteX13" fmla="*/ 20934 w 126872"/>
                <a:gd name="connsiteY13" fmla="*/ 74221 h 158592"/>
                <a:gd name="connsiteX14" fmla="*/ 20934 w 126872"/>
                <a:gd name="connsiteY14" fmla="*/ 167791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20934" y="167791"/>
                  </a:moveTo>
                  <a:lnTo>
                    <a:pt x="1586" y="167791"/>
                  </a:lnTo>
                  <a:lnTo>
                    <a:pt x="1586" y="41551"/>
                  </a:lnTo>
                  <a:cubicBezTo>
                    <a:pt x="1586" y="28864"/>
                    <a:pt x="634" y="15859"/>
                    <a:pt x="0" y="4758"/>
                  </a:cubicBezTo>
                  <a:lnTo>
                    <a:pt x="19982" y="4758"/>
                  </a:lnTo>
                  <a:lnTo>
                    <a:pt x="20934" y="28864"/>
                  </a:lnTo>
                  <a:lnTo>
                    <a:pt x="21568" y="29498"/>
                  </a:lnTo>
                  <a:cubicBezTo>
                    <a:pt x="32987" y="9516"/>
                    <a:pt x="51383" y="0"/>
                    <a:pt x="72317" y="0"/>
                  </a:cubicBezTo>
                  <a:cubicBezTo>
                    <a:pt x="125604" y="0"/>
                    <a:pt x="129727" y="46943"/>
                    <a:pt x="129727" y="65975"/>
                  </a:cubicBezTo>
                  <a:lnTo>
                    <a:pt x="129727" y="167791"/>
                  </a:lnTo>
                  <a:lnTo>
                    <a:pt x="110379" y="167791"/>
                  </a:lnTo>
                  <a:lnTo>
                    <a:pt x="110379" y="62803"/>
                  </a:lnTo>
                  <a:cubicBezTo>
                    <a:pt x="110379" y="34573"/>
                    <a:pt x="94203" y="18080"/>
                    <a:pt x="67560" y="18080"/>
                  </a:cubicBezTo>
                  <a:cubicBezTo>
                    <a:pt x="35524" y="18080"/>
                    <a:pt x="20934" y="45040"/>
                    <a:pt x="20934" y="74221"/>
                  </a:cubicBezTo>
                  <a:lnTo>
                    <a:pt x="20934" y="167791"/>
                  </a:lnTo>
                  <a:close/>
                </a:path>
              </a:pathLst>
            </a:custGeom>
            <a:solidFill>
              <a:srgbClr val="000000"/>
            </a:solidFill>
            <a:ln w="27976" cap="flat">
              <a:noFill/>
              <a:prstDash val="solid"/>
              <a:miter/>
            </a:ln>
          </p:spPr>
          <p:txBody>
            <a:bodyPr rtlCol="0" anchor="ctr"/>
            <a:lstStyle/>
            <a:p>
              <a:endParaRPr lang="de-CH" sz="914"/>
            </a:p>
          </p:txBody>
        </p:sp>
        <p:sp>
          <p:nvSpPr>
            <p:cNvPr id="20" name="Freihandform: Form 19">
              <a:extLst>
                <a:ext uri="{FF2B5EF4-FFF2-40B4-BE49-F238E27FC236}">
                  <a16:creationId xmlns:a16="http://schemas.microsoft.com/office/drawing/2014/main" id="{71377BF3-4339-4EAA-B208-AEF3E15DC551}"/>
                </a:ext>
              </a:extLst>
            </p:cNvPr>
            <p:cNvSpPr/>
            <p:nvPr/>
          </p:nvSpPr>
          <p:spPr>
            <a:xfrm>
              <a:off x="4962835" y="10137868"/>
              <a:ext cx="63436" cy="190311"/>
            </a:xfrm>
            <a:custGeom>
              <a:avLst/>
              <a:gdLst>
                <a:gd name="connsiteX0" fmla="*/ 32352 w 63436"/>
                <a:gd name="connsiteY0" fmla="*/ 61217 h 190311"/>
                <a:gd name="connsiteX1" fmla="*/ 0 w 63436"/>
                <a:gd name="connsiteY1" fmla="*/ 61217 h 190311"/>
                <a:gd name="connsiteX2" fmla="*/ 0 w 63436"/>
                <a:gd name="connsiteY2" fmla="*/ 43454 h 190311"/>
                <a:gd name="connsiteX3" fmla="*/ 32352 w 63436"/>
                <a:gd name="connsiteY3" fmla="*/ 43454 h 190311"/>
                <a:gd name="connsiteX4" fmla="*/ 32352 w 63436"/>
                <a:gd name="connsiteY4" fmla="*/ 8564 h 190311"/>
                <a:gd name="connsiteX5" fmla="*/ 51700 w 63436"/>
                <a:gd name="connsiteY5" fmla="*/ 0 h 190311"/>
                <a:gd name="connsiteX6" fmla="*/ 51700 w 63436"/>
                <a:gd name="connsiteY6" fmla="*/ 43454 h 190311"/>
                <a:gd name="connsiteX7" fmla="*/ 88811 w 63436"/>
                <a:gd name="connsiteY7" fmla="*/ 43454 h 190311"/>
                <a:gd name="connsiteX8" fmla="*/ 88811 w 63436"/>
                <a:gd name="connsiteY8" fmla="*/ 61217 h 190311"/>
                <a:gd name="connsiteX9" fmla="*/ 51700 w 63436"/>
                <a:gd name="connsiteY9" fmla="*/ 61217 h 190311"/>
                <a:gd name="connsiteX10" fmla="*/ 51700 w 63436"/>
                <a:gd name="connsiteY10" fmla="*/ 170329 h 190311"/>
                <a:gd name="connsiteX11" fmla="*/ 74220 w 63436"/>
                <a:gd name="connsiteY11" fmla="*/ 193483 h 190311"/>
                <a:gd name="connsiteX12" fmla="*/ 91031 w 63436"/>
                <a:gd name="connsiteY12" fmla="*/ 191580 h 190311"/>
                <a:gd name="connsiteX13" fmla="*/ 91031 w 63436"/>
                <a:gd name="connsiteY13" fmla="*/ 208391 h 190311"/>
                <a:gd name="connsiteX14" fmla="*/ 71366 w 63436"/>
                <a:gd name="connsiteY14" fmla="*/ 211245 h 190311"/>
                <a:gd name="connsiteX15" fmla="*/ 32352 w 63436"/>
                <a:gd name="connsiteY15" fmla="*/ 163033 h 190311"/>
                <a:gd name="connsiteX16" fmla="*/ 32352 w 63436"/>
                <a:gd name="connsiteY16" fmla="*/ 61217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2" y="61217"/>
                  </a:moveTo>
                  <a:lnTo>
                    <a:pt x="0" y="61217"/>
                  </a:lnTo>
                  <a:lnTo>
                    <a:pt x="0" y="43454"/>
                  </a:lnTo>
                  <a:lnTo>
                    <a:pt x="32352" y="43454"/>
                  </a:lnTo>
                  <a:lnTo>
                    <a:pt x="32352" y="8564"/>
                  </a:lnTo>
                  <a:lnTo>
                    <a:pt x="51700" y="0"/>
                  </a:lnTo>
                  <a:lnTo>
                    <a:pt x="51700" y="43454"/>
                  </a:lnTo>
                  <a:lnTo>
                    <a:pt x="88811" y="43454"/>
                  </a:lnTo>
                  <a:lnTo>
                    <a:pt x="88811" y="61217"/>
                  </a:lnTo>
                  <a:lnTo>
                    <a:pt x="51700" y="61217"/>
                  </a:lnTo>
                  <a:lnTo>
                    <a:pt x="51700" y="170329"/>
                  </a:lnTo>
                  <a:cubicBezTo>
                    <a:pt x="51383" y="185236"/>
                    <a:pt x="58996" y="193483"/>
                    <a:pt x="74220" y="193483"/>
                  </a:cubicBezTo>
                  <a:cubicBezTo>
                    <a:pt x="79930" y="193483"/>
                    <a:pt x="85956" y="193166"/>
                    <a:pt x="91031" y="191580"/>
                  </a:cubicBezTo>
                  <a:lnTo>
                    <a:pt x="91031" y="208391"/>
                  </a:lnTo>
                  <a:cubicBezTo>
                    <a:pt x="85005" y="209977"/>
                    <a:pt x="77709" y="211245"/>
                    <a:pt x="71366" y="211245"/>
                  </a:cubicBezTo>
                  <a:cubicBezTo>
                    <a:pt x="30132" y="211245"/>
                    <a:pt x="32352" y="184919"/>
                    <a:pt x="32352" y="163033"/>
                  </a:cubicBezTo>
                  <a:lnTo>
                    <a:pt x="32352" y="61217"/>
                  </a:lnTo>
                  <a:close/>
                </a:path>
              </a:pathLst>
            </a:custGeom>
            <a:solidFill>
              <a:srgbClr val="000000"/>
            </a:solidFill>
            <a:ln w="27976" cap="flat">
              <a:noFill/>
              <a:prstDash val="solid"/>
              <a:miter/>
            </a:ln>
          </p:spPr>
          <p:txBody>
            <a:bodyPr rtlCol="0" anchor="ctr"/>
            <a:lstStyle/>
            <a:p>
              <a:endParaRPr lang="de-CH" sz="914"/>
            </a:p>
          </p:txBody>
        </p:sp>
        <p:sp>
          <p:nvSpPr>
            <p:cNvPr id="21" name="Freihandform: Form 20">
              <a:extLst>
                <a:ext uri="{FF2B5EF4-FFF2-40B4-BE49-F238E27FC236}">
                  <a16:creationId xmlns:a16="http://schemas.microsoft.com/office/drawing/2014/main" id="{C74195E8-457F-48E7-838E-FC6B8B09E56F}"/>
                </a:ext>
              </a:extLst>
            </p:cNvPr>
            <p:cNvSpPr/>
            <p:nvPr/>
          </p:nvSpPr>
          <p:spPr>
            <a:xfrm>
              <a:off x="5075117" y="10176248"/>
              <a:ext cx="126873" cy="158593"/>
            </a:xfrm>
            <a:custGeom>
              <a:avLst/>
              <a:gdLst>
                <a:gd name="connsiteX0" fmla="*/ 21251 w 126872"/>
                <a:gd name="connsiteY0" fmla="*/ 91032 h 158592"/>
                <a:gd name="connsiteX1" fmla="*/ 77710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5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8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6" y="125605"/>
                    <a:pt x="37745" y="154786"/>
                    <a:pt x="77710" y="154786"/>
                  </a:cubicBezTo>
                  <a:cubicBezTo>
                    <a:pt x="100864"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5" y="0"/>
                  </a:cubicBezTo>
                  <a:cubicBezTo>
                    <a:pt x="127190" y="0"/>
                    <a:pt x="146855" y="39965"/>
                    <a:pt x="146855" y="90715"/>
                  </a:cubicBezTo>
                  <a:lnTo>
                    <a:pt x="21251" y="90715"/>
                  </a:lnTo>
                  <a:close/>
                  <a:moveTo>
                    <a:pt x="125921" y="72953"/>
                  </a:moveTo>
                  <a:cubicBezTo>
                    <a:pt x="123701" y="41551"/>
                    <a:pt x="106890" y="17762"/>
                    <a:pt x="72952" y="17762"/>
                  </a:cubicBezTo>
                  <a:cubicBezTo>
                    <a:pt x="41234" y="17762"/>
                    <a:pt x="24423" y="44406"/>
                    <a:pt x="21568"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22" name="Freihandform: Form 21">
              <a:extLst>
                <a:ext uri="{FF2B5EF4-FFF2-40B4-BE49-F238E27FC236}">
                  <a16:creationId xmlns:a16="http://schemas.microsoft.com/office/drawing/2014/main" id="{6A2E7136-BEE8-4431-89C2-284394B3CCD5}"/>
                </a:ext>
              </a:extLst>
            </p:cNvPr>
            <p:cNvSpPr/>
            <p:nvPr/>
          </p:nvSpPr>
          <p:spPr>
            <a:xfrm>
              <a:off x="5264157" y="10176116"/>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2 w 63436"/>
                <a:gd name="connsiteY4" fmla="*/ 4889 h 158592"/>
                <a:gd name="connsiteX5" fmla="*/ 20934 w 63436"/>
                <a:gd name="connsiteY5" fmla="*/ 28995 h 158592"/>
                <a:gd name="connsiteX6" fmla="*/ 21568 w 63436"/>
                <a:gd name="connsiteY6" fmla="*/ 28995 h 158592"/>
                <a:gd name="connsiteX7" fmla="*/ 58361 w 63436"/>
                <a:gd name="connsiteY7" fmla="*/ 131 h 158592"/>
                <a:gd name="connsiteX8" fmla="*/ 77709 w 63436"/>
                <a:gd name="connsiteY8" fmla="*/ 449 h 158592"/>
                <a:gd name="connsiteX9" fmla="*/ 77709 w 63436"/>
                <a:gd name="connsiteY9" fmla="*/ 19162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2" y="4889"/>
                  </a:lnTo>
                  <a:lnTo>
                    <a:pt x="20934" y="28995"/>
                  </a:lnTo>
                  <a:lnTo>
                    <a:pt x="21568" y="28995"/>
                  </a:lnTo>
                  <a:cubicBezTo>
                    <a:pt x="27277" y="12502"/>
                    <a:pt x="41868" y="766"/>
                    <a:pt x="58361" y="131"/>
                  </a:cubicBezTo>
                  <a:cubicBezTo>
                    <a:pt x="64705" y="-186"/>
                    <a:pt x="71366" y="131"/>
                    <a:pt x="77709" y="449"/>
                  </a:cubicBezTo>
                  <a:lnTo>
                    <a:pt x="77709" y="19162"/>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23" name="Freihandform: Form 22">
              <a:extLst>
                <a:ext uri="{FF2B5EF4-FFF2-40B4-BE49-F238E27FC236}">
                  <a16:creationId xmlns:a16="http://schemas.microsoft.com/office/drawing/2014/main" id="{52F85FFE-2821-4200-9A9D-C7340D0BF63D}"/>
                </a:ext>
              </a:extLst>
            </p:cNvPr>
            <p:cNvSpPr/>
            <p:nvPr/>
          </p:nvSpPr>
          <p:spPr>
            <a:xfrm>
              <a:off x="5375805" y="10109956"/>
              <a:ext cx="126873" cy="222030"/>
            </a:xfrm>
            <a:custGeom>
              <a:avLst/>
              <a:gdLst>
                <a:gd name="connsiteX0" fmla="*/ 19665 w 126872"/>
                <a:gd name="connsiteY0" fmla="*/ 137658 h 222029"/>
                <a:gd name="connsiteX1" fmla="*/ 98326 w 126872"/>
                <a:gd name="connsiteY1" fmla="*/ 71367 h 222029"/>
                <a:gd name="connsiteX2" fmla="*/ 123384 w 126872"/>
                <a:gd name="connsiteY2" fmla="*/ 71367 h 222029"/>
                <a:gd name="connsiteX3" fmla="*/ 40916 w 126872"/>
                <a:gd name="connsiteY3" fmla="*/ 141782 h 222029"/>
                <a:gd name="connsiteX4" fmla="*/ 129727 w 126872"/>
                <a:gd name="connsiteY4" fmla="*/ 234083 h 222029"/>
                <a:gd name="connsiteX5" fmla="*/ 104987 w 126872"/>
                <a:gd name="connsiteY5" fmla="*/ 234083 h 222029"/>
                <a:gd name="connsiteX6" fmla="*/ 19348 w 126872"/>
                <a:gd name="connsiteY6" fmla="*/ 145905 h 222029"/>
                <a:gd name="connsiteX7" fmla="*/ 19348 w 126872"/>
                <a:gd name="connsiteY7" fmla="*/ 234083 h 222029"/>
                <a:gd name="connsiteX8" fmla="*/ 0 w 126872"/>
                <a:gd name="connsiteY8" fmla="*/ 234083 h 222029"/>
                <a:gd name="connsiteX9" fmla="*/ 0 w 126872"/>
                <a:gd name="connsiteY9" fmla="*/ 0 h 222029"/>
                <a:gd name="connsiteX10" fmla="*/ 19348 w 126872"/>
                <a:gd name="connsiteY10" fmla="*/ 0 h 222029"/>
                <a:gd name="connsiteX11" fmla="*/ 19348 w 126872"/>
                <a:gd name="connsiteY11" fmla="*/ 137658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 h="222029">
                  <a:moveTo>
                    <a:pt x="19665" y="137658"/>
                  </a:moveTo>
                  <a:lnTo>
                    <a:pt x="98326" y="71367"/>
                  </a:lnTo>
                  <a:lnTo>
                    <a:pt x="123384" y="71367"/>
                  </a:lnTo>
                  <a:lnTo>
                    <a:pt x="40916" y="141782"/>
                  </a:lnTo>
                  <a:lnTo>
                    <a:pt x="129727" y="234083"/>
                  </a:lnTo>
                  <a:lnTo>
                    <a:pt x="104987" y="234083"/>
                  </a:lnTo>
                  <a:lnTo>
                    <a:pt x="19348" y="145905"/>
                  </a:lnTo>
                  <a:lnTo>
                    <a:pt x="19348" y="234083"/>
                  </a:lnTo>
                  <a:lnTo>
                    <a:pt x="0" y="234083"/>
                  </a:lnTo>
                  <a:lnTo>
                    <a:pt x="0" y="0"/>
                  </a:lnTo>
                  <a:lnTo>
                    <a:pt x="19348" y="0"/>
                  </a:lnTo>
                  <a:lnTo>
                    <a:pt x="19348" y="137658"/>
                  </a:lnTo>
                  <a:close/>
                </a:path>
              </a:pathLst>
            </a:custGeom>
            <a:solidFill>
              <a:srgbClr val="000000"/>
            </a:solidFill>
            <a:ln w="27976" cap="flat">
              <a:noFill/>
              <a:prstDash val="solid"/>
              <a:miter/>
            </a:ln>
          </p:spPr>
          <p:txBody>
            <a:bodyPr rtlCol="0" anchor="ctr"/>
            <a:lstStyle/>
            <a:p>
              <a:endParaRPr lang="de-CH" sz="914"/>
            </a:p>
          </p:txBody>
        </p:sp>
        <p:sp>
          <p:nvSpPr>
            <p:cNvPr id="24" name="Freihandform: Form 23">
              <a:extLst>
                <a:ext uri="{FF2B5EF4-FFF2-40B4-BE49-F238E27FC236}">
                  <a16:creationId xmlns:a16="http://schemas.microsoft.com/office/drawing/2014/main" id="{C0D6BD34-A521-425D-AFE9-64A4883C9C40}"/>
                </a:ext>
              </a:extLst>
            </p:cNvPr>
            <p:cNvSpPr/>
            <p:nvPr/>
          </p:nvSpPr>
          <p:spPr>
            <a:xfrm>
              <a:off x="5522343" y="10176565"/>
              <a:ext cx="126873" cy="158593"/>
            </a:xfrm>
            <a:custGeom>
              <a:avLst/>
              <a:gdLst>
                <a:gd name="connsiteX0" fmla="*/ 106256 w 126872"/>
                <a:gd name="connsiteY0" fmla="*/ 52653 h 158592"/>
                <a:gd name="connsiteX1" fmla="*/ 67560 w 126872"/>
                <a:gd name="connsiteY1" fmla="*/ 17762 h 158592"/>
                <a:gd name="connsiteX2" fmla="*/ 27595 w 126872"/>
                <a:gd name="connsiteY2" fmla="*/ 45992 h 158592"/>
                <a:gd name="connsiteX3" fmla="*/ 6978 w 126872"/>
                <a:gd name="connsiteY3" fmla="*/ 45992 h 158592"/>
                <a:gd name="connsiteX4" fmla="*/ 67877 w 126872"/>
                <a:gd name="connsiteY4" fmla="*/ 0 h 158592"/>
                <a:gd name="connsiteX5" fmla="*/ 125604 w 126872"/>
                <a:gd name="connsiteY5" fmla="*/ 53922 h 158592"/>
                <a:gd name="connsiteX6" fmla="*/ 125604 w 126872"/>
                <a:gd name="connsiteY6" fmla="*/ 130998 h 158592"/>
                <a:gd name="connsiteX7" fmla="*/ 127190 w 126872"/>
                <a:gd name="connsiteY7" fmla="*/ 167791 h 158592"/>
                <a:gd name="connsiteX8" fmla="*/ 107207 w 126872"/>
                <a:gd name="connsiteY8" fmla="*/ 167791 h 158592"/>
                <a:gd name="connsiteX9" fmla="*/ 106573 w 126872"/>
                <a:gd name="connsiteY9" fmla="*/ 143685 h 158592"/>
                <a:gd name="connsiteX10" fmla="*/ 105938 w 126872"/>
                <a:gd name="connsiteY10" fmla="*/ 143685 h 158592"/>
                <a:gd name="connsiteX11" fmla="*/ 104987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727 w 126872"/>
                <a:gd name="connsiteY17" fmla="*/ 154469 h 158592"/>
                <a:gd name="connsiteX18" fmla="*/ 106256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256" y="52653"/>
                  </a:moveTo>
                  <a:cubicBezTo>
                    <a:pt x="104353" y="26009"/>
                    <a:pt x="90714" y="17762"/>
                    <a:pt x="67560" y="17762"/>
                  </a:cubicBezTo>
                  <a:cubicBezTo>
                    <a:pt x="47260" y="17762"/>
                    <a:pt x="30132" y="23789"/>
                    <a:pt x="27595" y="45992"/>
                  </a:cubicBezTo>
                  <a:lnTo>
                    <a:pt x="6978" y="45992"/>
                  </a:lnTo>
                  <a:cubicBezTo>
                    <a:pt x="11736" y="12687"/>
                    <a:pt x="36793" y="0"/>
                    <a:pt x="67877" y="0"/>
                  </a:cubicBezTo>
                  <a:cubicBezTo>
                    <a:pt x="103718" y="0"/>
                    <a:pt x="126238" y="16494"/>
                    <a:pt x="125604" y="53922"/>
                  </a:cubicBezTo>
                  <a:lnTo>
                    <a:pt x="125604" y="130998"/>
                  </a:lnTo>
                  <a:cubicBezTo>
                    <a:pt x="125287" y="143685"/>
                    <a:pt x="126555" y="156690"/>
                    <a:pt x="127190" y="167791"/>
                  </a:cubicBezTo>
                  <a:lnTo>
                    <a:pt x="107207" y="167791"/>
                  </a:lnTo>
                  <a:lnTo>
                    <a:pt x="106573" y="143685"/>
                  </a:lnTo>
                  <a:lnTo>
                    <a:pt x="105938" y="143685"/>
                  </a:lnTo>
                  <a:lnTo>
                    <a:pt x="104987" y="145905"/>
                  </a:lnTo>
                  <a:cubicBezTo>
                    <a:pt x="98009" y="159544"/>
                    <a:pt x="76123" y="172549"/>
                    <a:pt x="54238" y="172549"/>
                  </a:cubicBezTo>
                  <a:cubicBezTo>
                    <a:pt x="24106" y="172549"/>
                    <a:pt x="0" y="154152"/>
                    <a:pt x="0" y="122434"/>
                  </a:cubicBezTo>
                  <a:cubicBezTo>
                    <a:pt x="0" y="100231"/>
                    <a:pt x="13322" y="83420"/>
                    <a:pt x="32670" y="75490"/>
                  </a:cubicBezTo>
                  <a:cubicBezTo>
                    <a:pt x="54555" y="65975"/>
                    <a:pt x="82467" y="69464"/>
                    <a:pt x="106256" y="67878"/>
                  </a:cubicBezTo>
                  <a:lnTo>
                    <a:pt x="106256" y="52653"/>
                  </a:lnTo>
                  <a:close/>
                  <a:moveTo>
                    <a:pt x="57727" y="154469"/>
                  </a:moveTo>
                  <a:cubicBezTo>
                    <a:pt x="100229" y="154469"/>
                    <a:pt x="108159" y="119579"/>
                    <a:pt x="106256" y="85323"/>
                  </a:cubicBezTo>
                  <a:cubicBezTo>
                    <a:pt x="78661" y="86274"/>
                    <a:pt x="20934" y="81199"/>
                    <a:pt x="20934" y="122116"/>
                  </a:cubicBezTo>
                  <a:cubicBezTo>
                    <a:pt x="20934"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25" name="Freihandform: Form 24">
              <a:extLst>
                <a:ext uri="{FF2B5EF4-FFF2-40B4-BE49-F238E27FC236}">
                  <a16:creationId xmlns:a16="http://schemas.microsoft.com/office/drawing/2014/main" id="{C94DF398-D711-433B-AC75-F4463AC997EA}"/>
                </a:ext>
              </a:extLst>
            </p:cNvPr>
            <p:cNvSpPr/>
            <p:nvPr/>
          </p:nvSpPr>
          <p:spPr>
            <a:xfrm>
              <a:off x="5697744" y="10176248"/>
              <a:ext cx="126873" cy="158593"/>
            </a:xfrm>
            <a:custGeom>
              <a:avLst/>
              <a:gdLst>
                <a:gd name="connsiteX0" fmla="*/ 20934 w 126872"/>
                <a:gd name="connsiteY0" fmla="*/ 167791 h 158592"/>
                <a:gd name="connsiteX1" fmla="*/ 1586 w 126872"/>
                <a:gd name="connsiteY1" fmla="*/ 167791 h 158592"/>
                <a:gd name="connsiteX2" fmla="*/ 1586 w 126872"/>
                <a:gd name="connsiteY2" fmla="*/ 41551 h 158592"/>
                <a:gd name="connsiteX3" fmla="*/ 0 w 126872"/>
                <a:gd name="connsiteY3" fmla="*/ 4758 h 158592"/>
                <a:gd name="connsiteX4" fmla="*/ 19982 w 126872"/>
                <a:gd name="connsiteY4" fmla="*/ 4758 h 158592"/>
                <a:gd name="connsiteX5" fmla="*/ 20934 w 126872"/>
                <a:gd name="connsiteY5" fmla="*/ 28864 h 158592"/>
                <a:gd name="connsiteX6" fmla="*/ 21568 w 126872"/>
                <a:gd name="connsiteY6" fmla="*/ 29498 h 158592"/>
                <a:gd name="connsiteX7" fmla="*/ 72317 w 126872"/>
                <a:gd name="connsiteY7" fmla="*/ 0 h 158592"/>
                <a:gd name="connsiteX8" fmla="*/ 129727 w 126872"/>
                <a:gd name="connsiteY8" fmla="*/ 65975 h 158592"/>
                <a:gd name="connsiteX9" fmla="*/ 129727 w 126872"/>
                <a:gd name="connsiteY9" fmla="*/ 167791 h 158592"/>
                <a:gd name="connsiteX10" fmla="*/ 110379 w 126872"/>
                <a:gd name="connsiteY10" fmla="*/ 167791 h 158592"/>
                <a:gd name="connsiteX11" fmla="*/ 110379 w 126872"/>
                <a:gd name="connsiteY11" fmla="*/ 62803 h 158592"/>
                <a:gd name="connsiteX12" fmla="*/ 67560 w 126872"/>
                <a:gd name="connsiteY12" fmla="*/ 18080 h 158592"/>
                <a:gd name="connsiteX13" fmla="*/ 20934 w 126872"/>
                <a:gd name="connsiteY13" fmla="*/ 74221 h 158592"/>
                <a:gd name="connsiteX14" fmla="*/ 20934 w 126872"/>
                <a:gd name="connsiteY14" fmla="*/ 167791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20934" y="167791"/>
                  </a:moveTo>
                  <a:lnTo>
                    <a:pt x="1586" y="167791"/>
                  </a:lnTo>
                  <a:lnTo>
                    <a:pt x="1586" y="41551"/>
                  </a:lnTo>
                  <a:cubicBezTo>
                    <a:pt x="1586" y="28864"/>
                    <a:pt x="634" y="15859"/>
                    <a:pt x="0" y="4758"/>
                  </a:cubicBezTo>
                  <a:lnTo>
                    <a:pt x="19982" y="4758"/>
                  </a:lnTo>
                  <a:lnTo>
                    <a:pt x="20934" y="28864"/>
                  </a:lnTo>
                  <a:lnTo>
                    <a:pt x="21568" y="29498"/>
                  </a:lnTo>
                  <a:cubicBezTo>
                    <a:pt x="32987" y="9516"/>
                    <a:pt x="51383" y="0"/>
                    <a:pt x="72317" y="0"/>
                  </a:cubicBezTo>
                  <a:cubicBezTo>
                    <a:pt x="125604" y="0"/>
                    <a:pt x="129727" y="46943"/>
                    <a:pt x="129727" y="65975"/>
                  </a:cubicBezTo>
                  <a:lnTo>
                    <a:pt x="129727" y="167791"/>
                  </a:lnTo>
                  <a:lnTo>
                    <a:pt x="110379" y="167791"/>
                  </a:lnTo>
                  <a:lnTo>
                    <a:pt x="110379" y="62803"/>
                  </a:lnTo>
                  <a:cubicBezTo>
                    <a:pt x="110379" y="34573"/>
                    <a:pt x="94203" y="18080"/>
                    <a:pt x="67560" y="18080"/>
                  </a:cubicBezTo>
                  <a:cubicBezTo>
                    <a:pt x="35524" y="18080"/>
                    <a:pt x="20934" y="45040"/>
                    <a:pt x="20934" y="74221"/>
                  </a:cubicBezTo>
                  <a:lnTo>
                    <a:pt x="20934" y="167791"/>
                  </a:lnTo>
                  <a:close/>
                </a:path>
              </a:pathLst>
            </a:custGeom>
            <a:solidFill>
              <a:srgbClr val="000000"/>
            </a:solidFill>
            <a:ln w="27976" cap="flat">
              <a:noFill/>
              <a:prstDash val="solid"/>
              <a:miter/>
            </a:ln>
          </p:spPr>
          <p:txBody>
            <a:bodyPr rtlCol="0" anchor="ctr"/>
            <a:lstStyle/>
            <a:p>
              <a:endParaRPr lang="de-CH" sz="914"/>
            </a:p>
          </p:txBody>
        </p:sp>
        <p:sp>
          <p:nvSpPr>
            <p:cNvPr id="26" name="Freihandform: Form 25">
              <a:extLst>
                <a:ext uri="{FF2B5EF4-FFF2-40B4-BE49-F238E27FC236}">
                  <a16:creationId xmlns:a16="http://schemas.microsoft.com/office/drawing/2014/main" id="{9115B5F3-CD05-4A39-96D2-F0F90307B3AE}"/>
                </a:ext>
              </a:extLst>
            </p:cNvPr>
            <p:cNvSpPr/>
            <p:nvPr/>
          </p:nvSpPr>
          <p:spPr>
            <a:xfrm>
              <a:off x="5861410" y="10137868"/>
              <a:ext cx="63436" cy="190311"/>
            </a:xfrm>
            <a:custGeom>
              <a:avLst/>
              <a:gdLst>
                <a:gd name="connsiteX0" fmla="*/ 32353 w 63436"/>
                <a:gd name="connsiteY0" fmla="*/ 61217 h 190311"/>
                <a:gd name="connsiteX1" fmla="*/ 0 w 63436"/>
                <a:gd name="connsiteY1" fmla="*/ 61217 h 190311"/>
                <a:gd name="connsiteX2" fmla="*/ 0 w 63436"/>
                <a:gd name="connsiteY2" fmla="*/ 43454 h 190311"/>
                <a:gd name="connsiteX3" fmla="*/ 32353 w 63436"/>
                <a:gd name="connsiteY3" fmla="*/ 43454 h 190311"/>
                <a:gd name="connsiteX4" fmla="*/ 32353 w 63436"/>
                <a:gd name="connsiteY4" fmla="*/ 8564 h 190311"/>
                <a:gd name="connsiteX5" fmla="*/ 51701 w 63436"/>
                <a:gd name="connsiteY5" fmla="*/ 0 h 190311"/>
                <a:gd name="connsiteX6" fmla="*/ 51701 w 63436"/>
                <a:gd name="connsiteY6" fmla="*/ 43454 h 190311"/>
                <a:gd name="connsiteX7" fmla="*/ 88811 w 63436"/>
                <a:gd name="connsiteY7" fmla="*/ 43454 h 190311"/>
                <a:gd name="connsiteX8" fmla="*/ 88811 w 63436"/>
                <a:gd name="connsiteY8" fmla="*/ 61217 h 190311"/>
                <a:gd name="connsiteX9" fmla="*/ 51701 w 63436"/>
                <a:gd name="connsiteY9" fmla="*/ 61217 h 190311"/>
                <a:gd name="connsiteX10" fmla="*/ 51701 w 63436"/>
                <a:gd name="connsiteY10" fmla="*/ 170329 h 190311"/>
                <a:gd name="connsiteX11" fmla="*/ 74221 w 63436"/>
                <a:gd name="connsiteY11" fmla="*/ 193483 h 190311"/>
                <a:gd name="connsiteX12" fmla="*/ 91031 w 63436"/>
                <a:gd name="connsiteY12" fmla="*/ 191580 h 190311"/>
                <a:gd name="connsiteX13" fmla="*/ 91031 w 63436"/>
                <a:gd name="connsiteY13" fmla="*/ 208391 h 190311"/>
                <a:gd name="connsiteX14" fmla="*/ 71366 w 63436"/>
                <a:gd name="connsiteY14" fmla="*/ 211245 h 190311"/>
                <a:gd name="connsiteX15" fmla="*/ 32353 w 63436"/>
                <a:gd name="connsiteY15" fmla="*/ 163033 h 190311"/>
                <a:gd name="connsiteX16" fmla="*/ 32353 w 63436"/>
                <a:gd name="connsiteY16" fmla="*/ 61217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3" y="61217"/>
                  </a:moveTo>
                  <a:lnTo>
                    <a:pt x="0" y="61217"/>
                  </a:lnTo>
                  <a:lnTo>
                    <a:pt x="0" y="43454"/>
                  </a:lnTo>
                  <a:lnTo>
                    <a:pt x="32353" y="43454"/>
                  </a:lnTo>
                  <a:lnTo>
                    <a:pt x="32353" y="8564"/>
                  </a:lnTo>
                  <a:lnTo>
                    <a:pt x="51701" y="0"/>
                  </a:lnTo>
                  <a:lnTo>
                    <a:pt x="51701" y="43454"/>
                  </a:lnTo>
                  <a:lnTo>
                    <a:pt x="88811" y="43454"/>
                  </a:lnTo>
                  <a:lnTo>
                    <a:pt x="88811" y="61217"/>
                  </a:lnTo>
                  <a:lnTo>
                    <a:pt x="51701" y="61217"/>
                  </a:lnTo>
                  <a:lnTo>
                    <a:pt x="51701" y="170329"/>
                  </a:lnTo>
                  <a:cubicBezTo>
                    <a:pt x="51383" y="185236"/>
                    <a:pt x="58996" y="193483"/>
                    <a:pt x="74221" y="193483"/>
                  </a:cubicBezTo>
                  <a:cubicBezTo>
                    <a:pt x="79930" y="193483"/>
                    <a:pt x="85956" y="193166"/>
                    <a:pt x="91031" y="191580"/>
                  </a:cubicBezTo>
                  <a:lnTo>
                    <a:pt x="91031" y="208391"/>
                  </a:lnTo>
                  <a:cubicBezTo>
                    <a:pt x="85005" y="209977"/>
                    <a:pt x="77710" y="211245"/>
                    <a:pt x="71366" y="211245"/>
                  </a:cubicBezTo>
                  <a:cubicBezTo>
                    <a:pt x="30132" y="211245"/>
                    <a:pt x="32353" y="184919"/>
                    <a:pt x="32353" y="163033"/>
                  </a:cubicBezTo>
                  <a:lnTo>
                    <a:pt x="32353" y="61217"/>
                  </a:lnTo>
                  <a:close/>
                </a:path>
              </a:pathLst>
            </a:custGeom>
            <a:solidFill>
              <a:srgbClr val="000000"/>
            </a:solidFill>
            <a:ln w="27976" cap="flat">
              <a:noFill/>
              <a:prstDash val="solid"/>
              <a:miter/>
            </a:ln>
          </p:spPr>
          <p:txBody>
            <a:bodyPr rtlCol="0" anchor="ctr"/>
            <a:lstStyle/>
            <a:p>
              <a:endParaRPr lang="de-CH" sz="914"/>
            </a:p>
          </p:txBody>
        </p:sp>
        <p:sp>
          <p:nvSpPr>
            <p:cNvPr id="27" name="Freihandform: Form 26">
              <a:extLst>
                <a:ext uri="{FF2B5EF4-FFF2-40B4-BE49-F238E27FC236}">
                  <a16:creationId xmlns:a16="http://schemas.microsoft.com/office/drawing/2014/main" id="{B3940FA7-8827-4E7A-9ED0-97EBAC15F088}"/>
                </a:ext>
              </a:extLst>
            </p:cNvPr>
            <p:cNvSpPr/>
            <p:nvPr/>
          </p:nvSpPr>
          <p:spPr>
            <a:xfrm>
              <a:off x="5976864" y="10176248"/>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489 w 126872"/>
                <a:gd name="connsiteY5" fmla="*/ 18080 h 158592"/>
                <a:gd name="connsiteX6" fmla="*/ 20617 w 126872"/>
                <a:gd name="connsiteY6" fmla="*/ 86592 h 158592"/>
                <a:gd name="connsiteX7" fmla="*/ 75489 w 126872"/>
                <a:gd name="connsiteY7" fmla="*/ 155104 h 158592"/>
                <a:gd name="connsiteX8" fmla="*/ 130362 w 126872"/>
                <a:gd name="connsiteY8" fmla="*/ 86592 h 158592"/>
                <a:gd name="connsiteX9" fmla="*/ 75489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3789" y="172549"/>
                    <a:pt x="0" y="129094"/>
                    <a:pt x="0" y="86274"/>
                  </a:cubicBezTo>
                  <a:cubicBezTo>
                    <a:pt x="0" y="43454"/>
                    <a:pt x="24106" y="0"/>
                    <a:pt x="75806" y="0"/>
                  </a:cubicBezTo>
                  <a:cubicBezTo>
                    <a:pt x="127507" y="0"/>
                    <a:pt x="151613" y="43454"/>
                    <a:pt x="151613" y="86274"/>
                  </a:cubicBezTo>
                  <a:close/>
                  <a:moveTo>
                    <a:pt x="75489" y="18080"/>
                  </a:moveTo>
                  <a:cubicBezTo>
                    <a:pt x="36159" y="18080"/>
                    <a:pt x="20617" y="56459"/>
                    <a:pt x="20617" y="86592"/>
                  </a:cubicBezTo>
                  <a:cubicBezTo>
                    <a:pt x="20617" y="116724"/>
                    <a:pt x="36159" y="155104"/>
                    <a:pt x="75489" y="155104"/>
                  </a:cubicBezTo>
                  <a:cubicBezTo>
                    <a:pt x="114820" y="155104"/>
                    <a:pt x="130362" y="116724"/>
                    <a:pt x="130362" y="86592"/>
                  </a:cubicBezTo>
                  <a:cubicBezTo>
                    <a:pt x="130362" y="56459"/>
                    <a:pt x="114820" y="18080"/>
                    <a:pt x="75489" y="18080"/>
                  </a:cubicBezTo>
                  <a:close/>
                </a:path>
              </a:pathLst>
            </a:custGeom>
            <a:solidFill>
              <a:srgbClr val="000000"/>
            </a:solidFill>
            <a:ln w="27976" cap="flat">
              <a:noFill/>
              <a:prstDash val="solid"/>
              <a:miter/>
            </a:ln>
          </p:spPr>
          <p:txBody>
            <a:bodyPr rtlCol="0" anchor="ctr"/>
            <a:lstStyle/>
            <a:p>
              <a:endParaRPr lang="de-CH" sz="914"/>
            </a:p>
          </p:txBody>
        </p:sp>
        <p:sp>
          <p:nvSpPr>
            <p:cNvPr id="28" name="Freihandform: Form 27">
              <a:extLst>
                <a:ext uri="{FF2B5EF4-FFF2-40B4-BE49-F238E27FC236}">
                  <a16:creationId xmlns:a16="http://schemas.microsoft.com/office/drawing/2014/main" id="{753254A6-A253-4490-AB2D-E61EF4F2BF93}"/>
                </a:ext>
              </a:extLst>
            </p:cNvPr>
            <p:cNvSpPr/>
            <p:nvPr/>
          </p:nvSpPr>
          <p:spPr>
            <a:xfrm>
              <a:off x="6167490" y="10176248"/>
              <a:ext cx="126873" cy="158593"/>
            </a:xfrm>
            <a:custGeom>
              <a:avLst/>
              <a:gdLst>
                <a:gd name="connsiteX0" fmla="*/ 20934 w 126872"/>
                <a:gd name="connsiteY0" fmla="*/ 167791 h 158592"/>
                <a:gd name="connsiteX1" fmla="*/ 1586 w 126872"/>
                <a:gd name="connsiteY1" fmla="*/ 167791 h 158592"/>
                <a:gd name="connsiteX2" fmla="*/ 1586 w 126872"/>
                <a:gd name="connsiteY2" fmla="*/ 41551 h 158592"/>
                <a:gd name="connsiteX3" fmla="*/ 0 w 126872"/>
                <a:gd name="connsiteY3" fmla="*/ 4758 h 158592"/>
                <a:gd name="connsiteX4" fmla="*/ 19982 w 126872"/>
                <a:gd name="connsiteY4" fmla="*/ 4758 h 158592"/>
                <a:gd name="connsiteX5" fmla="*/ 20934 w 126872"/>
                <a:gd name="connsiteY5" fmla="*/ 28864 h 158592"/>
                <a:gd name="connsiteX6" fmla="*/ 21568 w 126872"/>
                <a:gd name="connsiteY6" fmla="*/ 29498 h 158592"/>
                <a:gd name="connsiteX7" fmla="*/ 72635 w 126872"/>
                <a:gd name="connsiteY7" fmla="*/ 0 h 158592"/>
                <a:gd name="connsiteX8" fmla="*/ 130044 w 126872"/>
                <a:gd name="connsiteY8" fmla="*/ 65975 h 158592"/>
                <a:gd name="connsiteX9" fmla="*/ 130044 w 126872"/>
                <a:gd name="connsiteY9" fmla="*/ 167791 h 158592"/>
                <a:gd name="connsiteX10" fmla="*/ 110696 w 126872"/>
                <a:gd name="connsiteY10" fmla="*/ 167791 h 158592"/>
                <a:gd name="connsiteX11" fmla="*/ 110696 w 126872"/>
                <a:gd name="connsiteY11" fmla="*/ 62803 h 158592"/>
                <a:gd name="connsiteX12" fmla="*/ 67877 w 126872"/>
                <a:gd name="connsiteY12" fmla="*/ 18080 h 158592"/>
                <a:gd name="connsiteX13" fmla="*/ 21251 w 126872"/>
                <a:gd name="connsiteY13" fmla="*/ 74221 h 158592"/>
                <a:gd name="connsiteX14" fmla="*/ 21251 w 126872"/>
                <a:gd name="connsiteY14" fmla="*/ 167791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20934" y="167791"/>
                  </a:moveTo>
                  <a:lnTo>
                    <a:pt x="1586" y="167791"/>
                  </a:lnTo>
                  <a:lnTo>
                    <a:pt x="1586" y="41551"/>
                  </a:lnTo>
                  <a:cubicBezTo>
                    <a:pt x="1586" y="28864"/>
                    <a:pt x="634" y="15859"/>
                    <a:pt x="0" y="4758"/>
                  </a:cubicBezTo>
                  <a:lnTo>
                    <a:pt x="19982" y="4758"/>
                  </a:lnTo>
                  <a:lnTo>
                    <a:pt x="20934" y="28864"/>
                  </a:lnTo>
                  <a:lnTo>
                    <a:pt x="21568" y="29498"/>
                  </a:lnTo>
                  <a:cubicBezTo>
                    <a:pt x="32987" y="9516"/>
                    <a:pt x="51383" y="0"/>
                    <a:pt x="72635" y="0"/>
                  </a:cubicBezTo>
                  <a:cubicBezTo>
                    <a:pt x="125921" y="0"/>
                    <a:pt x="130044" y="46943"/>
                    <a:pt x="130044" y="65975"/>
                  </a:cubicBezTo>
                  <a:lnTo>
                    <a:pt x="130044" y="167791"/>
                  </a:lnTo>
                  <a:lnTo>
                    <a:pt x="110696" y="167791"/>
                  </a:lnTo>
                  <a:lnTo>
                    <a:pt x="110696" y="62803"/>
                  </a:lnTo>
                  <a:cubicBezTo>
                    <a:pt x="110696" y="34573"/>
                    <a:pt x="94520" y="18080"/>
                    <a:pt x="67877" y="18080"/>
                  </a:cubicBezTo>
                  <a:cubicBezTo>
                    <a:pt x="35841" y="18080"/>
                    <a:pt x="21251" y="45040"/>
                    <a:pt x="21251" y="74221"/>
                  </a:cubicBezTo>
                  <a:lnTo>
                    <a:pt x="21251" y="167791"/>
                  </a:lnTo>
                  <a:close/>
                </a:path>
              </a:pathLst>
            </a:custGeom>
            <a:solidFill>
              <a:srgbClr val="000000"/>
            </a:solidFill>
            <a:ln w="27976" cap="flat">
              <a:noFill/>
              <a:prstDash val="solid"/>
              <a:miter/>
            </a:ln>
          </p:spPr>
          <p:txBody>
            <a:bodyPr rtlCol="0" anchor="ctr"/>
            <a:lstStyle/>
            <a:p>
              <a:endParaRPr lang="de-CH" sz="914"/>
            </a:p>
          </p:txBody>
        </p:sp>
        <p:sp>
          <p:nvSpPr>
            <p:cNvPr id="29" name="Freihandform: Form 28">
              <a:extLst>
                <a:ext uri="{FF2B5EF4-FFF2-40B4-BE49-F238E27FC236}">
                  <a16:creationId xmlns:a16="http://schemas.microsoft.com/office/drawing/2014/main" id="{8FCD7FA7-9653-4754-A4A7-DFEFE9BE7696}"/>
                </a:ext>
              </a:extLst>
            </p:cNvPr>
            <p:cNvSpPr/>
            <p:nvPr/>
          </p:nvSpPr>
          <p:spPr>
            <a:xfrm>
              <a:off x="6335596" y="10176565"/>
              <a:ext cx="126873" cy="158593"/>
            </a:xfrm>
            <a:custGeom>
              <a:avLst/>
              <a:gdLst>
                <a:gd name="connsiteX0" fmla="*/ 106256 w 126872"/>
                <a:gd name="connsiteY0" fmla="*/ 52653 h 158592"/>
                <a:gd name="connsiteX1" fmla="*/ 67560 w 126872"/>
                <a:gd name="connsiteY1" fmla="*/ 17762 h 158592"/>
                <a:gd name="connsiteX2" fmla="*/ 27595 w 126872"/>
                <a:gd name="connsiteY2" fmla="*/ 45992 h 158592"/>
                <a:gd name="connsiteX3" fmla="*/ 6978 w 126872"/>
                <a:gd name="connsiteY3" fmla="*/ 45992 h 158592"/>
                <a:gd name="connsiteX4" fmla="*/ 67877 w 126872"/>
                <a:gd name="connsiteY4" fmla="*/ 0 h 158592"/>
                <a:gd name="connsiteX5" fmla="*/ 125604 w 126872"/>
                <a:gd name="connsiteY5" fmla="*/ 53922 h 158592"/>
                <a:gd name="connsiteX6" fmla="*/ 125604 w 126872"/>
                <a:gd name="connsiteY6" fmla="*/ 130998 h 158592"/>
                <a:gd name="connsiteX7" fmla="*/ 127190 w 126872"/>
                <a:gd name="connsiteY7" fmla="*/ 167791 h 158592"/>
                <a:gd name="connsiteX8" fmla="*/ 107207 w 126872"/>
                <a:gd name="connsiteY8" fmla="*/ 167791 h 158592"/>
                <a:gd name="connsiteX9" fmla="*/ 106573 w 126872"/>
                <a:gd name="connsiteY9" fmla="*/ 143685 h 158592"/>
                <a:gd name="connsiteX10" fmla="*/ 105938 w 126872"/>
                <a:gd name="connsiteY10" fmla="*/ 143685 h 158592"/>
                <a:gd name="connsiteX11" fmla="*/ 104987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410 w 126872"/>
                <a:gd name="connsiteY17" fmla="*/ 154469 h 158592"/>
                <a:gd name="connsiteX18" fmla="*/ 105938 w 126872"/>
                <a:gd name="connsiteY18" fmla="*/ 85323 h 158592"/>
                <a:gd name="connsiteX19" fmla="*/ 20617 w 126872"/>
                <a:gd name="connsiteY19" fmla="*/ 122116 h 158592"/>
                <a:gd name="connsiteX20" fmla="*/ 57410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256" y="52653"/>
                  </a:moveTo>
                  <a:cubicBezTo>
                    <a:pt x="104353" y="26009"/>
                    <a:pt x="90714" y="17762"/>
                    <a:pt x="67560" y="17762"/>
                  </a:cubicBezTo>
                  <a:cubicBezTo>
                    <a:pt x="47260" y="17762"/>
                    <a:pt x="30132" y="23789"/>
                    <a:pt x="27595" y="45992"/>
                  </a:cubicBezTo>
                  <a:lnTo>
                    <a:pt x="6978" y="45992"/>
                  </a:lnTo>
                  <a:cubicBezTo>
                    <a:pt x="11736" y="12687"/>
                    <a:pt x="36793" y="0"/>
                    <a:pt x="67877" y="0"/>
                  </a:cubicBezTo>
                  <a:cubicBezTo>
                    <a:pt x="103718" y="0"/>
                    <a:pt x="126238" y="16494"/>
                    <a:pt x="125604" y="53922"/>
                  </a:cubicBezTo>
                  <a:lnTo>
                    <a:pt x="125604" y="130998"/>
                  </a:lnTo>
                  <a:cubicBezTo>
                    <a:pt x="125287" y="143685"/>
                    <a:pt x="126555" y="156690"/>
                    <a:pt x="127190" y="167791"/>
                  </a:cubicBezTo>
                  <a:lnTo>
                    <a:pt x="107207" y="167791"/>
                  </a:lnTo>
                  <a:lnTo>
                    <a:pt x="106573" y="143685"/>
                  </a:lnTo>
                  <a:lnTo>
                    <a:pt x="105938" y="143685"/>
                  </a:lnTo>
                  <a:lnTo>
                    <a:pt x="104987" y="145905"/>
                  </a:lnTo>
                  <a:cubicBezTo>
                    <a:pt x="98009" y="159544"/>
                    <a:pt x="76124" y="172549"/>
                    <a:pt x="54238" y="172549"/>
                  </a:cubicBezTo>
                  <a:cubicBezTo>
                    <a:pt x="24106" y="172549"/>
                    <a:pt x="0" y="154152"/>
                    <a:pt x="0" y="122434"/>
                  </a:cubicBezTo>
                  <a:cubicBezTo>
                    <a:pt x="0" y="100231"/>
                    <a:pt x="13322" y="83420"/>
                    <a:pt x="32670" y="75490"/>
                  </a:cubicBezTo>
                  <a:cubicBezTo>
                    <a:pt x="54555" y="65975"/>
                    <a:pt x="82467" y="69464"/>
                    <a:pt x="106256" y="67878"/>
                  </a:cubicBezTo>
                  <a:lnTo>
                    <a:pt x="106256" y="52653"/>
                  </a:lnTo>
                  <a:close/>
                  <a:moveTo>
                    <a:pt x="57410" y="154469"/>
                  </a:moveTo>
                  <a:cubicBezTo>
                    <a:pt x="99912" y="154469"/>
                    <a:pt x="107842" y="119579"/>
                    <a:pt x="105938" y="85323"/>
                  </a:cubicBezTo>
                  <a:cubicBezTo>
                    <a:pt x="78344" y="86274"/>
                    <a:pt x="20617" y="81199"/>
                    <a:pt x="20617" y="122116"/>
                  </a:cubicBezTo>
                  <a:cubicBezTo>
                    <a:pt x="20934" y="144002"/>
                    <a:pt x="37744" y="154469"/>
                    <a:pt x="57410" y="154469"/>
                  </a:cubicBezTo>
                  <a:close/>
                </a:path>
              </a:pathLst>
            </a:custGeom>
            <a:solidFill>
              <a:srgbClr val="000000"/>
            </a:solidFill>
            <a:ln w="27976" cap="flat">
              <a:noFill/>
              <a:prstDash val="solid"/>
              <a:miter/>
            </a:ln>
          </p:spPr>
          <p:txBody>
            <a:bodyPr rtlCol="0" anchor="ctr"/>
            <a:lstStyle/>
            <a:p>
              <a:endParaRPr lang="de-CH" sz="914"/>
            </a:p>
          </p:txBody>
        </p:sp>
        <p:sp>
          <p:nvSpPr>
            <p:cNvPr id="30" name="Freihandform: Form 29">
              <a:extLst>
                <a:ext uri="{FF2B5EF4-FFF2-40B4-BE49-F238E27FC236}">
                  <a16:creationId xmlns:a16="http://schemas.microsoft.com/office/drawing/2014/main" id="{40EF4664-5880-4398-A865-432CE7FD8E3A}"/>
                </a:ext>
              </a:extLst>
            </p:cNvPr>
            <p:cNvSpPr/>
            <p:nvPr/>
          </p:nvSpPr>
          <p:spPr>
            <a:xfrm>
              <a:off x="6512583" y="10109956"/>
              <a:ext cx="31718" cy="222030"/>
            </a:xfrm>
            <a:custGeom>
              <a:avLst/>
              <a:gdLst>
                <a:gd name="connsiteX0" fmla="*/ 19348 w 0"/>
                <a:gd name="connsiteY0" fmla="*/ 234083 h 222029"/>
                <a:gd name="connsiteX1" fmla="*/ 0 w 0"/>
                <a:gd name="connsiteY1" fmla="*/ 234083 h 222029"/>
                <a:gd name="connsiteX2" fmla="*/ 0 w 0"/>
                <a:gd name="connsiteY2" fmla="*/ 0 h 222029"/>
                <a:gd name="connsiteX3" fmla="*/ 19348 w 0"/>
                <a:gd name="connsiteY3" fmla="*/ 0 h 222029"/>
                <a:gd name="connsiteX4" fmla="*/ 19348 w 0"/>
                <a:gd name="connsiteY4" fmla="*/ 234083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19348" y="234083"/>
                  </a:moveTo>
                  <a:lnTo>
                    <a:pt x="0" y="234083"/>
                  </a:lnTo>
                  <a:lnTo>
                    <a:pt x="0" y="0"/>
                  </a:lnTo>
                  <a:lnTo>
                    <a:pt x="19348" y="0"/>
                  </a:lnTo>
                  <a:lnTo>
                    <a:pt x="19348" y="234083"/>
                  </a:lnTo>
                  <a:close/>
                </a:path>
              </a:pathLst>
            </a:custGeom>
            <a:solidFill>
              <a:srgbClr val="000000"/>
            </a:solidFill>
            <a:ln w="27976" cap="flat">
              <a:noFill/>
              <a:prstDash val="solid"/>
              <a:miter/>
            </a:ln>
          </p:spPr>
          <p:txBody>
            <a:bodyPr rtlCol="0" anchor="ctr"/>
            <a:lstStyle/>
            <a:p>
              <a:endParaRPr lang="de-CH" sz="914"/>
            </a:p>
          </p:txBody>
        </p:sp>
        <p:sp>
          <p:nvSpPr>
            <p:cNvPr id="31" name="Freihandform: Form 30">
              <a:extLst>
                <a:ext uri="{FF2B5EF4-FFF2-40B4-BE49-F238E27FC236}">
                  <a16:creationId xmlns:a16="http://schemas.microsoft.com/office/drawing/2014/main" id="{DB15EEA1-5311-424F-B647-8BA6F438AD14}"/>
                </a:ext>
              </a:extLst>
            </p:cNvPr>
            <p:cNvSpPr/>
            <p:nvPr/>
          </p:nvSpPr>
          <p:spPr>
            <a:xfrm>
              <a:off x="6574751" y="10176248"/>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8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5" y="125605"/>
                    <a:pt x="37744" y="154786"/>
                    <a:pt x="77709" y="154786"/>
                  </a:cubicBezTo>
                  <a:cubicBezTo>
                    <a:pt x="100864"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5921" y="72953"/>
                  </a:moveTo>
                  <a:cubicBezTo>
                    <a:pt x="123701" y="41551"/>
                    <a:pt x="106890" y="17762"/>
                    <a:pt x="72952" y="17762"/>
                  </a:cubicBezTo>
                  <a:cubicBezTo>
                    <a:pt x="41233" y="17762"/>
                    <a:pt x="24423" y="44406"/>
                    <a:pt x="21568"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32" name="Freihandform: Form 31">
              <a:extLst>
                <a:ext uri="{FF2B5EF4-FFF2-40B4-BE49-F238E27FC236}">
                  <a16:creationId xmlns:a16="http://schemas.microsoft.com/office/drawing/2014/main" id="{E761F125-28E2-4AD0-A3E5-B29CE57505FD}"/>
                </a:ext>
              </a:extLst>
            </p:cNvPr>
            <p:cNvSpPr/>
            <p:nvPr/>
          </p:nvSpPr>
          <p:spPr>
            <a:xfrm>
              <a:off x="6879562" y="10109956"/>
              <a:ext cx="158591" cy="222030"/>
            </a:xfrm>
            <a:custGeom>
              <a:avLst/>
              <a:gdLst>
                <a:gd name="connsiteX0" fmla="*/ 0 w 158590"/>
                <a:gd name="connsiteY0" fmla="*/ 234083 h 222029"/>
                <a:gd name="connsiteX1" fmla="*/ 0 w 158590"/>
                <a:gd name="connsiteY1" fmla="*/ 0 h 222029"/>
                <a:gd name="connsiteX2" fmla="*/ 20934 w 158590"/>
                <a:gd name="connsiteY2" fmla="*/ 0 h 222029"/>
                <a:gd name="connsiteX3" fmla="*/ 20934 w 158590"/>
                <a:gd name="connsiteY3" fmla="*/ 102768 h 222029"/>
                <a:gd name="connsiteX4" fmla="*/ 148758 w 158590"/>
                <a:gd name="connsiteY4" fmla="*/ 102768 h 222029"/>
                <a:gd name="connsiteX5" fmla="*/ 148758 w 158590"/>
                <a:gd name="connsiteY5" fmla="*/ 0 h 222029"/>
                <a:gd name="connsiteX6" fmla="*/ 169692 w 158590"/>
                <a:gd name="connsiteY6" fmla="*/ 0 h 222029"/>
                <a:gd name="connsiteX7" fmla="*/ 169692 w 158590"/>
                <a:gd name="connsiteY7" fmla="*/ 234083 h 222029"/>
                <a:gd name="connsiteX8" fmla="*/ 148758 w 158590"/>
                <a:gd name="connsiteY8" fmla="*/ 234083 h 222029"/>
                <a:gd name="connsiteX9" fmla="*/ 148758 w 158590"/>
                <a:gd name="connsiteY9" fmla="*/ 122116 h 222029"/>
                <a:gd name="connsiteX10" fmla="*/ 20934 w 158590"/>
                <a:gd name="connsiteY10" fmla="*/ 122116 h 222029"/>
                <a:gd name="connsiteX11" fmla="*/ 20934 w 158590"/>
                <a:gd name="connsiteY11" fmla="*/ 234083 h 222029"/>
                <a:gd name="connsiteX12" fmla="*/ 0 w 158590"/>
                <a:gd name="connsiteY12" fmla="*/ 234083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590" h="222029">
                  <a:moveTo>
                    <a:pt x="0" y="234083"/>
                  </a:moveTo>
                  <a:lnTo>
                    <a:pt x="0" y="0"/>
                  </a:lnTo>
                  <a:lnTo>
                    <a:pt x="20934" y="0"/>
                  </a:lnTo>
                  <a:lnTo>
                    <a:pt x="20934" y="102768"/>
                  </a:lnTo>
                  <a:lnTo>
                    <a:pt x="148758" y="102768"/>
                  </a:lnTo>
                  <a:lnTo>
                    <a:pt x="148758" y="0"/>
                  </a:lnTo>
                  <a:lnTo>
                    <a:pt x="169692" y="0"/>
                  </a:lnTo>
                  <a:lnTo>
                    <a:pt x="169692" y="234083"/>
                  </a:lnTo>
                  <a:lnTo>
                    <a:pt x="148758" y="234083"/>
                  </a:lnTo>
                  <a:lnTo>
                    <a:pt x="148758" y="122116"/>
                  </a:lnTo>
                  <a:lnTo>
                    <a:pt x="20934" y="122116"/>
                  </a:lnTo>
                  <a:lnTo>
                    <a:pt x="20934" y="234083"/>
                  </a:lnTo>
                  <a:lnTo>
                    <a:pt x="0" y="234083"/>
                  </a:lnTo>
                  <a:close/>
                </a:path>
              </a:pathLst>
            </a:custGeom>
            <a:solidFill>
              <a:srgbClr val="000000"/>
            </a:solidFill>
            <a:ln w="27976" cap="flat">
              <a:noFill/>
              <a:prstDash val="solid"/>
              <a:miter/>
            </a:ln>
          </p:spPr>
          <p:txBody>
            <a:bodyPr rtlCol="0" anchor="ctr"/>
            <a:lstStyle/>
            <a:p>
              <a:endParaRPr lang="de-CH" sz="914"/>
            </a:p>
          </p:txBody>
        </p:sp>
        <p:sp>
          <p:nvSpPr>
            <p:cNvPr id="33" name="Freihandform: Form 32">
              <a:extLst>
                <a:ext uri="{FF2B5EF4-FFF2-40B4-BE49-F238E27FC236}">
                  <a16:creationId xmlns:a16="http://schemas.microsoft.com/office/drawing/2014/main" id="{5645C39E-55CA-4457-98DD-5CDD31AE30EF}"/>
                </a:ext>
              </a:extLst>
            </p:cNvPr>
            <p:cNvSpPr/>
            <p:nvPr/>
          </p:nvSpPr>
          <p:spPr>
            <a:xfrm>
              <a:off x="7088268" y="10176248"/>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806 w 126872"/>
                <a:gd name="connsiteY5" fmla="*/ 18080 h 158592"/>
                <a:gd name="connsiteX6" fmla="*/ 20934 w 126872"/>
                <a:gd name="connsiteY6" fmla="*/ 86592 h 158592"/>
                <a:gd name="connsiteX7" fmla="*/ 75806 w 126872"/>
                <a:gd name="connsiteY7" fmla="*/ 155104 h 158592"/>
                <a:gd name="connsiteX8" fmla="*/ 130679 w 126872"/>
                <a:gd name="connsiteY8" fmla="*/ 86592 h 158592"/>
                <a:gd name="connsiteX9" fmla="*/ 75806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3789" y="172549"/>
                    <a:pt x="0" y="129094"/>
                    <a:pt x="0" y="86274"/>
                  </a:cubicBezTo>
                  <a:cubicBezTo>
                    <a:pt x="0" y="43454"/>
                    <a:pt x="24106" y="0"/>
                    <a:pt x="75806" y="0"/>
                  </a:cubicBezTo>
                  <a:cubicBezTo>
                    <a:pt x="127507" y="0"/>
                    <a:pt x="151613" y="43454"/>
                    <a:pt x="151613" y="86274"/>
                  </a:cubicBezTo>
                  <a:close/>
                  <a:moveTo>
                    <a:pt x="75806" y="18080"/>
                  </a:moveTo>
                  <a:cubicBezTo>
                    <a:pt x="36476" y="18080"/>
                    <a:pt x="20934" y="56459"/>
                    <a:pt x="20934" y="86592"/>
                  </a:cubicBezTo>
                  <a:cubicBezTo>
                    <a:pt x="20934" y="116724"/>
                    <a:pt x="36476" y="155104"/>
                    <a:pt x="75806" y="155104"/>
                  </a:cubicBezTo>
                  <a:cubicBezTo>
                    <a:pt x="115137" y="155104"/>
                    <a:pt x="130679" y="116724"/>
                    <a:pt x="130679" y="86592"/>
                  </a:cubicBezTo>
                  <a:cubicBezTo>
                    <a:pt x="130679" y="56459"/>
                    <a:pt x="114820" y="18080"/>
                    <a:pt x="75806" y="18080"/>
                  </a:cubicBezTo>
                  <a:close/>
                </a:path>
              </a:pathLst>
            </a:custGeom>
            <a:solidFill>
              <a:srgbClr val="000000"/>
            </a:solidFill>
            <a:ln w="27976" cap="flat">
              <a:noFill/>
              <a:prstDash val="solid"/>
              <a:miter/>
            </a:ln>
          </p:spPr>
          <p:txBody>
            <a:bodyPr rtlCol="0" anchor="ctr"/>
            <a:lstStyle/>
            <a:p>
              <a:endParaRPr lang="de-CH" sz="914"/>
            </a:p>
          </p:txBody>
        </p:sp>
        <p:sp>
          <p:nvSpPr>
            <p:cNvPr id="34" name="Freihandform: Form 33">
              <a:extLst>
                <a:ext uri="{FF2B5EF4-FFF2-40B4-BE49-F238E27FC236}">
                  <a16:creationId xmlns:a16="http://schemas.microsoft.com/office/drawing/2014/main" id="{18371CDE-49A4-465E-A948-9BFF7109B94B}"/>
                </a:ext>
              </a:extLst>
            </p:cNvPr>
            <p:cNvSpPr/>
            <p:nvPr/>
          </p:nvSpPr>
          <p:spPr>
            <a:xfrm>
              <a:off x="7269378" y="10176248"/>
              <a:ext cx="126873" cy="158593"/>
            </a:xfrm>
            <a:custGeom>
              <a:avLst/>
              <a:gdLst>
                <a:gd name="connsiteX0" fmla="*/ 113868 w 126872"/>
                <a:gd name="connsiteY0" fmla="*/ 54873 h 158592"/>
                <a:gd name="connsiteX1" fmla="*/ 69463 w 126872"/>
                <a:gd name="connsiteY1" fmla="*/ 17762 h 158592"/>
                <a:gd name="connsiteX2" fmla="*/ 21251 w 126872"/>
                <a:gd name="connsiteY2" fmla="*/ 85957 h 158592"/>
                <a:gd name="connsiteX3" fmla="*/ 69463 w 126872"/>
                <a:gd name="connsiteY3" fmla="*/ 154786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3" y="29815"/>
                    <a:pt x="96423" y="17762"/>
                    <a:pt x="69463" y="17762"/>
                  </a:cubicBezTo>
                  <a:cubicBezTo>
                    <a:pt x="39648" y="17762"/>
                    <a:pt x="21251" y="48847"/>
                    <a:pt x="21251" y="85957"/>
                  </a:cubicBezTo>
                  <a:cubicBezTo>
                    <a:pt x="21251" y="123385"/>
                    <a:pt x="39648" y="154786"/>
                    <a:pt x="69463" y="154786"/>
                  </a:cubicBezTo>
                  <a:cubicBezTo>
                    <a:pt x="94837" y="154786"/>
                    <a:pt x="112283"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35" name="Freihandform: Form 34">
              <a:extLst>
                <a:ext uri="{FF2B5EF4-FFF2-40B4-BE49-F238E27FC236}">
                  <a16:creationId xmlns:a16="http://schemas.microsoft.com/office/drawing/2014/main" id="{C08BF5BC-4A34-4650-8FF4-88ED4F5504C6}"/>
                </a:ext>
              </a:extLst>
            </p:cNvPr>
            <p:cNvSpPr/>
            <p:nvPr/>
          </p:nvSpPr>
          <p:spPr>
            <a:xfrm>
              <a:off x="7434947" y="10109956"/>
              <a:ext cx="126873" cy="222030"/>
            </a:xfrm>
            <a:custGeom>
              <a:avLst/>
              <a:gdLst>
                <a:gd name="connsiteX0" fmla="*/ 19348 w 126872"/>
                <a:gd name="connsiteY0" fmla="*/ 95790 h 222029"/>
                <a:gd name="connsiteX1" fmla="*/ 19983 w 126872"/>
                <a:gd name="connsiteY1" fmla="*/ 95790 h 222029"/>
                <a:gd name="connsiteX2" fmla="*/ 70731 w 126872"/>
                <a:gd name="connsiteY2" fmla="*/ 66292 h 222029"/>
                <a:gd name="connsiteX3" fmla="*/ 128142 w 126872"/>
                <a:gd name="connsiteY3" fmla="*/ 132266 h 222029"/>
                <a:gd name="connsiteX4" fmla="*/ 128142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3" y="95790"/>
                  </a:lnTo>
                  <a:cubicBezTo>
                    <a:pt x="31401" y="75807"/>
                    <a:pt x="49798" y="66292"/>
                    <a:pt x="70731" y="66292"/>
                  </a:cubicBezTo>
                  <a:cubicBezTo>
                    <a:pt x="124018" y="66292"/>
                    <a:pt x="128142" y="113235"/>
                    <a:pt x="128142" y="132266"/>
                  </a:cubicBezTo>
                  <a:lnTo>
                    <a:pt x="128142" y="234083"/>
                  </a:lnTo>
                  <a:lnTo>
                    <a:pt x="108793" y="234083"/>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36" name="Freihandform: Form 35">
              <a:extLst>
                <a:ext uri="{FF2B5EF4-FFF2-40B4-BE49-F238E27FC236}">
                  <a16:creationId xmlns:a16="http://schemas.microsoft.com/office/drawing/2014/main" id="{36E8038F-151A-4CF3-89CC-3396B4190880}"/>
                </a:ext>
              </a:extLst>
            </p:cNvPr>
            <p:cNvSpPr/>
            <p:nvPr/>
          </p:nvSpPr>
          <p:spPr>
            <a:xfrm>
              <a:off x="7604956" y="10176248"/>
              <a:ext cx="126873" cy="158593"/>
            </a:xfrm>
            <a:custGeom>
              <a:avLst/>
              <a:gdLst>
                <a:gd name="connsiteX0" fmla="*/ 65339 w 126872"/>
                <a:gd name="connsiteY0" fmla="*/ 0 h 158592"/>
                <a:gd name="connsiteX1" fmla="*/ 124653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3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3" y="45040"/>
                  </a:cubicBezTo>
                  <a:lnTo>
                    <a:pt x="103718" y="45040"/>
                  </a:lnTo>
                  <a:cubicBezTo>
                    <a:pt x="101815" y="24740"/>
                    <a:pt x="83736" y="17762"/>
                    <a:pt x="63436" y="17762"/>
                  </a:cubicBezTo>
                  <a:cubicBezTo>
                    <a:pt x="45357" y="17762"/>
                    <a:pt x="26643" y="25058"/>
                    <a:pt x="26643" y="44089"/>
                  </a:cubicBezTo>
                  <a:cubicBezTo>
                    <a:pt x="26643" y="68195"/>
                    <a:pt x="58044" y="65975"/>
                    <a:pt x="102132" y="81517"/>
                  </a:cubicBezTo>
                  <a:cubicBezTo>
                    <a:pt x="118943" y="87226"/>
                    <a:pt x="129727" y="101816"/>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0" y="155104"/>
                    <a:pt x="108476" y="145271"/>
                    <a:pt x="108476" y="122751"/>
                  </a:cubicBezTo>
                  <a:cubicBezTo>
                    <a:pt x="108476" y="99279"/>
                    <a:pt x="82784" y="95473"/>
                    <a:pt x="56776" y="89763"/>
                  </a:cubicBezTo>
                  <a:cubicBezTo>
                    <a:pt x="31084" y="83737"/>
                    <a:pt x="5075" y="76124"/>
                    <a:pt x="5075" y="45992"/>
                  </a:cubicBezTo>
                  <a:cubicBezTo>
                    <a:pt x="5710"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37" name="Freihandform: Form 36">
              <a:extLst>
                <a:ext uri="{FF2B5EF4-FFF2-40B4-BE49-F238E27FC236}">
                  <a16:creationId xmlns:a16="http://schemas.microsoft.com/office/drawing/2014/main" id="{688D1293-9A9D-4A04-B08B-DBF1456FF245}"/>
                </a:ext>
              </a:extLst>
            </p:cNvPr>
            <p:cNvSpPr/>
            <p:nvPr/>
          </p:nvSpPr>
          <p:spPr>
            <a:xfrm>
              <a:off x="7759741" y="10176248"/>
              <a:ext cx="126873" cy="158593"/>
            </a:xfrm>
            <a:custGeom>
              <a:avLst/>
              <a:gdLst>
                <a:gd name="connsiteX0" fmla="*/ 113868 w 126872"/>
                <a:gd name="connsiteY0" fmla="*/ 54873 h 158592"/>
                <a:gd name="connsiteX1" fmla="*/ 69463 w 126872"/>
                <a:gd name="connsiteY1" fmla="*/ 17762 h 158592"/>
                <a:gd name="connsiteX2" fmla="*/ 21251 w 126872"/>
                <a:gd name="connsiteY2" fmla="*/ 85957 h 158592"/>
                <a:gd name="connsiteX3" fmla="*/ 69463 w 126872"/>
                <a:gd name="connsiteY3" fmla="*/ 154786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4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5"/>
                    <a:pt x="96423" y="17762"/>
                    <a:pt x="69463" y="17762"/>
                  </a:cubicBezTo>
                  <a:cubicBezTo>
                    <a:pt x="39648" y="17762"/>
                    <a:pt x="21251" y="48847"/>
                    <a:pt x="21251" y="85957"/>
                  </a:cubicBezTo>
                  <a:cubicBezTo>
                    <a:pt x="21251" y="123385"/>
                    <a:pt x="39648" y="154786"/>
                    <a:pt x="69463" y="154786"/>
                  </a:cubicBezTo>
                  <a:cubicBezTo>
                    <a:pt x="94837" y="154786"/>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4"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38" name="Freihandform: Form 37">
              <a:extLst>
                <a:ext uri="{FF2B5EF4-FFF2-40B4-BE49-F238E27FC236}">
                  <a16:creationId xmlns:a16="http://schemas.microsoft.com/office/drawing/2014/main" id="{335F7DF1-D13C-48E4-8219-56820DB7C6B4}"/>
                </a:ext>
              </a:extLst>
            </p:cNvPr>
            <p:cNvSpPr/>
            <p:nvPr/>
          </p:nvSpPr>
          <p:spPr>
            <a:xfrm>
              <a:off x="7934824" y="10109956"/>
              <a:ext cx="126873" cy="222030"/>
            </a:xfrm>
            <a:custGeom>
              <a:avLst/>
              <a:gdLst>
                <a:gd name="connsiteX0" fmla="*/ 19031 w 126872"/>
                <a:gd name="connsiteY0" fmla="*/ 95790 h 222029"/>
                <a:gd name="connsiteX1" fmla="*/ 19666 w 126872"/>
                <a:gd name="connsiteY1" fmla="*/ 95790 h 222029"/>
                <a:gd name="connsiteX2" fmla="*/ 70732 w 126872"/>
                <a:gd name="connsiteY2" fmla="*/ 66292 h 222029"/>
                <a:gd name="connsiteX3" fmla="*/ 128142 w 126872"/>
                <a:gd name="connsiteY3" fmla="*/ 132266 h 222029"/>
                <a:gd name="connsiteX4" fmla="*/ 128142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031" y="95790"/>
                  </a:moveTo>
                  <a:lnTo>
                    <a:pt x="19666" y="95790"/>
                  </a:lnTo>
                  <a:cubicBezTo>
                    <a:pt x="31084" y="75807"/>
                    <a:pt x="49481" y="66292"/>
                    <a:pt x="70732" y="66292"/>
                  </a:cubicBezTo>
                  <a:cubicBezTo>
                    <a:pt x="124018" y="66292"/>
                    <a:pt x="128142" y="113235"/>
                    <a:pt x="128142" y="132266"/>
                  </a:cubicBezTo>
                  <a:lnTo>
                    <a:pt x="128142" y="234083"/>
                  </a:lnTo>
                  <a:lnTo>
                    <a:pt x="108793" y="234083"/>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39" name="Freihandform: Form 38">
              <a:extLst>
                <a:ext uri="{FF2B5EF4-FFF2-40B4-BE49-F238E27FC236}">
                  <a16:creationId xmlns:a16="http://schemas.microsoft.com/office/drawing/2014/main" id="{1F031E70-D36B-4AB1-A0DB-F4E155B4339E}"/>
                </a:ext>
              </a:extLst>
            </p:cNvPr>
            <p:cNvSpPr/>
            <p:nvPr/>
          </p:nvSpPr>
          <p:spPr>
            <a:xfrm>
              <a:off x="8107371" y="10181323"/>
              <a:ext cx="126873" cy="158593"/>
            </a:xfrm>
            <a:custGeom>
              <a:avLst/>
              <a:gdLst>
                <a:gd name="connsiteX0" fmla="*/ 108793 w 126872"/>
                <a:gd name="connsiteY0" fmla="*/ 0 h 158592"/>
                <a:gd name="connsiteX1" fmla="*/ 128142 w 126872"/>
                <a:gd name="connsiteY1" fmla="*/ 0 h 158592"/>
                <a:gd name="connsiteX2" fmla="*/ 128142 w 126872"/>
                <a:gd name="connsiteY2" fmla="*/ 126240 h 158592"/>
                <a:gd name="connsiteX3" fmla="*/ 129728 w 126872"/>
                <a:gd name="connsiteY3" fmla="*/ 163033 h 158592"/>
                <a:gd name="connsiteX4" fmla="*/ 109745 w 126872"/>
                <a:gd name="connsiteY4" fmla="*/ 163033 h 158592"/>
                <a:gd name="connsiteX5" fmla="*/ 108793 w 126872"/>
                <a:gd name="connsiteY5" fmla="*/ 138927 h 158592"/>
                <a:gd name="connsiteX6" fmla="*/ 108159 w 126872"/>
                <a:gd name="connsiteY6" fmla="*/ 138293 h 158592"/>
                <a:gd name="connsiteX7" fmla="*/ 57410 w 126872"/>
                <a:gd name="connsiteY7" fmla="*/ 167791 h 158592"/>
                <a:gd name="connsiteX8" fmla="*/ 0 w 126872"/>
                <a:gd name="connsiteY8" fmla="*/ 101816 h 158592"/>
                <a:gd name="connsiteX9" fmla="*/ 0 w 126872"/>
                <a:gd name="connsiteY9" fmla="*/ 0 h 158592"/>
                <a:gd name="connsiteX10" fmla="*/ 19348 w 126872"/>
                <a:gd name="connsiteY10" fmla="*/ 0 h 158592"/>
                <a:gd name="connsiteX11" fmla="*/ 19348 w 126872"/>
                <a:gd name="connsiteY11" fmla="*/ 104988 h 158592"/>
                <a:gd name="connsiteX12" fmla="*/ 62168 w 126872"/>
                <a:gd name="connsiteY12" fmla="*/ 149711 h 158592"/>
                <a:gd name="connsiteX13" fmla="*/ 108793 w 126872"/>
                <a:gd name="connsiteY13" fmla="*/ 93570 h 158592"/>
                <a:gd name="connsiteX14" fmla="*/ 108793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108793" y="0"/>
                  </a:moveTo>
                  <a:lnTo>
                    <a:pt x="128142" y="0"/>
                  </a:lnTo>
                  <a:lnTo>
                    <a:pt x="128142" y="126240"/>
                  </a:lnTo>
                  <a:cubicBezTo>
                    <a:pt x="128142" y="138927"/>
                    <a:pt x="129093" y="151932"/>
                    <a:pt x="129728" y="163033"/>
                  </a:cubicBezTo>
                  <a:lnTo>
                    <a:pt x="109745" y="163033"/>
                  </a:lnTo>
                  <a:lnTo>
                    <a:pt x="108793" y="138927"/>
                  </a:lnTo>
                  <a:lnTo>
                    <a:pt x="108159" y="138293"/>
                  </a:lnTo>
                  <a:cubicBezTo>
                    <a:pt x="96740" y="158275"/>
                    <a:pt x="78344" y="167791"/>
                    <a:pt x="57410" y="167791"/>
                  </a:cubicBezTo>
                  <a:cubicBezTo>
                    <a:pt x="4124" y="167791"/>
                    <a:pt x="0" y="120848"/>
                    <a:pt x="0" y="101816"/>
                  </a:cubicBezTo>
                  <a:lnTo>
                    <a:pt x="0" y="0"/>
                  </a:lnTo>
                  <a:lnTo>
                    <a:pt x="19348" y="0"/>
                  </a:lnTo>
                  <a:lnTo>
                    <a:pt x="19348" y="104988"/>
                  </a:lnTo>
                  <a:cubicBezTo>
                    <a:pt x="19348" y="133218"/>
                    <a:pt x="35525" y="149711"/>
                    <a:pt x="62168" y="149711"/>
                  </a:cubicBezTo>
                  <a:cubicBezTo>
                    <a:pt x="94203" y="149711"/>
                    <a:pt x="108793" y="122751"/>
                    <a:pt x="108793" y="93570"/>
                  </a:cubicBezTo>
                  <a:lnTo>
                    <a:pt x="108793" y="0"/>
                  </a:lnTo>
                  <a:close/>
                </a:path>
              </a:pathLst>
            </a:custGeom>
            <a:solidFill>
              <a:srgbClr val="000000"/>
            </a:solidFill>
            <a:ln w="27976" cap="flat">
              <a:noFill/>
              <a:prstDash val="solid"/>
              <a:miter/>
            </a:ln>
          </p:spPr>
          <p:txBody>
            <a:bodyPr rtlCol="0" anchor="ctr"/>
            <a:lstStyle/>
            <a:p>
              <a:endParaRPr lang="de-CH" sz="914"/>
            </a:p>
          </p:txBody>
        </p:sp>
        <p:sp>
          <p:nvSpPr>
            <p:cNvPr id="40" name="Freihandform: Form 39">
              <a:extLst>
                <a:ext uri="{FF2B5EF4-FFF2-40B4-BE49-F238E27FC236}">
                  <a16:creationId xmlns:a16="http://schemas.microsoft.com/office/drawing/2014/main" id="{4781FE19-9EF1-43CF-824C-F704E447162B}"/>
                </a:ext>
              </a:extLst>
            </p:cNvPr>
            <p:cNvSpPr/>
            <p:nvPr/>
          </p:nvSpPr>
          <p:spPr>
            <a:xfrm>
              <a:off x="8288165" y="10109956"/>
              <a:ext cx="31718" cy="222030"/>
            </a:xfrm>
            <a:custGeom>
              <a:avLst/>
              <a:gdLst>
                <a:gd name="connsiteX0" fmla="*/ 19348 w 0"/>
                <a:gd name="connsiteY0" fmla="*/ 234083 h 222029"/>
                <a:gd name="connsiteX1" fmla="*/ 0 w 0"/>
                <a:gd name="connsiteY1" fmla="*/ 234083 h 222029"/>
                <a:gd name="connsiteX2" fmla="*/ 0 w 0"/>
                <a:gd name="connsiteY2" fmla="*/ 0 h 222029"/>
                <a:gd name="connsiteX3" fmla="*/ 19348 w 0"/>
                <a:gd name="connsiteY3" fmla="*/ 0 h 222029"/>
                <a:gd name="connsiteX4" fmla="*/ 19348 w 0"/>
                <a:gd name="connsiteY4" fmla="*/ 234083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19348" y="234083"/>
                  </a:moveTo>
                  <a:lnTo>
                    <a:pt x="0" y="234083"/>
                  </a:lnTo>
                  <a:lnTo>
                    <a:pt x="0" y="0"/>
                  </a:lnTo>
                  <a:lnTo>
                    <a:pt x="19348" y="0"/>
                  </a:lnTo>
                  <a:lnTo>
                    <a:pt x="19348" y="234083"/>
                  </a:lnTo>
                  <a:close/>
                </a:path>
              </a:pathLst>
            </a:custGeom>
            <a:solidFill>
              <a:srgbClr val="000000"/>
            </a:solidFill>
            <a:ln w="27976" cap="flat">
              <a:noFill/>
              <a:prstDash val="solid"/>
              <a:miter/>
            </a:ln>
          </p:spPr>
          <p:txBody>
            <a:bodyPr rtlCol="0" anchor="ctr"/>
            <a:lstStyle/>
            <a:p>
              <a:endParaRPr lang="de-CH" sz="914"/>
            </a:p>
          </p:txBody>
        </p:sp>
        <p:sp>
          <p:nvSpPr>
            <p:cNvPr id="41" name="Freihandform: Form 40">
              <a:extLst>
                <a:ext uri="{FF2B5EF4-FFF2-40B4-BE49-F238E27FC236}">
                  <a16:creationId xmlns:a16="http://schemas.microsoft.com/office/drawing/2014/main" id="{6114007E-17B4-496B-ABBF-87BA64120E02}"/>
                </a:ext>
              </a:extLst>
            </p:cNvPr>
            <p:cNvSpPr/>
            <p:nvPr/>
          </p:nvSpPr>
          <p:spPr>
            <a:xfrm>
              <a:off x="8350332" y="10176248"/>
              <a:ext cx="126873" cy="158593"/>
            </a:xfrm>
            <a:custGeom>
              <a:avLst/>
              <a:gdLst>
                <a:gd name="connsiteX0" fmla="*/ 21251 w 126872"/>
                <a:gd name="connsiteY0" fmla="*/ 91032 h 158592"/>
                <a:gd name="connsiteX1" fmla="*/ 77709 w 126872"/>
                <a:gd name="connsiteY1" fmla="*/ 154786 h 158592"/>
                <a:gd name="connsiteX2" fmla="*/ 124653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5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9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6" y="125605"/>
                    <a:pt x="37745" y="154786"/>
                    <a:pt x="77709" y="154786"/>
                  </a:cubicBezTo>
                  <a:cubicBezTo>
                    <a:pt x="100864" y="154786"/>
                    <a:pt x="119895" y="138293"/>
                    <a:pt x="124653" y="115773"/>
                  </a:cubicBezTo>
                  <a:lnTo>
                    <a:pt x="144952" y="115773"/>
                  </a:lnTo>
                  <a:cubicBezTo>
                    <a:pt x="134802" y="154786"/>
                    <a:pt x="110696" y="172549"/>
                    <a:pt x="71366" y="172549"/>
                  </a:cubicBezTo>
                  <a:cubicBezTo>
                    <a:pt x="22837" y="172549"/>
                    <a:pt x="0" y="130680"/>
                    <a:pt x="0" y="86274"/>
                  </a:cubicBezTo>
                  <a:cubicBezTo>
                    <a:pt x="0" y="42186"/>
                    <a:pt x="24423" y="0"/>
                    <a:pt x="72635" y="0"/>
                  </a:cubicBezTo>
                  <a:cubicBezTo>
                    <a:pt x="127190" y="0"/>
                    <a:pt x="146855" y="39965"/>
                    <a:pt x="146855" y="90715"/>
                  </a:cubicBezTo>
                  <a:lnTo>
                    <a:pt x="21251" y="90715"/>
                  </a:lnTo>
                  <a:close/>
                  <a:moveTo>
                    <a:pt x="125921" y="72953"/>
                  </a:moveTo>
                  <a:cubicBezTo>
                    <a:pt x="123701" y="41551"/>
                    <a:pt x="106890" y="17762"/>
                    <a:pt x="72952" y="17762"/>
                  </a:cubicBezTo>
                  <a:cubicBezTo>
                    <a:pt x="41234" y="17762"/>
                    <a:pt x="24423" y="44406"/>
                    <a:pt x="21569"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42" name="Freihandform: Form 41">
              <a:extLst>
                <a:ext uri="{FF2B5EF4-FFF2-40B4-BE49-F238E27FC236}">
                  <a16:creationId xmlns:a16="http://schemas.microsoft.com/office/drawing/2014/main" id="{07FFDF39-1C8E-4140-B90D-B247B94D14DD}"/>
                </a:ext>
              </a:extLst>
            </p:cNvPr>
            <p:cNvSpPr/>
            <p:nvPr/>
          </p:nvSpPr>
          <p:spPr>
            <a:xfrm>
              <a:off x="4691327" y="10478842"/>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9128 w 63436"/>
                <a:gd name="connsiteY12" fmla="*/ 75173 h 222029"/>
                <a:gd name="connsiteX13" fmla="*/ 89128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1" y="18397"/>
                    <a:pt x="82150" y="17762"/>
                    <a:pt x="78344" y="17762"/>
                  </a:cubicBezTo>
                  <a:cubicBezTo>
                    <a:pt x="51701" y="17762"/>
                    <a:pt x="51066" y="31084"/>
                    <a:pt x="52018" y="54556"/>
                  </a:cubicBezTo>
                  <a:lnTo>
                    <a:pt x="52018" y="75173"/>
                  </a:lnTo>
                  <a:lnTo>
                    <a:pt x="89128" y="75173"/>
                  </a:lnTo>
                  <a:lnTo>
                    <a:pt x="89128"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43" name="Freihandform: Form 42">
              <a:extLst>
                <a:ext uri="{FF2B5EF4-FFF2-40B4-BE49-F238E27FC236}">
                  <a16:creationId xmlns:a16="http://schemas.microsoft.com/office/drawing/2014/main" id="{7CF14EB4-BAAA-4ABB-AF53-D8A00E4AA417}"/>
                </a:ext>
              </a:extLst>
            </p:cNvPr>
            <p:cNvSpPr/>
            <p:nvPr/>
          </p:nvSpPr>
          <p:spPr>
            <a:xfrm>
              <a:off x="4810588" y="10487406"/>
              <a:ext cx="126873" cy="222030"/>
            </a:xfrm>
            <a:custGeom>
              <a:avLst/>
              <a:gdLst>
                <a:gd name="connsiteX0" fmla="*/ 108793 w 126872"/>
                <a:gd name="connsiteY0" fmla="*/ 66609 h 222029"/>
                <a:gd name="connsiteX1" fmla="*/ 128141 w 126872"/>
                <a:gd name="connsiteY1" fmla="*/ 66609 h 222029"/>
                <a:gd name="connsiteX2" fmla="*/ 128141 w 126872"/>
                <a:gd name="connsiteY2" fmla="*/ 192849 h 222029"/>
                <a:gd name="connsiteX3" fmla="*/ 129727 w 126872"/>
                <a:gd name="connsiteY3" fmla="*/ 229642 h 222029"/>
                <a:gd name="connsiteX4" fmla="*/ 109745 w 126872"/>
                <a:gd name="connsiteY4" fmla="*/ 229642 h 222029"/>
                <a:gd name="connsiteX5" fmla="*/ 108793 w 126872"/>
                <a:gd name="connsiteY5" fmla="*/ 205536 h 222029"/>
                <a:gd name="connsiteX6" fmla="*/ 108159 w 126872"/>
                <a:gd name="connsiteY6" fmla="*/ 204902 h 222029"/>
                <a:gd name="connsiteX7" fmla="*/ 57410 w 126872"/>
                <a:gd name="connsiteY7" fmla="*/ 234400 h 222029"/>
                <a:gd name="connsiteX8" fmla="*/ 0 w 126872"/>
                <a:gd name="connsiteY8" fmla="*/ 168425 h 222029"/>
                <a:gd name="connsiteX9" fmla="*/ 0 w 126872"/>
                <a:gd name="connsiteY9" fmla="*/ 66609 h 222029"/>
                <a:gd name="connsiteX10" fmla="*/ 19348 w 126872"/>
                <a:gd name="connsiteY10" fmla="*/ 66609 h 222029"/>
                <a:gd name="connsiteX11" fmla="*/ 19348 w 126872"/>
                <a:gd name="connsiteY11" fmla="*/ 171597 h 222029"/>
                <a:gd name="connsiteX12" fmla="*/ 62168 w 126872"/>
                <a:gd name="connsiteY12" fmla="*/ 216320 h 222029"/>
                <a:gd name="connsiteX13" fmla="*/ 108793 w 126872"/>
                <a:gd name="connsiteY13" fmla="*/ 160179 h 222029"/>
                <a:gd name="connsiteX14" fmla="*/ 108793 w 126872"/>
                <a:gd name="connsiteY14" fmla="*/ 66609 h 222029"/>
                <a:gd name="connsiteX15" fmla="*/ 23789 w 126872"/>
                <a:gd name="connsiteY15" fmla="*/ 28547 h 222029"/>
                <a:gd name="connsiteX16" fmla="*/ 23789 w 126872"/>
                <a:gd name="connsiteY16" fmla="*/ 0 h 222029"/>
                <a:gd name="connsiteX17" fmla="*/ 47894 w 126872"/>
                <a:gd name="connsiteY17" fmla="*/ 0 h 222029"/>
                <a:gd name="connsiteX18" fmla="*/ 47894 w 126872"/>
                <a:gd name="connsiteY18" fmla="*/ 28547 h 222029"/>
                <a:gd name="connsiteX19" fmla="*/ 23789 w 126872"/>
                <a:gd name="connsiteY19" fmla="*/ 28547 h 222029"/>
                <a:gd name="connsiteX20" fmla="*/ 80247 w 126872"/>
                <a:gd name="connsiteY20" fmla="*/ 28547 h 222029"/>
                <a:gd name="connsiteX21" fmla="*/ 80247 w 126872"/>
                <a:gd name="connsiteY21" fmla="*/ 0 h 222029"/>
                <a:gd name="connsiteX22" fmla="*/ 104353 w 126872"/>
                <a:gd name="connsiteY22" fmla="*/ 0 h 222029"/>
                <a:gd name="connsiteX23" fmla="*/ 104353 w 126872"/>
                <a:gd name="connsiteY23" fmla="*/ 28547 h 222029"/>
                <a:gd name="connsiteX24" fmla="*/ 80247 w 126872"/>
                <a:gd name="connsiteY24" fmla="*/ 2854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872" h="222029">
                  <a:moveTo>
                    <a:pt x="108793" y="66609"/>
                  </a:moveTo>
                  <a:lnTo>
                    <a:pt x="128141" y="66609"/>
                  </a:lnTo>
                  <a:lnTo>
                    <a:pt x="128141" y="192849"/>
                  </a:lnTo>
                  <a:cubicBezTo>
                    <a:pt x="128141" y="205536"/>
                    <a:pt x="129093" y="218541"/>
                    <a:pt x="129727" y="229642"/>
                  </a:cubicBezTo>
                  <a:lnTo>
                    <a:pt x="109745" y="229642"/>
                  </a:lnTo>
                  <a:lnTo>
                    <a:pt x="108793" y="205536"/>
                  </a:lnTo>
                  <a:lnTo>
                    <a:pt x="108159" y="204902"/>
                  </a:lnTo>
                  <a:cubicBezTo>
                    <a:pt x="96740" y="224884"/>
                    <a:pt x="78344" y="234400"/>
                    <a:pt x="57410" y="234400"/>
                  </a:cubicBezTo>
                  <a:cubicBezTo>
                    <a:pt x="4123" y="234400"/>
                    <a:pt x="0" y="187457"/>
                    <a:pt x="0" y="168425"/>
                  </a:cubicBezTo>
                  <a:lnTo>
                    <a:pt x="0" y="66609"/>
                  </a:lnTo>
                  <a:lnTo>
                    <a:pt x="19348" y="66609"/>
                  </a:lnTo>
                  <a:lnTo>
                    <a:pt x="19348" y="171597"/>
                  </a:lnTo>
                  <a:cubicBezTo>
                    <a:pt x="19348" y="199827"/>
                    <a:pt x="35524" y="216320"/>
                    <a:pt x="62168" y="216320"/>
                  </a:cubicBezTo>
                  <a:cubicBezTo>
                    <a:pt x="94203" y="216320"/>
                    <a:pt x="108793" y="189360"/>
                    <a:pt x="108793" y="160179"/>
                  </a:cubicBezTo>
                  <a:lnTo>
                    <a:pt x="108793" y="66609"/>
                  </a:lnTo>
                  <a:close/>
                  <a:moveTo>
                    <a:pt x="23789" y="28547"/>
                  </a:moveTo>
                  <a:lnTo>
                    <a:pt x="23789" y="0"/>
                  </a:lnTo>
                  <a:lnTo>
                    <a:pt x="47894" y="0"/>
                  </a:lnTo>
                  <a:lnTo>
                    <a:pt x="47894" y="28547"/>
                  </a:lnTo>
                  <a:lnTo>
                    <a:pt x="23789" y="28547"/>
                  </a:lnTo>
                  <a:close/>
                  <a:moveTo>
                    <a:pt x="80247" y="28547"/>
                  </a:moveTo>
                  <a:lnTo>
                    <a:pt x="80247" y="0"/>
                  </a:lnTo>
                  <a:lnTo>
                    <a:pt x="104353" y="0"/>
                  </a:lnTo>
                  <a:lnTo>
                    <a:pt x="104353" y="28547"/>
                  </a:lnTo>
                  <a:lnTo>
                    <a:pt x="80247" y="28547"/>
                  </a:lnTo>
                  <a:close/>
                </a:path>
              </a:pathLst>
            </a:custGeom>
            <a:solidFill>
              <a:srgbClr val="000000"/>
            </a:solidFill>
            <a:ln w="27976" cap="flat">
              <a:noFill/>
              <a:prstDash val="solid"/>
              <a:miter/>
            </a:ln>
          </p:spPr>
          <p:txBody>
            <a:bodyPr rtlCol="0" anchor="ctr"/>
            <a:lstStyle/>
            <a:p>
              <a:endParaRPr lang="de-CH" sz="914"/>
            </a:p>
          </p:txBody>
        </p:sp>
        <p:sp>
          <p:nvSpPr>
            <p:cNvPr id="44" name="Freihandform: Form 43">
              <a:extLst>
                <a:ext uri="{FF2B5EF4-FFF2-40B4-BE49-F238E27FC236}">
                  <a16:creationId xmlns:a16="http://schemas.microsoft.com/office/drawing/2014/main" id="{23176833-99DC-4D69-A5EF-D38E4F8C6C49}"/>
                </a:ext>
              </a:extLst>
            </p:cNvPr>
            <p:cNvSpPr/>
            <p:nvPr/>
          </p:nvSpPr>
          <p:spPr>
            <a:xfrm>
              <a:off x="4989478" y="10548809"/>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2 w 63436"/>
                <a:gd name="connsiteY4" fmla="*/ 4889 h 158592"/>
                <a:gd name="connsiteX5" fmla="*/ 20934 w 63436"/>
                <a:gd name="connsiteY5" fmla="*/ 28995 h 158592"/>
                <a:gd name="connsiteX6" fmla="*/ 21568 w 63436"/>
                <a:gd name="connsiteY6" fmla="*/ 28995 h 158592"/>
                <a:gd name="connsiteX7" fmla="*/ 58362 w 63436"/>
                <a:gd name="connsiteY7" fmla="*/ 131 h 158592"/>
                <a:gd name="connsiteX8" fmla="*/ 77709 w 63436"/>
                <a:gd name="connsiteY8" fmla="*/ 449 h 158592"/>
                <a:gd name="connsiteX9" fmla="*/ 77709 w 63436"/>
                <a:gd name="connsiteY9" fmla="*/ 19163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2" y="4889"/>
                  </a:lnTo>
                  <a:lnTo>
                    <a:pt x="20934" y="28995"/>
                  </a:lnTo>
                  <a:lnTo>
                    <a:pt x="21568" y="28995"/>
                  </a:lnTo>
                  <a:cubicBezTo>
                    <a:pt x="27278" y="12502"/>
                    <a:pt x="41868" y="766"/>
                    <a:pt x="58362" y="131"/>
                  </a:cubicBezTo>
                  <a:cubicBezTo>
                    <a:pt x="64705" y="-186"/>
                    <a:pt x="71366" y="131"/>
                    <a:pt x="77709" y="449"/>
                  </a:cubicBezTo>
                  <a:lnTo>
                    <a:pt x="77709" y="19163"/>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45" name="Freihandform: Form 44">
              <a:extLst>
                <a:ext uri="{FF2B5EF4-FFF2-40B4-BE49-F238E27FC236}">
                  <a16:creationId xmlns:a16="http://schemas.microsoft.com/office/drawing/2014/main" id="{0FB2DA7A-A5F0-4B06-9A4F-55B1F0B50BCD}"/>
                </a:ext>
              </a:extLst>
            </p:cNvPr>
            <p:cNvSpPr/>
            <p:nvPr/>
          </p:nvSpPr>
          <p:spPr>
            <a:xfrm>
              <a:off x="5204527" y="10482649"/>
              <a:ext cx="158591" cy="222030"/>
            </a:xfrm>
            <a:custGeom>
              <a:avLst/>
              <a:gdLst>
                <a:gd name="connsiteX0" fmla="*/ 0 w 158590"/>
                <a:gd name="connsiteY0" fmla="*/ 234083 h 222029"/>
                <a:gd name="connsiteX1" fmla="*/ 0 w 158590"/>
                <a:gd name="connsiteY1" fmla="*/ 0 h 222029"/>
                <a:gd name="connsiteX2" fmla="*/ 20934 w 158590"/>
                <a:gd name="connsiteY2" fmla="*/ 0 h 222029"/>
                <a:gd name="connsiteX3" fmla="*/ 20934 w 158590"/>
                <a:gd name="connsiteY3" fmla="*/ 102768 h 222029"/>
                <a:gd name="connsiteX4" fmla="*/ 148758 w 158590"/>
                <a:gd name="connsiteY4" fmla="*/ 102768 h 222029"/>
                <a:gd name="connsiteX5" fmla="*/ 148758 w 158590"/>
                <a:gd name="connsiteY5" fmla="*/ 0 h 222029"/>
                <a:gd name="connsiteX6" fmla="*/ 169692 w 158590"/>
                <a:gd name="connsiteY6" fmla="*/ 0 h 222029"/>
                <a:gd name="connsiteX7" fmla="*/ 169692 w 158590"/>
                <a:gd name="connsiteY7" fmla="*/ 234083 h 222029"/>
                <a:gd name="connsiteX8" fmla="*/ 148758 w 158590"/>
                <a:gd name="connsiteY8" fmla="*/ 234083 h 222029"/>
                <a:gd name="connsiteX9" fmla="*/ 148758 w 158590"/>
                <a:gd name="connsiteY9" fmla="*/ 122116 h 222029"/>
                <a:gd name="connsiteX10" fmla="*/ 20934 w 158590"/>
                <a:gd name="connsiteY10" fmla="*/ 122116 h 222029"/>
                <a:gd name="connsiteX11" fmla="*/ 20934 w 158590"/>
                <a:gd name="connsiteY11" fmla="*/ 234083 h 222029"/>
                <a:gd name="connsiteX12" fmla="*/ 0 w 158590"/>
                <a:gd name="connsiteY12" fmla="*/ 234083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590" h="222029">
                  <a:moveTo>
                    <a:pt x="0" y="234083"/>
                  </a:moveTo>
                  <a:lnTo>
                    <a:pt x="0" y="0"/>
                  </a:lnTo>
                  <a:lnTo>
                    <a:pt x="20934" y="0"/>
                  </a:lnTo>
                  <a:lnTo>
                    <a:pt x="20934" y="102768"/>
                  </a:lnTo>
                  <a:lnTo>
                    <a:pt x="148758" y="102768"/>
                  </a:lnTo>
                  <a:lnTo>
                    <a:pt x="148758" y="0"/>
                  </a:lnTo>
                  <a:lnTo>
                    <a:pt x="169692" y="0"/>
                  </a:lnTo>
                  <a:lnTo>
                    <a:pt x="169692" y="234083"/>
                  </a:lnTo>
                  <a:lnTo>
                    <a:pt x="148758" y="234083"/>
                  </a:lnTo>
                  <a:lnTo>
                    <a:pt x="148758" y="122116"/>
                  </a:lnTo>
                  <a:lnTo>
                    <a:pt x="20934" y="122116"/>
                  </a:lnTo>
                  <a:lnTo>
                    <a:pt x="20934" y="234083"/>
                  </a:lnTo>
                  <a:lnTo>
                    <a:pt x="0" y="234083"/>
                  </a:lnTo>
                  <a:close/>
                </a:path>
              </a:pathLst>
            </a:custGeom>
            <a:solidFill>
              <a:srgbClr val="000000"/>
            </a:solidFill>
            <a:ln w="27976" cap="flat">
              <a:noFill/>
              <a:prstDash val="solid"/>
              <a:miter/>
            </a:ln>
          </p:spPr>
          <p:txBody>
            <a:bodyPr rtlCol="0" anchor="ctr"/>
            <a:lstStyle/>
            <a:p>
              <a:endParaRPr lang="de-CH" sz="914"/>
            </a:p>
          </p:txBody>
        </p:sp>
        <p:sp>
          <p:nvSpPr>
            <p:cNvPr id="46" name="Freihandform: Form 45">
              <a:extLst>
                <a:ext uri="{FF2B5EF4-FFF2-40B4-BE49-F238E27FC236}">
                  <a16:creationId xmlns:a16="http://schemas.microsoft.com/office/drawing/2014/main" id="{FACB1BC8-4DFF-4796-A571-B104957BE939}"/>
                </a:ext>
              </a:extLst>
            </p:cNvPr>
            <p:cNvSpPr/>
            <p:nvPr/>
          </p:nvSpPr>
          <p:spPr>
            <a:xfrm>
              <a:off x="5414818" y="10548940"/>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5921 w 126872"/>
                <a:gd name="connsiteY9" fmla="*/ 72953 h 158592"/>
                <a:gd name="connsiteX10" fmla="*/ 72952 w 126872"/>
                <a:gd name="connsiteY10" fmla="*/ 17762 h 158592"/>
                <a:gd name="connsiteX11" fmla="*/ 21568 w 126872"/>
                <a:gd name="connsiteY11" fmla="*/ 72953 h 158592"/>
                <a:gd name="connsiteX12" fmla="*/ 125921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5" y="125605"/>
                    <a:pt x="37744" y="154786"/>
                    <a:pt x="77709" y="154786"/>
                  </a:cubicBezTo>
                  <a:cubicBezTo>
                    <a:pt x="100864"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5921" y="72953"/>
                  </a:moveTo>
                  <a:cubicBezTo>
                    <a:pt x="123701" y="41551"/>
                    <a:pt x="106890" y="17762"/>
                    <a:pt x="72952" y="17762"/>
                  </a:cubicBezTo>
                  <a:cubicBezTo>
                    <a:pt x="41233" y="17762"/>
                    <a:pt x="24423" y="44406"/>
                    <a:pt x="21568" y="72953"/>
                  </a:cubicBezTo>
                  <a:lnTo>
                    <a:pt x="125921" y="72953"/>
                  </a:lnTo>
                  <a:close/>
                </a:path>
              </a:pathLst>
            </a:custGeom>
            <a:solidFill>
              <a:srgbClr val="000000"/>
            </a:solidFill>
            <a:ln w="27976" cap="flat">
              <a:noFill/>
              <a:prstDash val="solid"/>
              <a:miter/>
            </a:ln>
          </p:spPr>
          <p:txBody>
            <a:bodyPr rtlCol="0" anchor="ctr"/>
            <a:lstStyle/>
            <a:p>
              <a:endParaRPr lang="de-CH" sz="914"/>
            </a:p>
          </p:txBody>
        </p:sp>
        <p:sp>
          <p:nvSpPr>
            <p:cNvPr id="47" name="Freihandform: Form 46">
              <a:extLst>
                <a:ext uri="{FF2B5EF4-FFF2-40B4-BE49-F238E27FC236}">
                  <a16:creationId xmlns:a16="http://schemas.microsoft.com/office/drawing/2014/main" id="{899A7190-0B36-45F9-8850-520DB5066781}"/>
                </a:ext>
              </a:extLst>
            </p:cNvPr>
            <p:cNvSpPr/>
            <p:nvPr/>
          </p:nvSpPr>
          <p:spPr>
            <a:xfrm>
              <a:off x="5595929" y="10482649"/>
              <a:ext cx="31718" cy="222030"/>
            </a:xfrm>
            <a:custGeom>
              <a:avLst/>
              <a:gdLst>
                <a:gd name="connsiteX0" fmla="*/ 22837 w 0"/>
                <a:gd name="connsiteY0" fmla="*/ 24106 h 222029"/>
                <a:gd name="connsiteX1" fmla="*/ 0 w 0"/>
                <a:gd name="connsiteY1" fmla="*/ 24106 h 222029"/>
                <a:gd name="connsiteX2" fmla="*/ 0 w 0"/>
                <a:gd name="connsiteY2" fmla="*/ 0 h 222029"/>
                <a:gd name="connsiteX3" fmla="*/ 22837 w 0"/>
                <a:gd name="connsiteY3" fmla="*/ 0 h 222029"/>
                <a:gd name="connsiteX4" fmla="*/ 22837 w 0"/>
                <a:gd name="connsiteY4" fmla="*/ 24106 h 222029"/>
                <a:gd name="connsiteX5" fmla="*/ 20934 w 0"/>
                <a:gd name="connsiteY5" fmla="*/ 71367 h 222029"/>
                <a:gd name="connsiteX6" fmla="*/ 20934 w 0"/>
                <a:gd name="connsiteY6" fmla="*/ 234083 h 222029"/>
                <a:gd name="connsiteX7" fmla="*/ 1586 w 0"/>
                <a:gd name="connsiteY7" fmla="*/ 234083 h 222029"/>
                <a:gd name="connsiteX8" fmla="*/ 1586 w 0"/>
                <a:gd name="connsiteY8" fmla="*/ 71367 h 222029"/>
                <a:gd name="connsiteX9" fmla="*/ 20934 w 0"/>
                <a:gd name="connsiteY9" fmla="*/ 7136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h="222029">
                  <a:moveTo>
                    <a:pt x="22837" y="24106"/>
                  </a:moveTo>
                  <a:lnTo>
                    <a:pt x="0" y="24106"/>
                  </a:lnTo>
                  <a:lnTo>
                    <a:pt x="0" y="0"/>
                  </a:lnTo>
                  <a:lnTo>
                    <a:pt x="22837" y="0"/>
                  </a:lnTo>
                  <a:lnTo>
                    <a:pt x="22837" y="24106"/>
                  </a:lnTo>
                  <a:close/>
                  <a:moveTo>
                    <a:pt x="20934" y="71367"/>
                  </a:moveTo>
                  <a:lnTo>
                    <a:pt x="20934" y="234083"/>
                  </a:lnTo>
                  <a:lnTo>
                    <a:pt x="1586" y="234083"/>
                  </a:lnTo>
                  <a:lnTo>
                    <a:pt x="1586" y="71367"/>
                  </a:lnTo>
                  <a:lnTo>
                    <a:pt x="20934" y="71367"/>
                  </a:lnTo>
                  <a:close/>
                </a:path>
              </a:pathLst>
            </a:custGeom>
            <a:solidFill>
              <a:srgbClr val="000000"/>
            </a:solidFill>
            <a:ln w="27976" cap="flat">
              <a:noFill/>
              <a:prstDash val="solid"/>
              <a:miter/>
            </a:ln>
          </p:spPr>
          <p:txBody>
            <a:bodyPr rtlCol="0" anchor="ctr"/>
            <a:lstStyle/>
            <a:p>
              <a:endParaRPr lang="de-CH" sz="914"/>
            </a:p>
          </p:txBody>
        </p:sp>
        <p:sp>
          <p:nvSpPr>
            <p:cNvPr id="48" name="Freihandform: Form 47">
              <a:extLst>
                <a:ext uri="{FF2B5EF4-FFF2-40B4-BE49-F238E27FC236}">
                  <a16:creationId xmlns:a16="http://schemas.microsoft.com/office/drawing/2014/main" id="{F6A0F566-5A71-46EB-AF43-FACEF0478D4E}"/>
                </a:ext>
              </a:extLst>
            </p:cNvPr>
            <p:cNvSpPr/>
            <p:nvPr/>
          </p:nvSpPr>
          <p:spPr>
            <a:xfrm>
              <a:off x="5670149" y="10482649"/>
              <a:ext cx="31718" cy="222030"/>
            </a:xfrm>
            <a:custGeom>
              <a:avLst/>
              <a:gdLst>
                <a:gd name="connsiteX0" fmla="*/ 19348 w 0"/>
                <a:gd name="connsiteY0" fmla="*/ 234083 h 222029"/>
                <a:gd name="connsiteX1" fmla="*/ 0 w 0"/>
                <a:gd name="connsiteY1" fmla="*/ 234083 h 222029"/>
                <a:gd name="connsiteX2" fmla="*/ 0 w 0"/>
                <a:gd name="connsiteY2" fmla="*/ 0 h 222029"/>
                <a:gd name="connsiteX3" fmla="*/ 19348 w 0"/>
                <a:gd name="connsiteY3" fmla="*/ 0 h 222029"/>
                <a:gd name="connsiteX4" fmla="*/ 19348 w 0"/>
                <a:gd name="connsiteY4" fmla="*/ 234083 h 22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22029">
                  <a:moveTo>
                    <a:pt x="19348" y="234083"/>
                  </a:moveTo>
                  <a:lnTo>
                    <a:pt x="0" y="234083"/>
                  </a:lnTo>
                  <a:lnTo>
                    <a:pt x="0" y="0"/>
                  </a:lnTo>
                  <a:lnTo>
                    <a:pt x="19348" y="0"/>
                  </a:lnTo>
                  <a:lnTo>
                    <a:pt x="19348" y="234083"/>
                  </a:lnTo>
                  <a:close/>
                </a:path>
              </a:pathLst>
            </a:custGeom>
            <a:solidFill>
              <a:srgbClr val="000000"/>
            </a:solidFill>
            <a:ln w="27976" cap="flat">
              <a:noFill/>
              <a:prstDash val="solid"/>
              <a:miter/>
            </a:ln>
          </p:spPr>
          <p:txBody>
            <a:bodyPr rtlCol="0" anchor="ctr"/>
            <a:lstStyle/>
            <a:p>
              <a:endParaRPr lang="de-CH" sz="914"/>
            </a:p>
          </p:txBody>
        </p:sp>
        <p:sp>
          <p:nvSpPr>
            <p:cNvPr id="49" name="Freihandform: Form 48">
              <a:extLst>
                <a:ext uri="{FF2B5EF4-FFF2-40B4-BE49-F238E27FC236}">
                  <a16:creationId xmlns:a16="http://schemas.microsoft.com/office/drawing/2014/main" id="{991CA5E8-188F-4E7C-A9FA-AA5D4AD182A1}"/>
                </a:ext>
              </a:extLst>
            </p:cNvPr>
            <p:cNvSpPr/>
            <p:nvPr/>
          </p:nvSpPr>
          <p:spPr>
            <a:xfrm>
              <a:off x="5740563" y="10548940"/>
              <a:ext cx="126873" cy="222030"/>
            </a:xfrm>
            <a:custGeom>
              <a:avLst/>
              <a:gdLst>
                <a:gd name="connsiteX0" fmla="*/ 20934 w 126872"/>
                <a:gd name="connsiteY0" fmla="*/ 229959 h 222029"/>
                <a:gd name="connsiteX1" fmla="*/ 1586 w 126872"/>
                <a:gd name="connsiteY1" fmla="*/ 229959 h 222029"/>
                <a:gd name="connsiteX2" fmla="*/ 1586 w 126872"/>
                <a:gd name="connsiteY2" fmla="*/ 41551 h 222029"/>
                <a:gd name="connsiteX3" fmla="*/ 0 w 126872"/>
                <a:gd name="connsiteY3" fmla="*/ 4758 h 222029"/>
                <a:gd name="connsiteX4" fmla="*/ 19982 w 126872"/>
                <a:gd name="connsiteY4" fmla="*/ 4758 h 222029"/>
                <a:gd name="connsiteX5" fmla="*/ 20934 w 126872"/>
                <a:gd name="connsiteY5" fmla="*/ 28864 h 222029"/>
                <a:gd name="connsiteX6" fmla="*/ 21568 w 126872"/>
                <a:gd name="connsiteY6" fmla="*/ 29498 h 222029"/>
                <a:gd name="connsiteX7" fmla="*/ 77392 w 126872"/>
                <a:gd name="connsiteY7" fmla="*/ 0 h 222029"/>
                <a:gd name="connsiteX8" fmla="*/ 144318 w 126872"/>
                <a:gd name="connsiteY8" fmla="*/ 85640 h 222029"/>
                <a:gd name="connsiteX9" fmla="*/ 78344 w 126872"/>
                <a:gd name="connsiteY9" fmla="*/ 172549 h 222029"/>
                <a:gd name="connsiteX10" fmla="*/ 21568 w 126872"/>
                <a:gd name="connsiteY10" fmla="*/ 142416 h 222029"/>
                <a:gd name="connsiteX11" fmla="*/ 20934 w 126872"/>
                <a:gd name="connsiteY11" fmla="*/ 142416 h 222029"/>
                <a:gd name="connsiteX12" fmla="*/ 20934 w 126872"/>
                <a:gd name="connsiteY12" fmla="*/ 229959 h 222029"/>
                <a:gd name="connsiteX13" fmla="*/ 76441 w 126872"/>
                <a:gd name="connsiteY13" fmla="*/ 154786 h 222029"/>
                <a:gd name="connsiteX14" fmla="*/ 123066 w 126872"/>
                <a:gd name="connsiteY14" fmla="*/ 83420 h 222029"/>
                <a:gd name="connsiteX15" fmla="*/ 73586 w 126872"/>
                <a:gd name="connsiteY15" fmla="*/ 18080 h 222029"/>
                <a:gd name="connsiteX16" fmla="*/ 20934 w 126872"/>
                <a:gd name="connsiteY16" fmla="*/ 82468 h 222029"/>
                <a:gd name="connsiteX17" fmla="*/ 76441 w 126872"/>
                <a:gd name="connsiteY17" fmla="*/ 15478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72" h="222029">
                  <a:moveTo>
                    <a:pt x="20934" y="229959"/>
                  </a:moveTo>
                  <a:lnTo>
                    <a:pt x="1586" y="229959"/>
                  </a:lnTo>
                  <a:lnTo>
                    <a:pt x="1586" y="41551"/>
                  </a:lnTo>
                  <a:cubicBezTo>
                    <a:pt x="1903" y="28864"/>
                    <a:pt x="634" y="15859"/>
                    <a:pt x="0" y="4758"/>
                  </a:cubicBezTo>
                  <a:lnTo>
                    <a:pt x="19982" y="4758"/>
                  </a:lnTo>
                  <a:lnTo>
                    <a:pt x="20934" y="28864"/>
                  </a:lnTo>
                  <a:lnTo>
                    <a:pt x="21568" y="29498"/>
                  </a:lnTo>
                  <a:cubicBezTo>
                    <a:pt x="32987" y="10467"/>
                    <a:pt x="55507" y="0"/>
                    <a:pt x="77392" y="0"/>
                  </a:cubicBezTo>
                  <a:cubicBezTo>
                    <a:pt x="125604" y="0"/>
                    <a:pt x="144318" y="43454"/>
                    <a:pt x="144318" y="85640"/>
                  </a:cubicBezTo>
                  <a:cubicBezTo>
                    <a:pt x="144318" y="126557"/>
                    <a:pt x="125921" y="172549"/>
                    <a:pt x="78344" y="172549"/>
                  </a:cubicBezTo>
                  <a:cubicBezTo>
                    <a:pt x="54555" y="172549"/>
                    <a:pt x="34890" y="161765"/>
                    <a:pt x="21568" y="142416"/>
                  </a:cubicBezTo>
                  <a:lnTo>
                    <a:pt x="20934" y="142416"/>
                  </a:lnTo>
                  <a:lnTo>
                    <a:pt x="20934" y="229959"/>
                  </a:lnTo>
                  <a:close/>
                  <a:moveTo>
                    <a:pt x="76441" y="154786"/>
                  </a:moveTo>
                  <a:cubicBezTo>
                    <a:pt x="113868" y="154786"/>
                    <a:pt x="123066" y="113552"/>
                    <a:pt x="123066" y="83420"/>
                  </a:cubicBezTo>
                  <a:cubicBezTo>
                    <a:pt x="123066" y="52336"/>
                    <a:pt x="110379" y="18080"/>
                    <a:pt x="73586" y="18080"/>
                  </a:cubicBezTo>
                  <a:cubicBezTo>
                    <a:pt x="35524" y="18080"/>
                    <a:pt x="20934" y="49481"/>
                    <a:pt x="20934" y="82468"/>
                  </a:cubicBezTo>
                  <a:cubicBezTo>
                    <a:pt x="20934" y="119579"/>
                    <a:pt x="33938" y="154786"/>
                    <a:pt x="76441" y="154786"/>
                  </a:cubicBezTo>
                  <a:close/>
                </a:path>
              </a:pathLst>
            </a:custGeom>
            <a:solidFill>
              <a:srgbClr val="000000"/>
            </a:solidFill>
            <a:ln w="27976" cap="flat">
              <a:noFill/>
              <a:prstDash val="solid"/>
              <a:miter/>
            </a:ln>
          </p:spPr>
          <p:txBody>
            <a:bodyPr rtlCol="0" anchor="ctr"/>
            <a:lstStyle/>
            <a:p>
              <a:endParaRPr lang="de-CH" sz="914"/>
            </a:p>
          </p:txBody>
        </p:sp>
        <p:sp>
          <p:nvSpPr>
            <p:cNvPr id="50" name="Freihandform: Form 49">
              <a:extLst>
                <a:ext uri="{FF2B5EF4-FFF2-40B4-BE49-F238E27FC236}">
                  <a16:creationId xmlns:a16="http://schemas.microsoft.com/office/drawing/2014/main" id="{CC13AE30-6203-4B79-8556-C55270DB6E32}"/>
                </a:ext>
              </a:extLst>
            </p:cNvPr>
            <p:cNvSpPr/>
            <p:nvPr/>
          </p:nvSpPr>
          <p:spPr>
            <a:xfrm>
              <a:off x="5916282" y="10487406"/>
              <a:ext cx="126873" cy="222030"/>
            </a:xfrm>
            <a:custGeom>
              <a:avLst/>
              <a:gdLst>
                <a:gd name="connsiteX0" fmla="*/ 106573 w 126872"/>
                <a:gd name="connsiteY0" fmla="*/ 114504 h 222029"/>
                <a:gd name="connsiteX1" fmla="*/ 67877 w 126872"/>
                <a:gd name="connsiteY1" fmla="*/ 79614 h 222029"/>
                <a:gd name="connsiteX2" fmla="*/ 27912 w 126872"/>
                <a:gd name="connsiteY2" fmla="*/ 107843 h 222029"/>
                <a:gd name="connsiteX3" fmla="*/ 7295 w 126872"/>
                <a:gd name="connsiteY3" fmla="*/ 107843 h 222029"/>
                <a:gd name="connsiteX4" fmla="*/ 68194 w 126872"/>
                <a:gd name="connsiteY4" fmla="*/ 61851 h 222029"/>
                <a:gd name="connsiteX5" fmla="*/ 125921 w 126872"/>
                <a:gd name="connsiteY5" fmla="*/ 115773 h 222029"/>
                <a:gd name="connsiteX6" fmla="*/ 125921 w 126872"/>
                <a:gd name="connsiteY6" fmla="*/ 192849 h 222029"/>
                <a:gd name="connsiteX7" fmla="*/ 127507 w 126872"/>
                <a:gd name="connsiteY7" fmla="*/ 229642 h 222029"/>
                <a:gd name="connsiteX8" fmla="*/ 107524 w 126872"/>
                <a:gd name="connsiteY8" fmla="*/ 229642 h 222029"/>
                <a:gd name="connsiteX9" fmla="*/ 106890 w 126872"/>
                <a:gd name="connsiteY9" fmla="*/ 205536 h 222029"/>
                <a:gd name="connsiteX10" fmla="*/ 106256 w 126872"/>
                <a:gd name="connsiteY10" fmla="*/ 205536 h 222029"/>
                <a:gd name="connsiteX11" fmla="*/ 105304 w 126872"/>
                <a:gd name="connsiteY11" fmla="*/ 207756 h 222029"/>
                <a:gd name="connsiteX12" fmla="*/ 54238 w 126872"/>
                <a:gd name="connsiteY12" fmla="*/ 234400 h 222029"/>
                <a:gd name="connsiteX13" fmla="*/ 0 w 126872"/>
                <a:gd name="connsiteY13" fmla="*/ 184285 h 222029"/>
                <a:gd name="connsiteX14" fmla="*/ 32670 w 126872"/>
                <a:gd name="connsiteY14" fmla="*/ 137341 h 222029"/>
                <a:gd name="connsiteX15" fmla="*/ 106256 w 126872"/>
                <a:gd name="connsiteY15" fmla="*/ 129729 h 222029"/>
                <a:gd name="connsiteX16" fmla="*/ 106256 w 126872"/>
                <a:gd name="connsiteY16" fmla="*/ 114504 h 222029"/>
                <a:gd name="connsiteX17" fmla="*/ 58044 w 126872"/>
                <a:gd name="connsiteY17" fmla="*/ 216320 h 222029"/>
                <a:gd name="connsiteX18" fmla="*/ 106573 w 126872"/>
                <a:gd name="connsiteY18" fmla="*/ 147174 h 222029"/>
                <a:gd name="connsiteX19" fmla="*/ 21251 w 126872"/>
                <a:gd name="connsiteY19" fmla="*/ 183968 h 222029"/>
                <a:gd name="connsiteX20" fmla="*/ 58044 w 126872"/>
                <a:gd name="connsiteY20" fmla="*/ 216320 h 222029"/>
                <a:gd name="connsiteX21" fmla="*/ 29498 w 126872"/>
                <a:gd name="connsiteY21" fmla="*/ 28547 h 222029"/>
                <a:gd name="connsiteX22" fmla="*/ 29498 w 126872"/>
                <a:gd name="connsiteY22" fmla="*/ 0 h 222029"/>
                <a:gd name="connsiteX23" fmla="*/ 53604 w 126872"/>
                <a:gd name="connsiteY23" fmla="*/ 0 h 222029"/>
                <a:gd name="connsiteX24" fmla="*/ 53604 w 126872"/>
                <a:gd name="connsiteY24" fmla="*/ 28547 h 222029"/>
                <a:gd name="connsiteX25" fmla="*/ 29498 w 126872"/>
                <a:gd name="connsiteY25" fmla="*/ 28547 h 222029"/>
                <a:gd name="connsiteX26" fmla="*/ 85956 w 126872"/>
                <a:gd name="connsiteY26" fmla="*/ 28547 h 222029"/>
                <a:gd name="connsiteX27" fmla="*/ 85956 w 126872"/>
                <a:gd name="connsiteY27" fmla="*/ 0 h 222029"/>
                <a:gd name="connsiteX28" fmla="*/ 110062 w 126872"/>
                <a:gd name="connsiteY28" fmla="*/ 0 h 222029"/>
                <a:gd name="connsiteX29" fmla="*/ 110062 w 126872"/>
                <a:gd name="connsiteY29" fmla="*/ 28547 h 222029"/>
                <a:gd name="connsiteX30" fmla="*/ 85956 w 126872"/>
                <a:gd name="connsiteY30" fmla="*/ 2854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872" h="222029">
                  <a:moveTo>
                    <a:pt x="106573" y="114504"/>
                  </a:moveTo>
                  <a:cubicBezTo>
                    <a:pt x="104670" y="87860"/>
                    <a:pt x="91031" y="79614"/>
                    <a:pt x="67877" y="79614"/>
                  </a:cubicBezTo>
                  <a:cubicBezTo>
                    <a:pt x="47577" y="79614"/>
                    <a:pt x="30449" y="85640"/>
                    <a:pt x="27912" y="107843"/>
                  </a:cubicBezTo>
                  <a:lnTo>
                    <a:pt x="7295" y="107843"/>
                  </a:lnTo>
                  <a:cubicBezTo>
                    <a:pt x="12053" y="74539"/>
                    <a:pt x="37110" y="61851"/>
                    <a:pt x="68194" y="61851"/>
                  </a:cubicBezTo>
                  <a:cubicBezTo>
                    <a:pt x="104035" y="61851"/>
                    <a:pt x="126555" y="78345"/>
                    <a:pt x="125921" y="115773"/>
                  </a:cubicBezTo>
                  <a:lnTo>
                    <a:pt x="125921" y="192849"/>
                  </a:lnTo>
                  <a:cubicBezTo>
                    <a:pt x="125604" y="205536"/>
                    <a:pt x="126873" y="218541"/>
                    <a:pt x="127507" y="229642"/>
                  </a:cubicBezTo>
                  <a:lnTo>
                    <a:pt x="107524" y="229642"/>
                  </a:lnTo>
                  <a:lnTo>
                    <a:pt x="106890" y="205536"/>
                  </a:lnTo>
                  <a:lnTo>
                    <a:pt x="106256" y="205536"/>
                  </a:lnTo>
                  <a:lnTo>
                    <a:pt x="105304" y="207756"/>
                  </a:lnTo>
                  <a:cubicBezTo>
                    <a:pt x="98326" y="221395"/>
                    <a:pt x="76441" y="234400"/>
                    <a:pt x="54238" y="234400"/>
                  </a:cubicBezTo>
                  <a:cubicBezTo>
                    <a:pt x="24106" y="234400"/>
                    <a:pt x="0" y="216003"/>
                    <a:pt x="0" y="184285"/>
                  </a:cubicBezTo>
                  <a:cubicBezTo>
                    <a:pt x="0" y="162082"/>
                    <a:pt x="13322" y="145271"/>
                    <a:pt x="32670" y="137341"/>
                  </a:cubicBezTo>
                  <a:cubicBezTo>
                    <a:pt x="54555" y="127826"/>
                    <a:pt x="82467" y="131315"/>
                    <a:pt x="106256" y="129729"/>
                  </a:cubicBezTo>
                  <a:lnTo>
                    <a:pt x="106256" y="114504"/>
                  </a:lnTo>
                  <a:close/>
                  <a:moveTo>
                    <a:pt x="58044" y="216320"/>
                  </a:moveTo>
                  <a:cubicBezTo>
                    <a:pt x="100546" y="216320"/>
                    <a:pt x="108476" y="181430"/>
                    <a:pt x="106573" y="147174"/>
                  </a:cubicBezTo>
                  <a:cubicBezTo>
                    <a:pt x="78978" y="148126"/>
                    <a:pt x="21251" y="143051"/>
                    <a:pt x="21251" y="183968"/>
                  </a:cubicBezTo>
                  <a:cubicBezTo>
                    <a:pt x="21568" y="205853"/>
                    <a:pt x="38379" y="216320"/>
                    <a:pt x="58044" y="216320"/>
                  </a:cubicBezTo>
                  <a:close/>
                  <a:moveTo>
                    <a:pt x="29498" y="28547"/>
                  </a:moveTo>
                  <a:lnTo>
                    <a:pt x="29498" y="0"/>
                  </a:lnTo>
                  <a:lnTo>
                    <a:pt x="53604" y="0"/>
                  </a:lnTo>
                  <a:lnTo>
                    <a:pt x="53604" y="28547"/>
                  </a:lnTo>
                  <a:lnTo>
                    <a:pt x="29498" y="28547"/>
                  </a:lnTo>
                  <a:close/>
                  <a:moveTo>
                    <a:pt x="85956" y="28547"/>
                  </a:moveTo>
                  <a:lnTo>
                    <a:pt x="85956" y="0"/>
                  </a:lnTo>
                  <a:lnTo>
                    <a:pt x="110062" y="0"/>
                  </a:lnTo>
                  <a:lnTo>
                    <a:pt x="110062" y="28547"/>
                  </a:lnTo>
                  <a:lnTo>
                    <a:pt x="85956" y="28547"/>
                  </a:lnTo>
                  <a:close/>
                </a:path>
              </a:pathLst>
            </a:custGeom>
            <a:solidFill>
              <a:srgbClr val="000000"/>
            </a:solidFill>
            <a:ln w="27976" cap="flat">
              <a:noFill/>
              <a:prstDash val="solid"/>
              <a:miter/>
            </a:ln>
          </p:spPr>
          <p:txBody>
            <a:bodyPr rtlCol="0" anchor="ctr"/>
            <a:lstStyle/>
            <a:p>
              <a:endParaRPr lang="de-CH" sz="914"/>
            </a:p>
          </p:txBody>
        </p:sp>
        <p:sp>
          <p:nvSpPr>
            <p:cNvPr id="51" name="Freihandform: Form 50">
              <a:extLst>
                <a:ext uri="{FF2B5EF4-FFF2-40B4-BE49-F238E27FC236}">
                  <a16:creationId xmlns:a16="http://schemas.microsoft.com/office/drawing/2014/main" id="{1904665A-2052-4419-B3AC-F933B2E3CF32}"/>
                </a:ext>
              </a:extLst>
            </p:cNvPr>
            <p:cNvSpPr/>
            <p:nvPr/>
          </p:nvSpPr>
          <p:spPr>
            <a:xfrm>
              <a:off x="6083754" y="10482649"/>
              <a:ext cx="126873" cy="222030"/>
            </a:xfrm>
            <a:custGeom>
              <a:avLst/>
              <a:gdLst>
                <a:gd name="connsiteX0" fmla="*/ 123384 w 126872"/>
                <a:gd name="connsiteY0" fmla="*/ 209977 h 222029"/>
                <a:gd name="connsiteX1" fmla="*/ 122749 w 126872"/>
                <a:gd name="connsiteY1" fmla="*/ 208708 h 222029"/>
                <a:gd name="connsiteX2" fmla="*/ 66925 w 126872"/>
                <a:gd name="connsiteY2" fmla="*/ 238841 h 222029"/>
                <a:gd name="connsiteX3" fmla="*/ 0 w 126872"/>
                <a:gd name="connsiteY3" fmla="*/ 151932 h 222029"/>
                <a:gd name="connsiteX4" fmla="*/ 66925 w 126872"/>
                <a:gd name="connsiteY4" fmla="*/ 66292 h 222029"/>
                <a:gd name="connsiteX5" fmla="*/ 122749 w 126872"/>
                <a:gd name="connsiteY5" fmla="*/ 95790 h 222029"/>
                <a:gd name="connsiteX6" fmla="*/ 123384 w 126872"/>
                <a:gd name="connsiteY6" fmla="*/ 95156 h 222029"/>
                <a:gd name="connsiteX7" fmla="*/ 123384 w 126872"/>
                <a:gd name="connsiteY7" fmla="*/ 0 h 222029"/>
                <a:gd name="connsiteX8" fmla="*/ 142732 w 126872"/>
                <a:gd name="connsiteY8" fmla="*/ 0 h 222029"/>
                <a:gd name="connsiteX9" fmla="*/ 142732 w 126872"/>
                <a:gd name="connsiteY9" fmla="*/ 197606 h 222029"/>
                <a:gd name="connsiteX10" fmla="*/ 144318 w 126872"/>
                <a:gd name="connsiteY10" fmla="*/ 234400 h 222029"/>
                <a:gd name="connsiteX11" fmla="*/ 124335 w 126872"/>
                <a:gd name="connsiteY11" fmla="*/ 234400 h 222029"/>
                <a:gd name="connsiteX12" fmla="*/ 123384 w 126872"/>
                <a:gd name="connsiteY12" fmla="*/ 209977 h 222029"/>
                <a:gd name="connsiteX13" fmla="*/ 70414 w 126872"/>
                <a:gd name="connsiteY13" fmla="*/ 84371 h 222029"/>
                <a:gd name="connsiteX14" fmla="*/ 21568 w 126872"/>
                <a:gd name="connsiteY14" fmla="*/ 149711 h 222029"/>
                <a:gd name="connsiteX15" fmla="*/ 67560 w 126872"/>
                <a:gd name="connsiteY15" fmla="*/ 221078 h 222029"/>
                <a:gd name="connsiteX16" fmla="*/ 123066 w 126872"/>
                <a:gd name="connsiteY16" fmla="*/ 148760 h 222029"/>
                <a:gd name="connsiteX17" fmla="*/ 70414 w 126872"/>
                <a:gd name="connsiteY17" fmla="*/ 8437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72" h="222029">
                  <a:moveTo>
                    <a:pt x="123384" y="209977"/>
                  </a:moveTo>
                  <a:lnTo>
                    <a:pt x="122749" y="208708"/>
                  </a:lnTo>
                  <a:cubicBezTo>
                    <a:pt x="109427" y="228056"/>
                    <a:pt x="89762" y="238841"/>
                    <a:pt x="66925" y="238841"/>
                  </a:cubicBezTo>
                  <a:cubicBezTo>
                    <a:pt x="18714" y="238841"/>
                    <a:pt x="0" y="192849"/>
                    <a:pt x="0" y="151932"/>
                  </a:cubicBezTo>
                  <a:cubicBezTo>
                    <a:pt x="0" y="109746"/>
                    <a:pt x="18397" y="66292"/>
                    <a:pt x="66925" y="66292"/>
                  </a:cubicBezTo>
                  <a:cubicBezTo>
                    <a:pt x="88811" y="66292"/>
                    <a:pt x="111331" y="76759"/>
                    <a:pt x="122749" y="95790"/>
                  </a:cubicBezTo>
                  <a:lnTo>
                    <a:pt x="123384" y="95156"/>
                  </a:lnTo>
                  <a:lnTo>
                    <a:pt x="123384" y="0"/>
                  </a:lnTo>
                  <a:lnTo>
                    <a:pt x="142732" y="0"/>
                  </a:lnTo>
                  <a:lnTo>
                    <a:pt x="142732" y="197606"/>
                  </a:lnTo>
                  <a:cubicBezTo>
                    <a:pt x="142732" y="210294"/>
                    <a:pt x="143683" y="223299"/>
                    <a:pt x="144318" y="234400"/>
                  </a:cubicBezTo>
                  <a:lnTo>
                    <a:pt x="124335" y="234400"/>
                  </a:lnTo>
                  <a:lnTo>
                    <a:pt x="123384" y="209977"/>
                  </a:lnTo>
                  <a:close/>
                  <a:moveTo>
                    <a:pt x="70414" y="84371"/>
                  </a:moveTo>
                  <a:cubicBezTo>
                    <a:pt x="33304" y="84371"/>
                    <a:pt x="21568" y="118627"/>
                    <a:pt x="21568" y="149711"/>
                  </a:cubicBezTo>
                  <a:cubicBezTo>
                    <a:pt x="21568" y="179844"/>
                    <a:pt x="30449" y="221078"/>
                    <a:pt x="67560" y="221078"/>
                  </a:cubicBezTo>
                  <a:cubicBezTo>
                    <a:pt x="110062" y="221078"/>
                    <a:pt x="123066" y="185871"/>
                    <a:pt x="123066" y="148760"/>
                  </a:cubicBezTo>
                  <a:cubicBezTo>
                    <a:pt x="122749" y="115773"/>
                    <a:pt x="108159" y="84371"/>
                    <a:pt x="70414" y="84371"/>
                  </a:cubicBezTo>
                  <a:close/>
                </a:path>
              </a:pathLst>
            </a:custGeom>
            <a:solidFill>
              <a:srgbClr val="000000"/>
            </a:solidFill>
            <a:ln w="27976" cap="flat">
              <a:noFill/>
              <a:prstDash val="solid"/>
              <a:miter/>
            </a:ln>
          </p:spPr>
          <p:txBody>
            <a:bodyPr rtlCol="0" anchor="ctr"/>
            <a:lstStyle/>
            <a:p>
              <a:endParaRPr lang="de-CH" sz="914"/>
            </a:p>
          </p:txBody>
        </p:sp>
        <p:sp>
          <p:nvSpPr>
            <p:cNvPr id="52" name="Freihandform: Form 51">
              <a:extLst>
                <a:ext uri="{FF2B5EF4-FFF2-40B4-BE49-F238E27FC236}">
                  <a16:creationId xmlns:a16="http://schemas.microsoft.com/office/drawing/2014/main" id="{F2B00507-C2B7-46F1-AF01-05F275035547}"/>
                </a:ext>
              </a:extLst>
            </p:cNvPr>
            <p:cNvSpPr/>
            <p:nvPr/>
          </p:nvSpPr>
          <p:spPr>
            <a:xfrm>
              <a:off x="6268036" y="10549258"/>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1 h 158592"/>
                <a:gd name="connsiteX6" fmla="*/ 125921 w 126872"/>
                <a:gd name="connsiteY6" fmla="*/ 130998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8044 w 126872"/>
                <a:gd name="connsiteY17" fmla="*/ 154469 h 158592"/>
                <a:gd name="connsiteX18" fmla="*/ 106573 w 126872"/>
                <a:gd name="connsiteY18" fmla="*/ 85323 h 158592"/>
                <a:gd name="connsiteX19" fmla="*/ 21251 w 126872"/>
                <a:gd name="connsiteY19" fmla="*/ 122116 h 158592"/>
                <a:gd name="connsiteX20" fmla="*/ 58044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6" y="0"/>
                    <a:pt x="126556" y="16494"/>
                    <a:pt x="125921" y="53921"/>
                  </a:cubicBezTo>
                  <a:lnTo>
                    <a:pt x="125921" y="130998"/>
                  </a:lnTo>
                  <a:cubicBezTo>
                    <a:pt x="125604" y="143685"/>
                    <a:pt x="126873" y="156690"/>
                    <a:pt x="127507" y="167791"/>
                  </a:cubicBezTo>
                  <a:lnTo>
                    <a:pt x="107524" y="167791"/>
                  </a:lnTo>
                  <a:lnTo>
                    <a:pt x="106890" y="143685"/>
                  </a:lnTo>
                  <a:lnTo>
                    <a:pt x="106256" y="143685"/>
                  </a:lnTo>
                  <a:lnTo>
                    <a:pt x="105304" y="145905"/>
                  </a:lnTo>
                  <a:cubicBezTo>
                    <a:pt x="98009" y="159544"/>
                    <a:pt x="76441" y="172549"/>
                    <a:pt x="54238" y="172549"/>
                  </a:cubicBezTo>
                  <a:cubicBezTo>
                    <a:pt x="24106" y="172549"/>
                    <a:pt x="0" y="154152"/>
                    <a:pt x="0" y="122434"/>
                  </a:cubicBezTo>
                  <a:cubicBezTo>
                    <a:pt x="0" y="100231"/>
                    <a:pt x="13322" y="83420"/>
                    <a:pt x="32670" y="75490"/>
                  </a:cubicBezTo>
                  <a:cubicBezTo>
                    <a:pt x="54555" y="65975"/>
                    <a:pt x="82467" y="69464"/>
                    <a:pt x="106256" y="67878"/>
                  </a:cubicBezTo>
                  <a:lnTo>
                    <a:pt x="106256" y="52653"/>
                  </a:lnTo>
                  <a:close/>
                  <a:moveTo>
                    <a:pt x="58044" y="154469"/>
                  </a:moveTo>
                  <a:cubicBezTo>
                    <a:pt x="100547" y="154469"/>
                    <a:pt x="108476" y="119579"/>
                    <a:pt x="106573" y="85323"/>
                  </a:cubicBezTo>
                  <a:cubicBezTo>
                    <a:pt x="78978" y="86274"/>
                    <a:pt x="21251" y="81199"/>
                    <a:pt x="21251" y="122116"/>
                  </a:cubicBezTo>
                  <a:cubicBezTo>
                    <a:pt x="21251" y="144002"/>
                    <a:pt x="38062" y="154469"/>
                    <a:pt x="58044" y="154469"/>
                  </a:cubicBezTo>
                  <a:close/>
                </a:path>
              </a:pathLst>
            </a:custGeom>
            <a:solidFill>
              <a:srgbClr val="000000"/>
            </a:solidFill>
            <a:ln w="27976" cap="flat">
              <a:noFill/>
              <a:prstDash val="solid"/>
              <a:miter/>
            </a:ln>
          </p:spPr>
          <p:txBody>
            <a:bodyPr rtlCol="0" anchor="ctr"/>
            <a:lstStyle/>
            <a:p>
              <a:endParaRPr lang="de-CH" sz="914"/>
            </a:p>
          </p:txBody>
        </p:sp>
        <p:sp>
          <p:nvSpPr>
            <p:cNvPr id="54" name="Freihandform: Form 53">
              <a:extLst>
                <a:ext uri="{FF2B5EF4-FFF2-40B4-BE49-F238E27FC236}">
                  <a16:creationId xmlns:a16="http://schemas.microsoft.com/office/drawing/2014/main" id="{C9344EDB-F1D6-46F6-A588-EE0DB584DD07}"/>
                </a:ext>
              </a:extLst>
            </p:cNvPr>
            <p:cNvSpPr/>
            <p:nvPr/>
          </p:nvSpPr>
          <p:spPr>
            <a:xfrm>
              <a:off x="6433288" y="10548940"/>
              <a:ext cx="126873" cy="222030"/>
            </a:xfrm>
            <a:custGeom>
              <a:avLst/>
              <a:gdLst>
                <a:gd name="connsiteX0" fmla="*/ 124970 w 126872"/>
                <a:gd name="connsiteY0" fmla="*/ 5075 h 222029"/>
                <a:gd name="connsiteX1" fmla="*/ 144952 w 126872"/>
                <a:gd name="connsiteY1" fmla="*/ 5075 h 222029"/>
                <a:gd name="connsiteX2" fmla="*/ 143366 w 126872"/>
                <a:gd name="connsiteY2" fmla="*/ 41868 h 222029"/>
                <a:gd name="connsiteX3" fmla="*/ 143366 w 126872"/>
                <a:gd name="connsiteY3" fmla="*/ 139562 h 222029"/>
                <a:gd name="connsiteX4" fmla="*/ 109110 w 126872"/>
                <a:gd name="connsiteY4" fmla="*/ 222981 h 222029"/>
                <a:gd name="connsiteX5" fmla="*/ 72000 w 126872"/>
                <a:gd name="connsiteY5" fmla="*/ 230594 h 222029"/>
                <a:gd name="connsiteX6" fmla="*/ 7613 w 126872"/>
                <a:gd name="connsiteY6" fmla="*/ 186822 h 222029"/>
                <a:gd name="connsiteX7" fmla="*/ 28546 w 126872"/>
                <a:gd name="connsiteY7" fmla="*/ 186822 h 222029"/>
                <a:gd name="connsiteX8" fmla="*/ 74538 w 126872"/>
                <a:gd name="connsiteY8" fmla="*/ 212831 h 222029"/>
                <a:gd name="connsiteX9" fmla="*/ 123701 w 126872"/>
                <a:gd name="connsiteY9" fmla="*/ 167791 h 222029"/>
                <a:gd name="connsiteX10" fmla="*/ 123701 w 126872"/>
                <a:gd name="connsiteY10" fmla="*/ 136707 h 222029"/>
                <a:gd name="connsiteX11" fmla="*/ 123067 w 126872"/>
                <a:gd name="connsiteY11" fmla="*/ 136707 h 222029"/>
                <a:gd name="connsiteX12" fmla="*/ 70097 w 126872"/>
                <a:gd name="connsiteY12" fmla="*/ 167157 h 222029"/>
                <a:gd name="connsiteX13" fmla="*/ 0 w 126872"/>
                <a:gd name="connsiteY13" fmla="*/ 85006 h 222029"/>
                <a:gd name="connsiteX14" fmla="*/ 69463 w 126872"/>
                <a:gd name="connsiteY14" fmla="*/ 0 h 222029"/>
                <a:gd name="connsiteX15" fmla="*/ 123067 w 126872"/>
                <a:gd name="connsiteY15" fmla="*/ 30133 h 222029"/>
                <a:gd name="connsiteX16" fmla="*/ 123701 w 126872"/>
                <a:gd name="connsiteY16" fmla="*/ 28864 h 222029"/>
                <a:gd name="connsiteX17" fmla="*/ 124970 w 126872"/>
                <a:gd name="connsiteY17" fmla="*/ 5075 h 222029"/>
                <a:gd name="connsiteX18" fmla="*/ 71683 w 126872"/>
                <a:gd name="connsiteY18" fmla="*/ 18080 h 222029"/>
                <a:gd name="connsiteX19" fmla="*/ 21568 w 126872"/>
                <a:gd name="connsiteY19" fmla="*/ 83420 h 222029"/>
                <a:gd name="connsiteX20" fmla="*/ 72318 w 126872"/>
                <a:gd name="connsiteY20" fmla="*/ 149394 h 222029"/>
                <a:gd name="connsiteX21" fmla="*/ 124018 w 126872"/>
                <a:gd name="connsiteY21" fmla="*/ 82785 h 222029"/>
                <a:gd name="connsiteX22" fmla="*/ 71683 w 126872"/>
                <a:gd name="connsiteY22" fmla="*/ 1808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872" h="222029">
                  <a:moveTo>
                    <a:pt x="124970" y="5075"/>
                  </a:moveTo>
                  <a:lnTo>
                    <a:pt x="144952" y="5075"/>
                  </a:lnTo>
                  <a:cubicBezTo>
                    <a:pt x="144318" y="16176"/>
                    <a:pt x="143366" y="29181"/>
                    <a:pt x="143366" y="41868"/>
                  </a:cubicBezTo>
                  <a:lnTo>
                    <a:pt x="143366" y="139562"/>
                  </a:lnTo>
                  <a:cubicBezTo>
                    <a:pt x="143366" y="171914"/>
                    <a:pt x="144952" y="206170"/>
                    <a:pt x="109110" y="222981"/>
                  </a:cubicBezTo>
                  <a:cubicBezTo>
                    <a:pt x="96106" y="229008"/>
                    <a:pt x="87542" y="230594"/>
                    <a:pt x="72000" y="230594"/>
                  </a:cubicBezTo>
                  <a:cubicBezTo>
                    <a:pt x="42502" y="230594"/>
                    <a:pt x="7613" y="220444"/>
                    <a:pt x="7613" y="186822"/>
                  </a:cubicBezTo>
                  <a:lnTo>
                    <a:pt x="28546" y="186822"/>
                  </a:lnTo>
                  <a:cubicBezTo>
                    <a:pt x="30767" y="206170"/>
                    <a:pt x="53921" y="212831"/>
                    <a:pt x="74538" y="212831"/>
                  </a:cubicBezTo>
                  <a:cubicBezTo>
                    <a:pt x="99912" y="212831"/>
                    <a:pt x="123067" y="195069"/>
                    <a:pt x="123701" y="167791"/>
                  </a:cubicBezTo>
                  <a:lnTo>
                    <a:pt x="123701" y="136707"/>
                  </a:lnTo>
                  <a:lnTo>
                    <a:pt x="123067" y="136707"/>
                  </a:lnTo>
                  <a:cubicBezTo>
                    <a:pt x="113551" y="155738"/>
                    <a:pt x="91348" y="167157"/>
                    <a:pt x="70097" y="167157"/>
                  </a:cubicBezTo>
                  <a:cubicBezTo>
                    <a:pt x="21251" y="167157"/>
                    <a:pt x="0" y="129729"/>
                    <a:pt x="0" y="85006"/>
                  </a:cubicBezTo>
                  <a:cubicBezTo>
                    <a:pt x="0" y="40917"/>
                    <a:pt x="19665" y="0"/>
                    <a:pt x="69463" y="0"/>
                  </a:cubicBezTo>
                  <a:cubicBezTo>
                    <a:pt x="93251" y="0"/>
                    <a:pt x="110062" y="11419"/>
                    <a:pt x="123067" y="30133"/>
                  </a:cubicBezTo>
                  <a:lnTo>
                    <a:pt x="123701" y="28864"/>
                  </a:lnTo>
                  <a:lnTo>
                    <a:pt x="124970" y="5075"/>
                  </a:lnTo>
                  <a:close/>
                  <a:moveTo>
                    <a:pt x="71683" y="18080"/>
                  </a:moveTo>
                  <a:cubicBezTo>
                    <a:pt x="36476" y="18080"/>
                    <a:pt x="21568" y="53604"/>
                    <a:pt x="21568" y="83420"/>
                  </a:cubicBezTo>
                  <a:cubicBezTo>
                    <a:pt x="21568" y="113235"/>
                    <a:pt x="36793" y="149394"/>
                    <a:pt x="72318" y="149394"/>
                  </a:cubicBezTo>
                  <a:cubicBezTo>
                    <a:pt x="109745" y="149394"/>
                    <a:pt x="124018" y="114821"/>
                    <a:pt x="124018" y="82785"/>
                  </a:cubicBezTo>
                  <a:cubicBezTo>
                    <a:pt x="124018" y="51701"/>
                    <a:pt x="106890" y="18080"/>
                    <a:pt x="71683" y="18080"/>
                  </a:cubicBezTo>
                  <a:close/>
                </a:path>
              </a:pathLst>
            </a:custGeom>
            <a:solidFill>
              <a:srgbClr val="000000"/>
            </a:solidFill>
            <a:ln w="27976" cap="flat">
              <a:noFill/>
              <a:prstDash val="solid"/>
              <a:miter/>
            </a:ln>
          </p:spPr>
          <p:txBody>
            <a:bodyPr rtlCol="0" anchor="ctr"/>
            <a:lstStyle/>
            <a:p>
              <a:endParaRPr lang="de-CH" sz="914"/>
            </a:p>
          </p:txBody>
        </p:sp>
        <p:sp>
          <p:nvSpPr>
            <p:cNvPr id="55" name="Freihandform: Form 54">
              <a:extLst>
                <a:ext uri="{FF2B5EF4-FFF2-40B4-BE49-F238E27FC236}">
                  <a16:creationId xmlns:a16="http://schemas.microsoft.com/office/drawing/2014/main" id="{DB6B63E8-8B5F-4A20-A545-3ACAF870D427}"/>
                </a:ext>
              </a:extLst>
            </p:cNvPr>
            <p:cNvSpPr/>
            <p:nvPr/>
          </p:nvSpPr>
          <p:spPr>
            <a:xfrm>
              <a:off x="6614398" y="10548940"/>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489 w 126872"/>
                <a:gd name="connsiteY5" fmla="*/ 18080 h 158592"/>
                <a:gd name="connsiteX6" fmla="*/ 20617 w 126872"/>
                <a:gd name="connsiteY6" fmla="*/ 86592 h 158592"/>
                <a:gd name="connsiteX7" fmla="*/ 75489 w 126872"/>
                <a:gd name="connsiteY7" fmla="*/ 155104 h 158592"/>
                <a:gd name="connsiteX8" fmla="*/ 130362 w 126872"/>
                <a:gd name="connsiteY8" fmla="*/ 86592 h 158592"/>
                <a:gd name="connsiteX9" fmla="*/ 75489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4106" y="172549"/>
                    <a:pt x="0" y="129094"/>
                    <a:pt x="0" y="86274"/>
                  </a:cubicBezTo>
                  <a:cubicBezTo>
                    <a:pt x="0" y="43454"/>
                    <a:pt x="24106" y="0"/>
                    <a:pt x="75806" y="0"/>
                  </a:cubicBezTo>
                  <a:cubicBezTo>
                    <a:pt x="127507" y="0"/>
                    <a:pt x="151613" y="43454"/>
                    <a:pt x="151613" y="86274"/>
                  </a:cubicBezTo>
                  <a:close/>
                  <a:moveTo>
                    <a:pt x="75489" y="18080"/>
                  </a:moveTo>
                  <a:cubicBezTo>
                    <a:pt x="36159" y="18080"/>
                    <a:pt x="20617" y="56459"/>
                    <a:pt x="20617" y="86592"/>
                  </a:cubicBezTo>
                  <a:cubicBezTo>
                    <a:pt x="20617" y="116724"/>
                    <a:pt x="36159" y="155104"/>
                    <a:pt x="75489" y="155104"/>
                  </a:cubicBezTo>
                  <a:cubicBezTo>
                    <a:pt x="114820" y="155104"/>
                    <a:pt x="130362" y="116724"/>
                    <a:pt x="130362" y="86592"/>
                  </a:cubicBezTo>
                  <a:cubicBezTo>
                    <a:pt x="130362" y="56142"/>
                    <a:pt x="114820" y="18080"/>
                    <a:pt x="75489" y="18080"/>
                  </a:cubicBezTo>
                  <a:close/>
                </a:path>
              </a:pathLst>
            </a:custGeom>
            <a:solidFill>
              <a:srgbClr val="000000"/>
            </a:solidFill>
            <a:ln w="27976" cap="flat">
              <a:noFill/>
              <a:prstDash val="solid"/>
              <a:miter/>
            </a:ln>
          </p:spPr>
          <p:txBody>
            <a:bodyPr rtlCol="0" anchor="ctr"/>
            <a:lstStyle/>
            <a:p>
              <a:endParaRPr lang="de-CH" sz="914"/>
            </a:p>
          </p:txBody>
        </p:sp>
        <p:sp>
          <p:nvSpPr>
            <p:cNvPr id="56" name="Freihandform: Form 55">
              <a:extLst>
                <a:ext uri="{FF2B5EF4-FFF2-40B4-BE49-F238E27FC236}">
                  <a16:creationId xmlns:a16="http://schemas.microsoft.com/office/drawing/2014/main" id="{F143DCED-5AF5-4B7C-A6A6-ECC58A381113}"/>
                </a:ext>
              </a:extLst>
            </p:cNvPr>
            <p:cNvSpPr/>
            <p:nvPr/>
          </p:nvSpPr>
          <p:spPr>
            <a:xfrm>
              <a:off x="6794557" y="10548940"/>
              <a:ext cx="126873" cy="222030"/>
            </a:xfrm>
            <a:custGeom>
              <a:avLst/>
              <a:gdLst>
                <a:gd name="connsiteX0" fmla="*/ 124969 w 126872"/>
                <a:gd name="connsiteY0" fmla="*/ 5075 h 222029"/>
                <a:gd name="connsiteX1" fmla="*/ 144952 w 126872"/>
                <a:gd name="connsiteY1" fmla="*/ 5075 h 222029"/>
                <a:gd name="connsiteX2" fmla="*/ 143366 w 126872"/>
                <a:gd name="connsiteY2" fmla="*/ 41868 h 222029"/>
                <a:gd name="connsiteX3" fmla="*/ 143366 w 126872"/>
                <a:gd name="connsiteY3" fmla="*/ 139562 h 222029"/>
                <a:gd name="connsiteX4" fmla="*/ 109110 w 126872"/>
                <a:gd name="connsiteY4" fmla="*/ 222981 h 222029"/>
                <a:gd name="connsiteX5" fmla="*/ 72000 w 126872"/>
                <a:gd name="connsiteY5" fmla="*/ 230594 h 222029"/>
                <a:gd name="connsiteX6" fmla="*/ 7612 w 126872"/>
                <a:gd name="connsiteY6" fmla="*/ 186822 h 222029"/>
                <a:gd name="connsiteX7" fmla="*/ 28546 w 126872"/>
                <a:gd name="connsiteY7" fmla="*/ 186822 h 222029"/>
                <a:gd name="connsiteX8" fmla="*/ 74538 w 126872"/>
                <a:gd name="connsiteY8" fmla="*/ 212831 h 222029"/>
                <a:gd name="connsiteX9" fmla="*/ 123701 w 126872"/>
                <a:gd name="connsiteY9" fmla="*/ 167791 h 222029"/>
                <a:gd name="connsiteX10" fmla="*/ 123701 w 126872"/>
                <a:gd name="connsiteY10" fmla="*/ 136707 h 222029"/>
                <a:gd name="connsiteX11" fmla="*/ 123066 w 126872"/>
                <a:gd name="connsiteY11" fmla="*/ 136707 h 222029"/>
                <a:gd name="connsiteX12" fmla="*/ 70097 w 126872"/>
                <a:gd name="connsiteY12" fmla="*/ 167157 h 222029"/>
                <a:gd name="connsiteX13" fmla="*/ 0 w 126872"/>
                <a:gd name="connsiteY13" fmla="*/ 85006 h 222029"/>
                <a:gd name="connsiteX14" fmla="*/ 69463 w 126872"/>
                <a:gd name="connsiteY14" fmla="*/ 0 h 222029"/>
                <a:gd name="connsiteX15" fmla="*/ 123066 w 126872"/>
                <a:gd name="connsiteY15" fmla="*/ 30133 h 222029"/>
                <a:gd name="connsiteX16" fmla="*/ 123701 w 126872"/>
                <a:gd name="connsiteY16" fmla="*/ 28864 h 222029"/>
                <a:gd name="connsiteX17" fmla="*/ 124969 w 126872"/>
                <a:gd name="connsiteY17" fmla="*/ 5075 h 222029"/>
                <a:gd name="connsiteX18" fmla="*/ 72000 w 126872"/>
                <a:gd name="connsiteY18" fmla="*/ 18080 h 222029"/>
                <a:gd name="connsiteX19" fmla="*/ 21885 w 126872"/>
                <a:gd name="connsiteY19" fmla="*/ 83420 h 222029"/>
                <a:gd name="connsiteX20" fmla="*/ 72952 w 126872"/>
                <a:gd name="connsiteY20" fmla="*/ 149394 h 222029"/>
                <a:gd name="connsiteX21" fmla="*/ 124652 w 126872"/>
                <a:gd name="connsiteY21" fmla="*/ 82785 h 222029"/>
                <a:gd name="connsiteX22" fmla="*/ 72000 w 126872"/>
                <a:gd name="connsiteY22" fmla="*/ 1808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872" h="222029">
                  <a:moveTo>
                    <a:pt x="124969" y="5075"/>
                  </a:moveTo>
                  <a:lnTo>
                    <a:pt x="144952" y="5075"/>
                  </a:lnTo>
                  <a:cubicBezTo>
                    <a:pt x="144317" y="16176"/>
                    <a:pt x="143366" y="29181"/>
                    <a:pt x="143366" y="41868"/>
                  </a:cubicBezTo>
                  <a:lnTo>
                    <a:pt x="143366" y="139562"/>
                  </a:lnTo>
                  <a:cubicBezTo>
                    <a:pt x="143366" y="171914"/>
                    <a:pt x="144952" y="206170"/>
                    <a:pt x="109110" y="222981"/>
                  </a:cubicBezTo>
                  <a:cubicBezTo>
                    <a:pt x="96106" y="229008"/>
                    <a:pt x="87225" y="230594"/>
                    <a:pt x="72000" y="230594"/>
                  </a:cubicBezTo>
                  <a:cubicBezTo>
                    <a:pt x="42502" y="230594"/>
                    <a:pt x="7612" y="220444"/>
                    <a:pt x="7612" y="186822"/>
                  </a:cubicBezTo>
                  <a:lnTo>
                    <a:pt x="28546" y="186822"/>
                  </a:lnTo>
                  <a:cubicBezTo>
                    <a:pt x="30766" y="206170"/>
                    <a:pt x="53921" y="212831"/>
                    <a:pt x="74538" y="212831"/>
                  </a:cubicBezTo>
                  <a:cubicBezTo>
                    <a:pt x="99912" y="212831"/>
                    <a:pt x="123066" y="195069"/>
                    <a:pt x="123701" y="167791"/>
                  </a:cubicBezTo>
                  <a:lnTo>
                    <a:pt x="123701" y="136707"/>
                  </a:lnTo>
                  <a:lnTo>
                    <a:pt x="123066" y="136707"/>
                  </a:lnTo>
                  <a:cubicBezTo>
                    <a:pt x="113551" y="155738"/>
                    <a:pt x="91348" y="167157"/>
                    <a:pt x="70097" y="167157"/>
                  </a:cubicBezTo>
                  <a:cubicBezTo>
                    <a:pt x="21251" y="167157"/>
                    <a:pt x="0" y="129729"/>
                    <a:pt x="0" y="85006"/>
                  </a:cubicBezTo>
                  <a:cubicBezTo>
                    <a:pt x="0" y="40917"/>
                    <a:pt x="19665" y="0"/>
                    <a:pt x="69463" y="0"/>
                  </a:cubicBezTo>
                  <a:cubicBezTo>
                    <a:pt x="93251" y="0"/>
                    <a:pt x="110062" y="11419"/>
                    <a:pt x="123066" y="30133"/>
                  </a:cubicBezTo>
                  <a:lnTo>
                    <a:pt x="123701" y="28864"/>
                  </a:lnTo>
                  <a:lnTo>
                    <a:pt x="124969" y="5075"/>
                  </a:lnTo>
                  <a:close/>
                  <a:moveTo>
                    <a:pt x="72000" y="18080"/>
                  </a:moveTo>
                  <a:cubicBezTo>
                    <a:pt x="36793" y="18080"/>
                    <a:pt x="21885" y="53604"/>
                    <a:pt x="21885" y="83420"/>
                  </a:cubicBezTo>
                  <a:cubicBezTo>
                    <a:pt x="21885" y="113235"/>
                    <a:pt x="37110" y="149394"/>
                    <a:pt x="72952" y="149394"/>
                  </a:cubicBezTo>
                  <a:cubicBezTo>
                    <a:pt x="110379" y="149394"/>
                    <a:pt x="124652" y="114821"/>
                    <a:pt x="124652" y="82785"/>
                  </a:cubicBezTo>
                  <a:cubicBezTo>
                    <a:pt x="124018" y="51701"/>
                    <a:pt x="106890" y="18080"/>
                    <a:pt x="72000" y="18080"/>
                  </a:cubicBezTo>
                  <a:close/>
                </a:path>
              </a:pathLst>
            </a:custGeom>
            <a:solidFill>
              <a:srgbClr val="000000"/>
            </a:solidFill>
            <a:ln w="27976" cap="flat">
              <a:noFill/>
              <a:prstDash val="solid"/>
              <a:miter/>
            </a:ln>
          </p:spPr>
          <p:txBody>
            <a:bodyPr rtlCol="0" anchor="ctr"/>
            <a:lstStyle/>
            <a:p>
              <a:endParaRPr lang="de-CH" sz="914"/>
            </a:p>
          </p:txBody>
        </p:sp>
        <p:sp>
          <p:nvSpPr>
            <p:cNvPr id="57" name="Freihandform: Form 56">
              <a:extLst>
                <a:ext uri="{FF2B5EF4-FFF2-40B4-BE49-F238E27FC236}">
                  <a16:creationId xmlns:a16="http://schemas.microsoft.com/office/drawing/2014/main" id="{B441F409-51B9-49DA-B298-770367841FBF}"/>
                </a:ext>
              </a:extLst>
            </p:cNvPr>
            <p:cNvSpPr/>
            <p:nvPr/>
          </p:nvSpPr>
          <p:spPr>
            <a:xfrm>
              <a:off x="6985818" y="10482649"/>
              <a:ext cx="31718" cy="222030"/>
            </a:xfrm>
            <a:custGeom>
              <a:avLst/>
              <a:gdLst>
                <a:gd name="connsiteX0" fmla="*/ 22837 w 0"/>
                <a:gd name="connsiteY0" fmla="*/ 24106 h 222029"/>
                <a:gd name="connsiteX1" fmla="*/ 0 w 0"/>
                <a:gd name="connsiteY1" fmla="*/ 24106 h 222029"/>
                <a:gd name="connsiteX2" fmla="*/ 0 w 0"/>
                <a:gd name="connsiteY2" fmla="*/ 0 h 222029"/>
                <a:gd name="connsiteX3" fmla="*/ 22837 w 0"/>
                <a:gd name="connsiteY3" fmla="*/ 0 h 222029"/>
                <a:gd name="connsiteX4" fmla="*/ 22837 w 0"/>
                <a:gd name="connsiteY4" fmla="*/ 24106 h 222029"/>
                <a:gd name="connsiteX5" fmla="*/ 21251 w 0"/>
                <a:gd name="connsiteY5" fmla="*/ 71367 h 222029"/>
                <a:gd name="connsiteX6" fmla="*/ 21251 w 0"/>
                <a:gd name="connsiteY6" fmla="*/ 234083 h 222029"/>
                <a:gd name="connsiteX7" fmla="*/ 1903 w 0"/>
                <a:gd name="connsiteY7" fmla="*/ 234083 h 222029"/>
                <a:gd name="connsiteX8" fmla="*/ 1903 w 0"/>
                <a:gd name="connsiteY8" fmla="*/ 71367 h 222029"/>
                <a:gd name="connsiteX9" fmla="*/ 21251 w 0"/>
                <a:gd name="connsiteY9" fmla="*/ 7136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h="222029">
                  <a:moveTo>
                    <a:pt x="22837" y="24106"/>
                  </a:moveTo>
                  <a:lnTo>
                    <a:pt x="0" y="24106"/>
                  </a:lnTo>
                  <a:lnTo>
                    <a:pt x="0" y="0"/>
                  </a:lnTo>
                  <a:lnTo>
                    <a:pt x="22837" y="0"/>
                  </a:lnTo>
                  <a:lnTo>
                    <a:pt x="22837" y="24106"/>
                  </a:lnTo>
                  <a:close/>
                  <a:moveTo>
                    <a:pt x="21251" y="71367"/>
                  </a:moveTo>
                  <a:lnTo>
                    <a:pt x="21251" y="234083"/>
                  </a:lnTo>
                  <a:lnTo>
                    <a:pt x="1903" y="234083"/>
                  </a:lnTo>
                  <a:lnTo>
                    <a:pt x="1903" y="71367"/>
                  </a:lnTo>
                  <a:lnTo>
                    <a:pt x="21251" y="71367"/>
                  </a:lnTo>
                  <a:close/>
                </a:path>
              </a:pathLst>
            </a:custGeom>
            <a:solidFill>
              <a:srgbClr val="000000"/>
            </a:solidFill>
            <a:ln w="27976" cap="flat">
              <a:noFill/>
              <a:prstDash val="solid"/>
              <a:miter/>
            </a:ln>
          </p:spPr>
          <p:txBody>
            <a:bodyPr rtlCol="0" anchor="ctr"/>
            <a:lstStyle/>
            <a:p>
              <a:endParaRPr lang="de-CH" sz="914"/>
            </a:p>
          </p:txBody>
        </p:sp>
        <p:sp>
          <p:nvSpPr>
            <p:cNvPr id="58" name="Freihandform: Form 57">
              <a:extLst>
                <a:ext uri="{FF2B5EF4-FFF2-40B4-BE49-F238E27FC236}">
                  <a16:creationId xmlns:a16="http://schemas.microsoft.com/office/drawing/2014/main" id="{5E768507-D936-4F40-A8AE-4239D8DD5396}"/>
                </a:ext>
              </a:extLst>
            </p:cNvPr>
            <p:cNvSpPr/>
            <p:nvPr/>
          </p:nvSpPr>
          <p:spPr>
            <a:xfrm>
              <a:off x="7061307" y="10482649"/>
              <a:ext cx="126873" cy="222030"/>
            </a:xfrm>
            <a:custGeom>
              <a:avLst/>
              <a:gdLst>
                <a:gd name="connsiteX0" fmla="*/ 19665 w 126872"/>
                <a:gd name="connsiteY0" fmla="*/ 137658 h 222029"/>
                <a:gd name="connsiteX1" fmla="*/ 98326 w 126872"/>
                <a:gd name="connsiteY1" fmla="*/ 71050 h 222029"/>
                <a:gd name="connsiteX2" fmla="*/ 123384 w 126872"/>
                <a:gd name="connsiteY2" fmla="*/ 71050 h 222029"/>
                <a:gd name="connsiteX3" fmla="*/ 40916 w 126872"/>
                <a:gd name="connsiteY3" fmla="*/ 141465 h 222029"/>
                <a:gd name="connsiteX4" fmla="*/ 129727 w 126872"/>
                <a:gd name="connsiteY4" fmla="*/ 233766 h 222029"/>
                <a:gd name="connsiteX5" fmla="*/ 104987 w 126872"/>
                <a:gd name="connsiteY5" fmla="*/ 233766 h 222029"/>
                <a:gd name="connsiteX6" fmla="*/ 19348 w 126872"/>
                <a:gd name="connsiteY6" fmla="*/ 145588 h 222029"/>
                <a:gd name="connsiteX7" fmla="*/ 19348 w 126872"/>
                <a:gd name="connsiteY7" fmla="*/ 233766 h 222029"/>
                <a:gd name="connsiteX8" fmla="*/ 0 w 126872"/>
                <a:gd name="connsiteY8" fmla="*/ 233766 h 222029"/>
                <a:gd name="connsiteX9" fmla="*/ 0 w 126872"/>
                <a:gd name="connsiteY9" fmla="*/ 0 h 222029"/>
                <a:gd name="connsiteX10" fmla="*/ 19348 w 126872"/>
                <a:gd name="connsiteY10" fmla="*/ 0 h 222029"/>
                <a:gd name="connsiteX11" fmla="*/ 19348 w 126872"/>
                <a:gd name="connsiteY11" fmla="*/ 137658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 h="222029">
                  <a:moveTo>
                    <a:pt x="19665" y="137658"/>
                  </a:moveTo>
                  <a:lnTo>
                    <a:pt x="98326" y="71050"/>
                  </a:lnTo>
                  <a:lnTo>
                    <a:pt x="123384" y="71050"/>
                  </a:lnTo>
                  <a:lnTo>
                    <a:pt x="40916" y="141465"/>
                  </a:lnTo>
                  <a:lnTo>
                    <a:pt x="129727" y="233766"/>
                  </a:lnTo>
                  <a:lnTo>
                    <a:pt x="104987" y="233766"/>
                  </a:lnTo>
                  <a:lnTo>
                    <a:pt x="19348" y="145588"/>
                  </a:lnTo>
                  <a:lnTo>
                    <a:pt x="19348" y="233766"/>
                  </a:lnTo>
                  <a:lnTo>
                    <a:pt x="0" y="233766"/>
                  </a:lnTo>
                  <a:lnTo>
                    <a:pt x="0" y="0"/>
                  </a:lnTo>
                  <a:lnTo>
                    <a:pt x="19348" y="0"/>
                  </a:lnTo>
                  <a:lnTo>
                    <a:pt x="19348" y="137658"/>
                  </a:lnTo>
                  <a:close/>
                </a:path>
              </a:pathLst>
            </a:custGeom>
            <a:solidFill>
              <a:srgbClr val="000000"/>
            </a:solidFill>
            <a:ln w="27976" cap="flat">
              <a:noFill/>
              <a:prstDash val="solid"/>
              <a:miter/>
            </a:ln>
          </p:spPr>
          <p:txBody>
            <a:bodyPr rtlCol="0" anchor="ctr"/>
            <a:lstStyle/>
            <a:p>
              <a:endParaRPr lang="de-CH" sz="914"/>
            </a:p>
          </p:txBody>
        </p:sp>
        <p:sp>
          <p:nvSpPr>
            <p:cNvPr id="59" name="Freihandform: Form 58">
              <a:extLst>
                <a:ext uri="{FF2B5EF4-FFF2-40B4-BE49-F238E27FC236}">
                  <a16:creationId xmlns:a16="http://schemas.microsoft.com/office/drawing/2014/main" id="{5FB76BF7-887D-430D-9CA2-3E5DD5BAE8D5}"/>
                </a:ext>
              </a:extLst>
            </p:cNvPr>
            <p:cNvSpPr/>
            <p:nvPr/>
          </p:nvSpPr>
          <p:spPr>
            <a:xfrm>
              <a:off x="4703063" y="11312723"/>
              <a:ext cx="158591" cy="222030"/>
            </a:xfrm>
            <a:custGeom>
              <a:avLst/>
              <a:gdLst>
                <a:gd name="connsiteX0" fmla="*/ 69780 w 158590"/>
                <a:gd name="connsiteY0" fmla="*/ 243916 h 222029"/>
                <a:gd name="connsiteX1" fmla="*/ 0 w 158590"/>
                <a:gd name="connsiteY1" fmla="*/ 177941 h 222029"/>
                <a:gd name="connsiteX2" fmla="*/ 22837 w 158590"/>
                <a:gd name="connsiteY2" fmla="*/ 177941 h 222029"/>
                <a:gd name="connsiteX3" fmla="*/ 81516 w 158590"/>
                <a:gd name="connsiteY3" fmla="*/ 224250 h 222029"/>
                <a:gd name="connsiteX4" fmla="*/ 137974 w 158590"/>
                <a:gd name="connsiteY4" fmla="*/ 179210 h 222029"/>
                <a:gd name="connsiteX5" fmla="*/ 101181 w 158590"/>
                <a:gd name="connsiteY5" fmla="*/ 138293 h 222029"/>
                <a:gd name="connsiteX6" fmla="*/ 5392 w 158590"/>
                <a:gd name="connsiteY6" fmla="*/ 63120 h 222029"/>
                <a:gd name="connsiteX7" fmla="*/ 79930 w 158590"/>
                <a:gd name="connsiteY7" fmla="*/ 0 h 222029"/>
                <a:gd name="connsiteX8" fmla="*/ 156053 w 158590"/>
                <a:gd name="connsiteY8" fmla="*/ 55825 h 222029"/>
                <a:gd name="connsiteX9" fmla="*/ 133533 w 158590"/>
                <a:gd name="connsiteY9" fmla="*/ 55825 h 222029"/>
                <a:gd name="connsiteX10" fmla="*/ 82467 w 158590"/>
                <a:gd name="connsiteY10" fmla="*/ 19348 h 222029"/>
                <a:gd name="connsiteX11" fmla="*/ 27912 w 158590"/>
                <a:gd name="connsiteY11" fmla="*/ 60265 h 222029"/>
                <a:gd name="connsiteX12" fmla="*/ 160176 w 158590"/>
                <a:gd name="connsiteY12" fmla="*/ 177307 h 222029"/>
                <a:gd name="connsiteX13" fmla="*/ 69780 w 158590"/>
                <a:gd name="connsiteY13" fmla="*/ 24391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90" h="222029">
                  <a:moveTo>
                    <a:pt x="69780" y="243916"/>
                  </a:moveTo>
                  <a:cubicBezTo>
                    <a:pt x="32353" y="243916"/>
                    <a:pt x="952" y="216638"/>
                    <a:pt x="0" y="177941"/>
                  </a:cubicBezTo>
                  <a:lnTo>
                    <a:pt x="22837" y="177941"/>
                  </a:lnTo>
                  <a:cubicBezTo>
                    <a:pt x="23471" y="213783"/>
                    <a:pt x="50115" y="224250"/>
                    <a:pt x="81516" y="224250"/>
                  </a:cubicBezTo>
                  <a:cubicBezTo>
                    <a:pt x="107842" y="224250"/>
                    <a:pt x="137974" y="209025"/>
                    <a:pt x="137974" y="179210"/>
                  </a:cubicBezTo>
                  <a:cubicBezTo>
                    <a:pt x="137974" y="155738"/>
                    <a:pt x="121163" y="144954"/>
                    <a:pt x="101181" y="138293"/>
                  </a:cubicBezTo>
                  <a:cubicBezTo>
                    <a:pt x="63119" y="125605"/>
                    <a:pt x="5392" y="113552"/>
                    <a:pt x="5392" y="63120"/>
                  </a:cubicBezTo>
                  <a:cubicBezTo>
                    <a:pt x="5392" y="22203"/>
                    <a:pt x="43137" y="0"/>
                    <a:pt x="79930" y="0"/>
                  </a:cubicBezTo>
                  <a:cubicBezTo>
                    <a:pt x="110696" y="0"/>
                    <a:pt x="150978" y="10784"/>
                    <a:pt x="156053" y="55825"/>
                  </a:cubicBezTo>
                  <a:lnTo>
                    <a:pt x="133533" y="55825"/>
                  </a:lnTo>
                  <a:cubicBezTo>
                    <a:pt x="132899" y="26961"/>
                    <a:pt x="106573" y="19348"/>
                    <a:pt x="82467" y="19348"/>
                  </a:cubicBezTo>
                  <a:cubicBezTo>
                    <a:pt x="58044" y="19348"/>
                    <a:pt x="27912" y="31719"/>
                    <a:pt x="27912" y="60265"/>
                  </a:cubicBezTo>
                  <a:cubicBezTo>
                    <a:pt x="27912" y="126874"/>
                    <a:pt x="160176" y="96742"/>
                    <a:pt x="160176" y="177307"/>
                  </a:cubicBezTo>
                  <a:cubicBezTo>
                    <a:pt x="160494" y="228373"/>
                    <a:pt x="116723" y="243916"/>
                    <a:pt x="69780" y="243916"/>
                  </a:cubicBezTo>
                  <a:close/>
                </a:path>
              </a:pathLst>
            </a:custGeom>
            <a:solidFill>
              <a:srgbClr val="000000"/>
            </a:solidFill>
            <a:ln w="27976" cap="flat">
              <a:noFill/>
              <a:prstDash val="solid"/>
              <a:miter/>
            </a:ln>
          </p:spPr>
          <p:txBody>
            <a:bodyPr rtlCol="0" anchor="ctr"/>
            <a:lstStyle/>
            <a:p>
              <a:endParaRPr lang="de-CH" sz="914"/>
            </a:p>
          </p:txBody>
        </p:sp>
        <p:sp>
          <p:nvSpPr>
            <p:cNvPr id="60" name="Freihandform: Form 59">
              <a:extLst>
                <a:ext uri="{FF2B5EF4-FFF2-40B4-BE49-F238E27FC236}">
                  <a16:creationId xmlns:a16="http://schemas.microsoft.com/office/drawing/2014/main" id="{435D04A8-F1FD-4F22-81B3-E0C8E5C98534}"/>
                </a:ext>
              </a:extLst>
            </p:cNvPr>
            <p:cNvSpPr/>
            <p:nvPr/>
          </p:nvSpPr>
          <p:spPr>
            <a:xfrm>
              <a:off x="4897495" y="11384089"/>
              <a:ext cx="126873" cy="158593"/>
            </a:xfrm>
            <a:custGeom>
              <a:avLst/>
              <a:gdLst>
                <a:gd name="connsiteX0" fmla="*/ 113868 w 126872"/>
                <a:gd name="connsiteY0" fmla="*/ 54873 h 158592"/>
                <a:gd name="connsiteX1" fmla="*/ 69463 w 126872"/>
                <a:gd name="connsiteY1" fmla="*/ 17762 h 158592"/>
                <a:gd name="connsiteX2" fmla="*/ 21251 w 126872"/>
                <a:gd name="connsiteY2" fmla="*/ 85957 h 158592"/>
                <a:gd name="connsiteX3" fmla="*/ 69463 w 126872"/>
                <a:gd name="connsiteY3" fmla="*/ 154786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2"/>
                    <a:pt x="69463" y="17762"/>
                  </a:cubicBezTo>
                  <a:cubicBezTo>
                    <a:pt x="39648" y="17762"/>
                    <a:pt x="21251" y="48847"/>
                    <a:pt x="21251" y="85957"/>
                  </a:cubicBezTo>
                  <a:cubicBezTo>
                    <a:pt x="21251" y="123385"/>
                    <a:pt x="39648" y="154786"/>
                    <a:pt x="69463" y="154786"/>
                  </a:cubicBezTo>
                  <a:cubicBezTo>
                    <a:pt x="94837" y="154786"/>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9"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61" name="Freihandform: Form 60">
              <a:extLst>
                <a:ext uri="{FF2B5EF4-FFF2-40B4-BE49-F238E27FC236}">
                  <a16:creationId xmlns:a16="http://schemas.microsoft.com/office/drawing/2014/main" id="{C5635C48-8743-4B3B-A63C-0EB53F94C6BF}"/>
                </a:ext>
              </a:extLst>
            </p:cNvPr>
            <p:cNvSpPr/>
            <p:nvPr/>
          </p:nvSpPr>
          <p:spPr>
            <a:xfrm>
              <a:off x="5055134" y="11317798"/>
              <a:ext cx="126873" cy="222030"/>
            </a:xfrm>
            <a:custGeom>
              <a:avLst/>
              <a:gdLst>
                <a:gd name="connsiteX0" fmla="*/ 19348 w 126872"/>
                <a:gd name="connsiteY0" fmla="*/ 96107 h 222029"/>
                <a:gd name="connsiteX1" fmla="*/ 19982 w 126872"/>
                <a:gd name="connsiteY1" fmla="*/ 96107 h 222029"/>
                <a:gd name="connsiteX2" fmla="*/ 70732 w 126872"/>
                <a:gd name="connsiteY2" fmla="*/ 66609 h 222029"/>
                <a:gd name="connsiteX3" fmla="*/ 128141 w 126872"/>
                <a:gd name="connsiteY3" fmla="*/ 132583 h 222029"/>
                <a:gd name="connsiteX4" fmla="*/ 128141 w 126872"/>
                <a:gd name="connsiteY4" fmla="*/ 234400 h 222029"/>
                <a:gd name="connsiteX5" fmla="*/ 108793 w 126872"/>
                <a:gd name="connsiteY5" fmla="*/ 234400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610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6107"/>
                  </a:moveTo>
                  <a:lnTo>
                    <a:pt x="19982" y="96107"/>
                  </a:lnTo>
                  <a:cubicBezTo>
                    <a:pt x="31401" y="76124"/>
                    <a:pt x="49797" y="66609"/>
                    <a:pt x="70732" y="66609"/>
                  </a:cubicBezTo>
                  <a:cubicBezTo>
                    <a:pt x="124018" y="66609"/>
                    <a:pt x="128141" y="113552"/>
                    <a:pt x="128141" y="132583"/>
                  </a:cubicBezTo>
                  <a:lnTo>
                    <a:pt x="128141" y="234400"/>
                  </a:lnTo>
                  <a:lnTo>
                    <a:pt x="108793" y="234400"/>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6107"/>
                  </a:lnTo>
                  <a:close/>
                </a:path>
              </a:pathLst>
            </a:custGeom>
            <a:solidFill>
              <a:srgbClr val="000000"/>
            </a:solidFill>
            <a:ln w="27976" cap="flat">
              <a:noFill/>
              <a:prstDash val="solid"/>
              <a:miter/>
            </a:ln>
          </p:spPr>
          <p:txBody>
            <a:bodyPr rtlCol="0" anchor="ctr"/>
            <a:lstStyle/>
            <a:p>
              <a:endParaRPr lang="de-CH" sz="914"/>
            </a:p>
          </p:txBody>
        </p:sp>
        <p:sp>
          <p:nvSpPr>
            <p:cNvPr id="62" name="Freihandform: Form 61">
              <a:extLst>
                <a:ext uri="{FF2B5EF4-FFF2-40B4-BE49-F238E27FC236}">
                  <a16:creationId xmlns:a16="http://schemas.microsoft.com/office/drawing/2014/main" id="{6F5BBE0E-A203-4A5F-8353-8CA408AF5C90}"/>
                </a:ext>
              </a:extLst>
            </p:cNvPr>
            <p:cNvSpPr/>
            <p:nvPr/>
          </p:nvSpPr>
          <p:spPr>
            <a:xfrm>
              <a:off x="5221337" y="11384407"/>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2 h 158592"/>
                <a:gd name="connsiteX6" fmla="*/ 125921 w 126872"/>
                <a:gd name="connsiteY6" fmla="*/ 130998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727 w 126872"/>
                <a:gd name="connsiteY17" fmla="*/ 154469 h 158592"/>
                <a:gd name="connsiteX18" fmla="*/ 106256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6" y="0"/>
                    <a:pt x="126556" y="16494"/>
                    <a:pt x="125921" y="53922"/>
                  </a:cubicBezTo>
                  <a:lnTo>
                    <a:pt x="125921" y="130998"/>
                  </a:lnTo>
                  <a:cubicBezTo>
                    <a:pt x="125604" y="143685"/>
                    <a:pt x="126873" y="156690"/>
                    <a:pt x="127507" y="167791"/>
                  </a:cubicBezTo>
                  <a:lnTo>
                    <a:pt x="107524" y="167791"/>
                  </a:lnTo>
                  <a:lnTo>
                    <a:pt x="106890" y="143685"/>
                  </a:lnTo>
                  <a:lnTo>
                    <a:pt x="106256" y="143685"/>
                  </a:lnTo>
                  <a:lnTo>
                    <a:pt x="105304" y="145905"/>
                  </a:lnTo>
                  <a:cubicBezTo>
                    <a:pt x="98326" y="159544"/>
                    <a:pt x="76441" y="172549"/>
                    <a:pt x="54238" y="172549"/>
                  </a:cubicBezTo>
                  <a:cubicBezTo>
                    <a:pt x="24106" y="172549"/>
                    <a:pt x="0" y="154152"/>
                    <a:pt x="0" y="122434"/>
                  </a:cubicBezTo>
                  <a:cubicBezTo>
                    <a:pt x="0" y="100231"/>
                    <a:pt x="13322" y="83420"/>
                    <a:pt x="32670" y="75490"/>
                  </a:cubicBezTo>
                  <a:cubicBezTo>
                    <a:pt x="54238" y="65974"/>
                    <a:pt x="82467" y="69464"/>
                    <a:pt x="106256" y="67878"/>
                  </a:cubicBezTo>
                  <a:lnTo>
                    <a:pt x="106256" y="52653"/>
                  </a:lnTo>
                  <a:close/>
                  <a:moveTo>
                    <a:pt x="57727" y="154469"/>
                  </a:moveTo>
                  <a:cubicBezTo>
                    <a:pt x="100229" y="154469"/>
                    <a:pt x="108159" y="119579"/>
                    <a:pt x="106256" y="85323"/>
                  </a:cubicBezTo>
                  <a:cubicBezTo>
                    <a:pt x="78661" y="86274"/>
                    <a:pt x="20934" y="81200"/>
                    <a:pt x="20934" y="122116"/>
                  </a:cubicBezTo>
                  <a:cubicBezTo>
                    <a:pt x="21251"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63" name="Freihandform: Form 62">
              <a:extLst>
                <a:ext uri="{FF2B5EF4-FFF2-40B4-BE49-F238E27FC236}">
                  <a16:creationId xmlns:a16="http://schemas.microsoft.com/office/drawing/2014/main" id="{C5CFFF97-CF6A-422F-BC9A-B69C5414D8C4}"/>
                </a:ext>
              </a:extLst>
            </p:cNvPr>
            <p:cNvSpPr/>
            <p:nvPr/>
          </p:nvSpPr>
          <p:spPr>
            <a:xfrm>
              <a:off x="5379611" y="11313991"/>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8811 w 63436"/>
                <a:gd name="connsiteY12" fmla="*/ 75173 h 222029"/>
                <a:gd name="connsiteX13" fmla="*/ 88811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0" y="18397"/>
                    <a:pt x="82150" y="17762"/>
                    <a:pt x="78344" y="17762"/>
                  </a:cubicBezTo>
                  <a:cubicBezTo>
                    <a:pt x="51700" y="17762"/>
                    <a:pt x="51066" y="31084"/>
                    <a:pt x="52018" y="54556"/>
                  </a:cubicBezTo>
                  <a:lnTo>
                    <a:pt x="52018" y="75173"/>
                  </a:lnTo>
                  <a:lnTo>
                    <a:pt x="88811" y="75173"/>
                  </a:lnTo>
                  <a:lnTo>
                    <a:pt x="88811"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64" name="Freihandform: Form 63">
              <a:extLst>
                <a:ext uri="{FF2B5EF4-FFF2-40B4-BE49-F238E27FC236}">
                  <a16:creationId xmlns:a16="http://schemas.microsoft.com/office/drawing/2014/main" id="{5670C43A-9259-41DC-A004-32378ADC0289}"/>
                </a:ext>
              </a:extLst>
            </p:cNvPr>
            <p:cNvSpPr/>
            <p:nvPr/>
          </p:nvSpPr>
          <p:spPr>
            <a:xfrm>
              <a:off x="5473180" y="11313991"/>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9128 w 63436"/>
                <a:gd name="connsiteY12" fmla="*/ 75173 h 222029"/>
                <a:gd name="connsiteX13" fmla="*/ 89128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1" y="18397"/>
                    <a:pt x="82150" y="17762"/>
                    <a:pt x="78344" y="17762"/>
                  </a:cubicBezTo>
                  <a:cubicBezTo>
                    <a:pt x="51700" y="17762"/>
                    <a:pt x="51066" y="31084"/>
                    <a:pt x="52018" y="54556"/>
                  </a:cubicBezTo>
                  <a:lnTo>
                    <a:pt x="52018" y="75173"/>
                  </a:lnTo>
                  <a:lnTo>
                    <a:pt x="89128" y="75173"/>
                  </a:lnTo>
                  <a:lnTo>
                    <a:pt x="89128"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65" name="Freihandform: Form 64">
              <a:extLst>
                <a:ext uri="{FF2B5EF4-FFF2-40B4-BE49-F238E27FC236}">
                  <a16:creationId xmlns:a16="http://schemas.microsoft.com/office/drawing/2014/main" id="{755DECFA-4288-4CF3-ADD3-6B7CB1A4593F}"/>
                </a:ext>
              </a:extLst>
            </p:cNvPr>
            <p:cNvSpPr/>
            <p:nvPr/>
          </p:nvSpPr>
          <p:spPr>
            <a:xfrm>
              <a:off x="5600686" y="11317798"/>
              <a:ext cx="126873" cy="222030"/>
            </a:xfrm>
            <a:custGeom>
              <a:avLst/>
              <a:gdLst>
                <a:gd name="connsiteX0" fmla="*/ 19348 w 126872"/>
                <a:gd name="connsiteY0" fmla="*/ 96107 h 222029"/>
                <a:gd name="connsiteX1" fmla="*/ 19983 w 126872"/>
                <a:gd name="connsiteY1" fmla="*/ 96107 h 222029"/>
                <a:gd name="connsiteX2" fmla="*/ 70732 w 126872"/>
                <a:gd name="connsiteY2" fmla="*/ 66609 h 222029"/>
                <a:gd name="connsiteX3" fmla="*/ 128141 w 126872"/>
                <a:gd name="connsiteY3" fmla="*/ 132583 h 222029"/>
                <a:gd name="connsiteX4" fmla="*/ 128141 w 126872"/>
                <a:gd name="connsiteY4" fmla="*/ 234400 h 222029"/>
                <a:gd name="connsiteX5" fmla="*/ 108793 w 126872"/>
                <a:gd name="connsiteY5" fmla="*/ 234400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610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6107"/>
                  </a:moveTo>
                  <a:lnTo>
                    <a:pt x="19983" y="96107"/>
                  </a:lnTo>
                  <a:cubicBezTo>
                    <a:pt x="31401" y="76124"/>
                    <a:pt x="49798" y="66609"/>
                    <a:pt x="70732" y="66609"/>
                  </a:cubicBezTo>
                  <a:cubicBezTo>
                    <a:pt x="124018" y="66609"/>
                    <a:pt x="128141" y="113552"/>
                    <a:pt x="128141" y="132583"/>
                  </a:cubicBezTo>
                  <a:lnTo>
                    <a:pt x="128141" y="234400"/>
                  </a:lnTo>
                  <a:lnTo>
                    <a:pt x="108793" y="234400"/>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6107"/>
                  </a:lnTo>
                  <a:close/>
                </a:path>
              </a:pathLst>
            </a:custGeom>
            <a:solidFill>
              <a:srgbClr val="000000"/>
            </a:solidFill>
            <a:ln w="27976" cap="flat">
              <a:noFill/>
              <a:prstDash val="solid"/>
              <a:miter/>
            </a:ln>
          </p:spPr>
          <p:txBody>
            <a:bodyPr rtlCol="0" anchor="ctr"/>
            <a:lstStyle/>
            <a:p>
              <a:endParaRPr lang="de-CH" sz="914"/>
            </a:p>
          </p:txBody>
        </p:sp>
        <p:sp>
          <p:nvSpPr>
            <p:cNvPr id="66" name="Freihandform: Form 65">
              <a:extLst>
                <a:ext uri="{FF2B5EF4-FFF2-40B4-BE49-F238E27FC236}">
                  <a16:creationId xmlns:a16="http://schemas.microsoft.com/office/drawing/2014/main" id="{757BA362-6ACD-4F02-A207-320659A7A8DF}"/>
                </a:ext>
              </a:extLst>
            </p:cNvPr>
            <p:cNvSpPr/>
            <p:nvPr/>
          </p:nvSpPr>
          <p:spPr>
            <a:xfrm>
              <a:off x="5766572" y="11384407"/>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2 h 158592"/>
                <a:gd name="connsiteX6" fmla="*/ 125921 w 126872"/>
                <a:gd name="connsiteY6" fmla="*/ 130998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8044 w 126872"/>
                <a:gd name="connsiteY17" fmla="*/ 154469 h 158592"/>
                <a:gd name="connsiteX18" fmla="*/ 106573 w 126872"/>
                <a:gd name="connsiteY18" fmla="*/ 85323 h 158592"/>
                <a:gd name="connsiteX19" fmla="*/ 21251 w 126872"/>
                <a:gd name="connsiteY19" fmla="*/ 122116 h 158592"/>
                <a:gd name="connsiteX20" fmla="*/ 58044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5" y="0"/>
                    <a:pt x="126555" y="16494"/>
                    <a:pt x="125921" y="53922"/>
                  </a:cubicBezTo>
                  <a:lnTo>
                    <a:pt x="125921" y="130998"/>
                  </a:lnTo>
                  <a:cubicBezTo>
                    <a:pt x="125604" y="143685"/>
                    <a:pt x="126873" y="156690"/>
                    <a:pt x="127507" y="167791"/>
                  </a:cubicBezTo>
                  <a:lnTo>
                    <a:pt x="107524" y="167791"/>
                  </a:lnTo>
                  <a:lnTo>
                    <a:pt x="106890" y="143685"/>
                  </a:lnTo>
                  <a:lnTo>
                    <a:pt x="106256" y="143685"/>
                  </a:lnTo>
                  <a:lnTo>
                    <a:pt x="105304" y="145905"/>
                  </a:lnTo>
                  <a:cubicBezTo>
                    <a:pt x="98009" y="159544"/>
                    <a:pt x="76441" y="172549"/>
                    <a:pt x="54238" y="172549"/>
                  </a:cubicBezTo>
                  <a:cubicBezTo>
                    <a:pt x="24106" y="172549"/>
                    <a:pt x="0" y="154152"/>
                    <a:pt x="0" y="122434"/>
                  </a:cubicBezTo>
                  <a:cubicBezTo>
                    <a:pt x="0" y="100231"/>
                    <a:pt x="13322" y="83420"/>
                    <a:pt x="32670" y="75490"/>
                  </a:cubicBezTo>
                  <a:cubicBezTo>
                    <a:pt x="54555" y="65974"/>
                    <a:pt x="82467" y="69464"/>
                    <a:pt x="106256" y="67878"/>
                  </a:cubicBezTo>
                  <a:lnTo>
                    <a:pt x="106256" y="52653"/>
                  </a:lnTo>
                  <a:close/>
                  <a:moveTo>
                    <a:pt x="58044" y="154469"/>
                  </a:moveTo>
                  <a:cubicBezTo>
                    <a:pt x="100546" y="154469"/>
                    <a:pt x="108476" y="119579"/>
                    <a:pt x="106573" y="85323"/>
                  </a:cubicBezTo>
                  <a:cubicBezTo>
                    <a:pt x="78978" y="86274"/>
                    <a:pt x="21251" y="81200"/>
                    <a:pt x="21251" y="122116"/>
                  </a:cubicBezTo>
                  <a:cubicBezTo>
                    <a:pt x="21251" y="144002"/>
                    <a:pt x="38379" y="154469"/>
                    <a:pt x="58044" y="154469"/>
                  </a:cubicBezTo>
                  <a:close/>
                </a:path>
              </a:pathLst>
            </a:custGeom>
            <a:solidFill>
              <a:srgbClr val="000000"/>
            </a:solidFill>
            <a:ln w="27976" cap="flat">
              <a:noFill/>
              <a:prstDash val="solid"/>
              <a:miter/>
            </a:ln>
          </p:spPr>
          <p:txBody>
            <a:bodyPr rtlCol="0" anchor="ctr"/>
            <a:lstStyle/>
            <a:p>
              <a:endParaRPr lang="de-CH" sz="914"/>
            </a:p>
          </p:txBody>
        </p:sp>
        <p:sp>
          <p:nvSpPr>
            <p:cNvPr id="67" name="Freihandform: Form 66">
              <a:extLst>
                <a:ext uri="{FF2B5EF4-FFF2-40B4-BE49-F238E27FC236}">
                  <a16:creationId xmlns:a16="http://schemas.microsoft.com/office/drawing/2014/main" id="{C3B0CD0C-08EB-4562-9A1A-7379EABC439D}"/>
                </a:ext>
              </a:extLst>
            </p:cNvPr>
            <p:cNvSpPr/>
            <p:nvPr/>
          </p:nvSpPr>
          <p:spPr>
            <a:xfrm>
              <a:off x="5943877" y="11389164"/>
              <a:ext cx="126873" cy="158593"/>
            </a:xfrm>
            <a:custGeom>
              <a:avLst/>
              <a:gdLst>
                <a:gd name="connsiteX0" fmla="*/ 108793 w 126872"/>
                <a:gd name="connsiteY0" fmla="*/ 0 h 158592"/>
                <a:gd name="connsiteX1" fmla="*/ 128141 w 126872"/>
                <a:gd name="connsiteY1" fmla="*/ 0 h 158592"/>
                <a:gd name="connsiteX2" fmla="*/ 128141 w 126872"/>
                <a:gd name="connsiteY2" fmla="*/ 126240 h 158592"/>
                <a:gd name="connsiteX3" fmla="*/ 129727 w 126872"/>
                <a:gd name="connsiteY3" fmla="*/ 163033 h 158592"/>
                <a:gd name="connsiteX4" fmla="*/ 109745 w 126872"/>
                <a:gd name="connsiteY4" fmla="*/ 163033 h 158592"/>
                <a:gd name="connsiteX5" fmla="*/ 108793 w 126872"/>
                <a:gd name="connsiteY5" fmla="*/ 138927 h 158592"/>
                <a:gd name="connsiteX6" fmla="*/ 108159 w 126872"/>
                <a:gd name="connsiteY6" fmla="*/ 138293 h 158592"/>
                <a:gd name="connsiteX7" fmla="*/ 57410 w 126872"/>
                <a:gd name="connsiteY7" fmla="*/ 167791 h 158592"/>
                <a:gd name="connsiteX8" fmla="*/ 0 w 126872"/>
                <a:gd name="connsiteY8" fmla="*/ 101816 h 158592"/>
                <a:gd name="connsiteX9" fmla="*/ 0 w 126872"/>
                <a:gd name="connsiteY9" fmla="*/ 0 h 158592"/>
                <a:gd name="connsiteX10" fmla="*/ 19348 w 126872"/>
                <a:gd name="connsiteY10" fmla="*/ 0 h 158592"/>
                <a:gd name="connsiteX11" fmla="*/ 19348 w 126872"/>
                <a:gd name="connsiteY11" fmla="*/ 104988 h 158592"/>
                <a:gd name="connsiteX12" fmla="*/ 62168 w 126872"/>
                <a:gd name="connsiteY12" fmla="*/ 149711 h 158592"/>
                <a:gd name="connsiteX13" fmla="*/ 108793 w 126872"/>
                <a:gd name="connsiteY13" fmla="*/ 93570 h 158592"/>
                <a:gd name="connsiteX14" fmla="*/ 108793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108793" y="0"/>
                  </a:moveTo>
                  <a:lnTo>
                    <a:pt x="128141" y="0"/>
                  </a:lnTo>
                  <a:lnTo>
                    <a:pt x="128141" y="126240"/>
                  </a:lnTo>
                  <a:cubicBezTo>
                    <a:pt x="128141" y="138927"/>
                    <a:pt x="129093" y="151932"/>
                    <a:pt x="129727" y="163033"/>
                  </a:cubicBezTo>
                  <a:lnTo>
                    <a:pt x="109745" y="163033"/>
                  </a:lnTo>
                  <a:lnTo>
                    <a:pt x="108793" y="138927"/>
                  </a:lnTo>
                  <a:lnTo>
                    <a:pt x="108159" y="138293"/>
                  </a:lnTo>
                  <a:cubicBezTo>
                    <a:pt x="96740" y="158275"/>
                    <a:pt x="78344" y="167791"/>
                    <a:pt x="57410" y="167791"/>
                  </a:cubicBezTo>
                  <a:cubicBezTo>
                    <a:pt x="4123" y="167791"/>
                    <a:pt x="0" y="120848"/>
                    <a:pt x="0" y="101816"/>
                  </a:cubicBezTo>
                  <a:lnTo>
                    <a:pt x="0" y="0"/>
                  </a:lnTo>
                  <a:lnTo>
                    <a:pt x="19348" y="0"/>
                  </a:lnTo>
                  <a:lnTo>
                    <a:pt x="19348" y="104988"/>
                  </a:lnTo>
                  <a:cubicBezTo>
                    <a:pt x="19348" y="133218"/>
                    <a:pt x="35524" y="149711"/>
                    <a:pt x="62168" y="149711"/>
                  </a:cubicBezTo>
                  <a:cubicBezTo>
                    <a:pt x="94203" y="149711"/>
                    <a:pt x="108793" y="122751"/>
                    <a:pt x="108793" y="93570"/>
                  </a:cubicBezTo>
                  <a:lnTo>
                    <a:pt x="108793" y="0"/>
                  </a:lnTo>
                  <a:close/>
                </a:path>
              </a:pathLst>
            </a:custGeom>
            <a:solidFill>
              <a:srgbClr val="000000"/>
            </a:solidFill>
            <a:ln w="27976" cap="flat">
              <a:noFill/>
              <a:prstDash val="solid"/>
              <a:miter/>
            </a:ln>
          </p:spPr>
          <p:txBody>
            <a:bodyPr rtlCol="0" anchor="ctr"/>
            <a:lstStyle/>
            <a:p>
              <a:endParaRPr lang="de-CH" sz="914"/>
            </a:p>
          </p:txBody>
        </p:sp>
        <p:sp>
          <p:nvSpPr>
            <p:cNvPr id="68" name="Freihandform: Form 67">
              <a:extLst>
                <a:ext uri="{FF2B5EF4-FFF2-40B4-BE49-F238E27FC236}">
                  <a16:creationId xmlns:a16="http://schemas.microsoft.com/office/drawing/2014/main" id="{9AF2CA04-73FE-407F-8425-F425CC1B191F}"/>
                </a:ext>
              </a:extLst>
            </p:cNvPr>
            <p:cNvSpPr/>
            <p:nvPr/>
          </p:nvSpPr>
          <p:spPr>
            <a:xfrm>
              <a:off x="6113252" y="11384089"/>
              <a:ext cx="126873" cy="158593"/>
            </a:xfrm>
            <a:custGeom>
              <a:avLst/>
              <a:gdLst>
                <a:gd name="connsiteX0" fmla="*/ 65339 w 126872"/>
                <a:gd name="connsiteY0" fmla="*/ 0 h 158592"/>
                <a:gd name="connsiteX1" fmla="*/ 124652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2"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1" y="155104"/>
                    <a:pt x="108476" y="145271"/>
                    <a:pt x="108476" y="122751"/>
                  </a:cubicBezTo>
                  <a:cubicBezTo>
                    <a:pt x="108476" y="99279"/>
                    <a:pt x="82784" y="95473"/>
                    <a:pt x="56776" y="89764"/>
                  </a:cubicBezTo>
                  <a:cubicBezTo>
                    <a:pt x="31084" y="83737"/>
                    <a:pt x="5075" y="76125"/>
                    <a:pt x="5075" y="45992"/>
                  </a:cubicBezTo>
                  <a:cubicBezTo>
                    <a:pt x="5709"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69" name="Freihandform: Form 68">
              <a:extLst>
                <a:ext uri="{FF2B5EF4-FFF2-40B4-BE49-F238E27FC236}">
                  <a16:creationId xmlns:a16="http://schemas.microsoft.com/office/drawing/2014/main" id="{D33FB8EF-4EEB-47C8-B7CF-2F15AE3EB4A4}"/>
                </a:ext>
              </a:extLst>
            </p:cNvPr>
            <p:cNvSpPr/>
            <p:nvPr/>
          </p:nvSpPr>
          <p:spPr>
            <a:xfrm>
              <a:off x="6276917" y="11384089"/>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6238 w 126872"/>
                <a:gd name="connsiteY9" fmla="*/ 72953 h 158592"/>
                <a:gd name="connsiteX10" fmla="*/ 73269 w 126872"/>
                <a:gd name="connsiteY10" fmla="*/ 17762 h 158592"/>
                <a:gd name="connsiteX11" fmla="*/ 21885 w 126872"/>
                <a:gd name="connsiteY11" fmla="*/ 72953 h 158592"/>
                <a:gd name="connsiteX12" fmla="*/ 126238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5" y="125605"/>
                    <a:pt x="37744" y="154786"/>
                    <a:pt x="77709" y="154786"/>
                  </a:cubicBezTo>
                  <a:cubicBezTo>
                    <a:pt x="100863"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6238" y="72953"/>
                  </a:moveTo>
                  <a:cubicBezTo>
                    <a:pt x="124018" y="41551"/>
                    <a:pt x="107207" y="17762"/>
                    <a:pt x="73269" y="17762"/>
                  </a:cubicBezTo>
                  <a:cubicBezTo>
                    <a:pt x="41551" y="17762"/>
                    <a:pt x="24740" y="44406"/>
                    <a:pt x="21885" y="72953"/>
                  </a:cubicBezTo>
                  <a:lnTo>
                    <a:pt x="126238" y="72953"/>
                  </a:lnTo>
                  <a:close/>
                </a:path>
              </a:pathLst>
            </a:custGeom>
            <a:solidFill>
              <a:srgbClr val="000000"/>
            </a:solidFill>
            <a:ln w="27976" cap="flat">
              <a:noFill/>
              <a:prstDash val="solid"/>
              <a:miter/>
            </a:ln>
          </p:spPr>
          <p:txBody>
            <a:bodyPr rtlCol="0" anchor="ctr"/>
            <a:lstStyle/>
            <a:p>
              <a:endParaRPr lang="de-CH" sz="914"/>
            </a:p>
          </p:txBody>
        </p:sp>
        <p:sp>
          <p:nvSpPr>
            <p:cNvPr id="70" name="Freihandform: Form 69">
              <a:extLst>
                <a:ext uri="{FF2B5EF4-FFF2-40B4-BE49-F238E27FC236}">
                  <a16:creationId xmlns:a16="http://schemas.microsoft.com/office/drawing/2014/main" id="{E66B160F-4E52-458A-9E91-8A0103F9C786}"/>
                </a:ext>
              </a:extLst>
            </p:cNvPr>
            <p:cNvSpPr/>
            <p:nvPr/>
          </p:nvSpPr>
          <p:spPr>
            <a:xfrm>
              <a:off x="6466275" y="11383958"/>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3 w 63436"/>
                <a:gd name="connsiteY4" fmla="*/ 4889 h 158592"/>
                <a:gd name="connsiteX5" fmla="*/ 20934 w 63436"/>
                <a:gd name="connsiteY5" fmla="*/ 28995 h 158592"/>
                <a:gd name="connsiteX6" fmla="*/ 21568 w 63436"/>
                <a:gd name="connsiteY6" fmla="*/ 28995 h 158592"/>
                <a:gd name="connsiteX7" fmla="*/ 58362 w 63436"/>
                <a:gd name="connsiteY7" fmla="*/ 131 h 158592"/>
                <a:gd name="connsiteX8" fmla="*/ 77710 w 63436"/>
                <a:gd name="connsiteY8" fmla="*/ 449 h 158592"/>
                <a:gd name="connsiteX9" fmla="*/ 77710 w 63436"/>
                <a:gd name="connsiteY9" fmla="*/ 19163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3" y="4889"/>
                  </a:lnTo>
                  <a:lnTo>
                    <a:pt x="20934" y="28995"/>
                  </a:lnTo>
                  <a:lnTo>
                    <a:pt x="21568" y="28995"/>
                  </a:lnTo>
                  <a:cubicBezTo>
                    <a:pt x="27278" y="12502"/>
                    <a:pt x="41868" y="766"/>
                    <a:pt x="58362" y="131"/>
                  </a:cubicBezTo>
                  <a:cubicBezTo>
                    <a:pt x="64705" y="-186"/>
                    <a:pt x="71366" y="131"/>
                    <a:pt x="77710" y="449"/>
                  </a:cubicBezTo>
                  <a:lnTo>
                    <a:pt x="77710" y="19163"/>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71" name="Freihandform: Form 70">
              <a:extLst>
                <a:ext uri="{FF2B5EF4-FFF2-40B4-BE49-F238E27FC236}">
                  <a16:creationId xmlns:a16="http://schemas.microsoft.com/office/drawing/2014/main" id="{4F7F9DCC-645E-40F2-A2A8-C82DF64AC6C0}"/>
                </a:ext>
              </a:extLst>
            </p:cNvPr>
            <p:cNvSpPr/>
            <p:nvPr/>
          </p:nvSpPr>
          <p:spPr>
            <a:xfrm>
              <a:off x="6564918" y="11384089"/>
              <a:ext cx="126873" cy="158593"/>
            </a:xfrm>
            <a:custGeom>
              <a:avLst/>
              <a:gdLst>
                <a:gd name="connsiteX0" fmla="*/ 65340 w 126872"/>
                <a:gd name="connsiteY0" fmla="*/ 0 h 158592"/>
                <a:gd name="connsiteX1" fmla="*/ 124652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4 h 158592"/>
                <a:gd name="connsiteX13" fmla="*/ 5075 w 126872"/>
                <a:gd name="connsiteY13" fmla="*/ 45992 h 158592"/>
                <a:gd name="connsiteX14" fmla="*/ 65340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40" y="0"/>
                  </a:moveTo>
                  <a:cubicBezTo>
                    <a:pt x="96106" y="0"/>
                    <a:pt x="122115" y="10784"/>
                    <a:pt x="124652"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1" y="155104"/>
                    <a:pt x="108476" y="145271"/>
                    <a:pt x="108476" y="122751"/>
                  </a:cubicBezTo>
                  <a:cubicBezTo>
                    <a:pt x="108476" y="99279"/>
                    <a:pt x="82784" y="95473"/>
                    <a:pt x="56776" y="89764"/>
                  </a:cubicBezTo>
                  <a:cubicBezTo>
                    <a:pt x="31084" y="83737"/>
                    <a:pt x="5075" y="76125"/>
                    <a:pt x="5075" y="45992"/>
                  </a:cubicBezTo>
                  <a:cubicBezTo>
                    <a:pt x="5709" y="11736"/>
                    <a:pt x="36793" y="0"/>
                    <a:pt x="65340" y="0"/>
                  </a:cubicBezTo>
                  <a:close/>
                </a:path>
              </a:pathLst>
            </a:custGeom>
            <a:solidFill>
              <a:srgbClr val="000000"/>
            </a:solidFill>
            <a:ln w="27976" cap="flat">
              <a:noFill/>
              <a:prstDash val="solid"/>
              <a:miter/>
            </a:ln>
          </p:spPr>
          <p:txBody>
            <a:bodyPr rtlCol="0" anchor="ctr"/>
            <a:lstStyle/>
            <a:p>
              <a:endParaRPr lang="de-CH" sz="914"/>
            </a:p>
          </p:txBody>
        </p:sp>
        <p:sp>
          <p:nvSpPr>
            <p:cNvPr id="72" name="Freihandform: Form 71">
              <a:extLst>
                <a:ext uri="{FF2B5EF4-FFF2-40B4-BE49-F238E27FC236}">
                  <a16:creationId xmlns:a16="http://schemas.microsoft.com/office/drawing/2014/main" id="{FBB3357C-C8B6-4C80-8161-E87B19901F6D}"/>
                </a:ext>
              </a:extLst>
            </p:cNvPr>
            <p:cNvSpPr/>
            <p:nvPr/>
          </p:nvSpPr>
          <p:spPr>
            <a:xfrm>
              <a:off x="6720337" y="11346027"/>
              <a:ext cx="63436" cy="190311"/>
            </a:xfrm>
            <a:custGeom>
              <a:avLst/>
              <a:gdLst>
                <a:gd name="connsiteX0" fmla="*/ 32353 w 63436"/>
                <a:gd name="connsiteY0" fmla="*/ 60900 h 190311"/>
                <a:gd name="connsiteX1" fmla="*/ 0 w 63436"/>
                <a:gd name="connsiteY1" fmla="*/ 60900 h 190311"/>
                <a:gd name="connsiteX2" fmla="*/ 0 w 63436"/>
                <a:gd name="connsiteY2" fmla="*/ 43137 h 190311"/>
                <a:gd name="connsiteX3" fmla="*/ 32353 w 63436"/>
                <a:gd name="connsiteY3" fmla="*/ 43137 h 190311"/>
                <a:gd name="connsiteX4" fmla="*/ 32353 w 63436"/>
                <a:gd name="connsiteY4" fmla="*/ 8564 h 190311"/>
                <a:gd name="connsiteX5" fmla="*/ 51700 w 63436"/>
                <a:gd name="connsiteY5" fmla="*/ 0 h 190311"/>
                <a:gd name="connsiteX6" fmla="*/ 51700 w 63436"/>
                <a:gd name="connsiteY6" fmla="*/ 43137 h 190311"/>
                <a:gd name="connsiteX7" fmla="*/ 88811 w 63436"/>
                <a:gd name="connsiteY7" fmla="*/ 43137 h 190311"/>
                <a:gd name="connsiteX8" fmla="*/ 88811 w 63436"/>
                <a:gd name="connsiteY8" fmla="*/ 60900 h 190311"/>
                <a:gd name="connsiteX9" fmla="*/ 51700 w 63436"/>
                <a:gd name="connsiteY9" fmla="*/ 60900 h 190311"/>
                <a:gd name="connsiteX10" fmla="*/ 51700 w 63436"/>
                <a:gd name="connsiteY10" fmla="*/ 170011 h 190311"/>
                <a:gd name="connsiteX11" fmla="*/ 74221 w 63436"/>
                <a:gd name="connsiteY11" fmla="*/ 193166 h 190311"/>
                <a:gd name="connsiteX12" fmla="*/ 91031 w 63436"/>
                <a:gd name="connsiteY12" fmla="*/ 191263 h 190311"/>
                <a:gd name="connsiteX13" fmla="*/ 91031 w 63436"/>
                <a:gd name="connsiteY13" fmla="*/ 208074 h 190311"/>
                <a:gd name="connsiteX14" fmla="*/ 71366 w 63436"/>
                <a:gd name="connsiteY14" fmla="*/ 210928 h 190311"/>
                <a:gd name="connsiteX15" fmla="*/ 32353 w 63436"/>
                <a:gd name="connsiteY15" fmla="*/ 162716 h 190311"/>
                <a:gd name="connsiteX16" fmla="*/ 32353 w 63436"/>
                <a:gd name="connsiteY16" fmla="*/ 60900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3" y="60900"/>
                  </a:moveTo>
                  <a:lnTo>
                    <a:pt x="0" y="60900"/>
                  </a:lnTo>
                  <a:lnTo>
                    <a:pt x="0" y="43137"/>
                  </a:lnTo>
                  <a:lnTo>
                    <a:pt x="32353" y="43137"/>
                  </a:lnTo>
                  <a:lnTo>
                    <a:pt x="32353" y="8564"/>
                  </a:lnTo>
                  <a:lnTo>
                    <a:pt x="51700" y="0"/>
                  </a:lnTo>
                  <a:lnTo>
                    <a:pt x="51700" y="43137"/>
                  </a:lnTo>
                  <a:lnTo>
                    <a:pt x="88811" y="43137"/>
                  </a:lnTo>
                  <a:lnTo>
                    <a:pt x="88811" y="60900"/>
                  </a:lnTo>
                  <a:lnTo>
                    <a:pt x="51700" y="60900"/>
                  </a:lnTo>
                  <a:lnTo>
                    <a:pt x="51700" y="170011"/>
                  </a:lnTo>
                  <a:cubicBezTo>
                    <a:pt x="51383" y="184919"/>
                    <a:pt x="58996" y="193166"/>
                    <a:pt x="74221" y="193166"/>
                  </a:cubicBezTo>
                  <a:cubicBezTo>
                    <a:pt x="79930" y="193166"/>
                    <a:pt x="85956" y="192849"/>
                    <a:pt x="91031" y="191263"/>
                  </a:cubicBezTo>
                  <a:lnTo>
                    <a:pt x="91031" y="208074"/>
                  </a:lnTo>
                  <a:cubicBezTo>
                    <a:pt x="85005" y="209660"/>
                    <a:pt x="77709" y="210928"/>
                    <a:pt x="71366" y="210928"/>
                  </a:cubicBezTo>
                  <a:cubicBezTo>
                    <a:pt x="30132" y="210928"/>
                    <a:pt x="32353" y="184602"/>
                    <a:pt x="32353" y="162716"/>
                  </a:cubicBezTo>
                  <a:lnTo>
                    <a:pt x="32353" y="60900"/>
                  </a:lnTo>
                  <a:close/>
                </a:path>
              </a:pathLst>
            </a:custGeom>
            <a:solidFill>
              <a:srgbClr val="000000"/>
            </a:solidFill>
            <a:ln w="27976" cap="flat">
              <a:noFill/>
              <a:prstDash val="solid"/>
              <a:miter/>
            </a:ln>
          </p:spPr>
          <p:txBody>
            <a:bodyPr rtlCol="0" anchor="ctr"/>
            <a:lstStyle/>
            <a:p>
              <a:endParaRPr lang="de-CH" sz="914"/>
            </a:p>
          </p:txBody>
        </p:sp>
        <p:sp>
          <p:nvSpPr>
            <p:cNvPr id="73" name="Freihandform: Form 72">
              <a:extLst>
                <a:ext uri="{FF2B5EF4-FFF2-40B4-BE49-F238E27FC236}">
                  <a16:creationId xmlns:a16="http://schemas.microsoft.com/office/drawing/2014/main" id="{ABD785DB-EB51-4FC2-A44C-0A9B2A07F897}"/>
                </a:ext>
              </a:extLst>
            </p:cNvPr>
            <p:cNvSpPr/>
            <p:nvPr/>
          </p:nvSpPr>
          <p:spPr>
            <a:xfrm>
              <a:off x="6845623" y="11383958"/>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3 w 63436"/>
                <a:gd name="connsiteY4" fmla="*/ 4889 h 158592"/>
                <a:gd name="connsiteX5" fmla="*/ 20934 w 63436"/>
                <a:gd name="connsiteY5" fmla="*/ 28995 h 158592"/>
                <a:gd name="connsiteX6" fmla="*/ 21569 w 63436"/>
                <a:gd name="connsiteY6" fmla="*/ 28995 h 158592"/>
                <a:gd name="connsiteX7" fmla="*/ 58361 w 63436"/>
                <a:gd name="connsiteY7" fmla="*/ 131 h 158592"/>
                <a:gd name="connsiteX8" fmla="*/ 77709 w 63436"/>
                <a:gd name="connsiteY8" fmla="*/ 449 h 158592"/>
                <a:gd name="connsiteX9" fmla="*/ 77709 w 63436"/>
                <a:gd name="connsiteY9" fmla="*/ 19163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3" y="4889"/>
                  </a:lnTo>
                  <a:lnTo>
                    <a:pt x="20934" y="28995"/>
                  </a:lnTo>
                  <a:lnTo>
                    <a:pt x="21569" y="28995"/>
                  </a:lnTo>
                  <a:cubicBezTo>
                    <a:pt x="27278" y="12502"/>
                    <a:pt x="41868" y="766"/>
                    <a:pt x="58361" y="131"/>
                  </a:cubicBezTo>
                  <a:cubicBezTo>
                    <a:pt x="64705" y="-186"/>
                    <a:pt x="71366" y="131"/>
                    <a:pt x="77709" y="449"/>
                  </a:cubicBezTo>
                  <a:lnTo>
                    <a:pt x="77709" y="19163"/>
                  </a:lnTo>
                  <a:cubicBezTo>
                    <a:pt x="73903" y="18845"/>
                    <a:pt x="69463" y="17894"/>
                    <a:pt x="65657" y="17894"/>
                  </a:cubicBezTo>
                  <a:cubicBezTo>
                    <a:pt x="36793" y="17894"/>
                    <a:pt x="21569"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74" name="Freihandform: Form 73">
              <a:extLst>
                <a:ext uri="{FF2B5EF4-FFF2-40B4-BE49-F238E27FC236}">
                  <a16:creationId xmlns:a16="http://schemas.microsoft.com/office/drawing/2014/main" id="{57CE62E6-A8AD-4093-BFDA-D9942C4C45F1}"/>
                </a:ext>
              </a:extLst>
            </p:cNvPr>
            <p:cNvSpPr/>
            <p:nvPr/>
          </p:nvSpPr>
          <p:spPr>
            <a:xfrm>
              <a:off x="6941095" y="11384407"/>
              <a:ext cx="126873" cy="158593"/>
            </a:xfrm>
            <a:custGeom>
              <a:avLst/>
              <a:gdLst>
                <a:gd name="connsiteX0" fmla="*/ 106255 w 126872"/>
                <a:gd name="connsiteY0" fmla="*/ 52653 h 158592"/>
                <a:gd name="connsiteX1" fmla="*/ 67559 w 126872"/>
                <a:gd name="connsiteY1" fmla="*/ 17762 h 158592"/>
                <a:gd name="connsiteX2" fmla="*/ 27595 w 126872"/>
                <a:gd name="connsiteY2" fmla="*/ 45992 h 158592"/>
                <a:gd name="connsiteX3" fmla="*/ 6978 w 126872"/>
                <a:gd name="connsiteY3" fmla="*/ 45992 h 158592"/>
                <a:gd name="connsiteX4" fmla="*/ 67877 w 126872"/>
                <a:gd name="connsiteY4" fmla="*/ 0 h 158592"/>
                <a:gd name="connsiteX5" fmla="*/ 125604 w 126872"/>
                <a:gd name="connsiteY5" fmla="*/ 53922 h 158592"/>
                <a:gd name="connsiteX6" fmla="*/ 125604 w 126872"/>
                <a:gd name="connsiteY6" fmla="*/ 130998 h 158592"/>
                <a:gd name="connsiteX7" fmla="*/ 127190 w 126872"/>
                <a:gd name="connsiteY7" fmla="*/ 167791 h 158592"/>
                <a:gd name="connsiteX8" fmla="*/ 107207 w 126872"/>
                <a:gd name="connsiteY8" fmla="*/ 167791 h 158592"/>
                <a:gd name="connsiteX9" fmla="*/ 106573 w 126872"/>
                <a:gd name="connsiteY9" fmla="*/ 143685 h 158592"/>
                <a:gd name="connsiteX10" fmla="*/ 105938 w 126872"/>
                <a:gd name="connsiteY10" fmla="*/ 143685 h 158592"/>
                <a:gd name="connsiteX11" fmla="*/ 104987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5 w 126872"/>
                <a:gd name="connsiteY15" fmla="*/ 67878 h 158592"/>
                <a:gd name="connsiteX16" fmla="*/ 106255 w 126872"/>
                <a:gd name="connsiteY16" fmla="*/ 52653 h 158592"/>
                <a:gd name="connsiteX17" fmla="*/ 57727 w 126872"/>
                <a:gd name="connsiteY17" fmla="*/ 154469 h 158592"/>
                <a:gd name="connsiteX18" fmla="*/ 106255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255" y="52653"/>
                  </a:moveTo>
                  <a:cubicBezTo>
                    <a:pt x="104352" y="26009"/>
                    <a:pt x="90714" y="17762"/>
                    <a:pt x="67559" y="17762"/>
                  </a:cubicBezTo>
                  <a:cubicBezTo>
                    <a:pt x="47260" y="17762"/>
                    <a:pt x="30132" y="23789"/>
                    <a:pt x="27595" y="45992"/>
                  </a:cubicBezTo>
                  <a:lnTo>
                    <a:pt x="6978" y="45992"/>
                  </a:lnTo>
                  <a:cubicBezTo>
                    <a:pt x="11736" y="12687"/>
                    <a:pt x="36793" y="0"/>
                    <a:pt x="67877" y="0"/>
                  </a:cubicBezTo>
                  <a:cubicBezTo>
                    <a:pt x="103718" y="0"/>
                    <a:pt x="126238" y="16494"/>
                    <a:pt x="125604" y="53922"/>
                  </a:cubicBezTo>
                  <a:lnTo>
                    <a:pt x="125604" y="130998"/>
                  </a:lnTo>
                  <a:cubicBezTo>
                    <a:pt x="125287" y="143685"/>
                    <a:pt x="126555" y="156690"/>
                    <a:pt x="127190" y="167791"/>
                  </a:cubicBezTo>
                  <a:lnTo>
                    <a:pt x="107207" y="167791"/>
                  </a:lnTo>
                  <a:lnTo>
                    <a:pt x="106573" y="143685"/>
                  </a:lnTo>
                  <a:lnTo>
                    <a:pt x="105938" y="143685"/>
                  </a:lnTo>
                  <a:lnTo>
                    <a:pt x="104987" y="145905"/>
                  </a:lnTo>
                  <a:cubicBezTo>
                    <a:pt x="98009" y="159544"/>
                    <a:pt x="76123" y="172549"/>
                    <a:pt x="54238" y="172549"/>
                  </a:cubicBezTo>
                  <a:cubicBezTo>
                    <a:pt x="24106" y="172549"/>
                    <a:pt x="0" y="154152"/>
                    <a:pt x="0" y="122434"/>
                  </a:cubicBezTo>
                  <a:cubicBezTo>
                    <a:pt x="0" y="100231"/>
                    <a:pt x="13322" y="83420"/>
                    <a:pt x="32670" y="75490"/>
                  </a:cubicBezTo>
                  <a:cubicBezTo>
                    <a:pt x="54555" y="65974"/>
                    <a:pt x="82467" y="69464"/>
                    <a:pt x="106255" y="67878"/>
                  </a:cubicBezTo>
                  <a:lnTo>
                    <a:pt x="106255" y="52653"/>
                  </a:lnTo>
                  <a:close/>
                  <a:moveTo>
                    <a:pt x="57727" y="154469"/>
                  </a:moveTo>
                  <a:cubicBezTo>
                    <a:pt x="100229" y="154469"/>
                    <a:pt x="108159" y="119579"/>
                    <a:pt x="106255" y="85323"/>
                  </a:cubicBezTo>
                  <a:cubicBezTo>
                    <a:pt x="78661" y="86274"/>
                    <a:pt x="20934" y="81200"/>
                    <a:pt x="20934" y="122116"/>
                  </a:cubicBezTo>
                  <a:cubicBezTo>
                    <a:pt x="21251"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75" name="Freihandform: Form 74">
              <a:extLst>
                <a:ext uri="{FF2B5EF4-FFF2-40B4-BE49-F238E27FC236}">
                  <a16:creationId xmlns:a16="http://schemas.microsoft.com/office/drawing/2014/main" id="{57D57812-A067-435A-9139-D76C639927B4}"/>
                </a:ext>
              </a:extLst>
            </p:cNvPr>
            <p:cNvSpPr/>
            <p:nvPr/>
          </p:nvSpPr>
          <p:spPr>
            <a:xfrm>
              <a:off x="7106664" y="11384089"/>
              <a:ext cx="126873" cy="158593"/>
            </a:xfrm>
            <a:custGeom>
              <a:avLst/>
              <a:gdLst>
                <a:gd name="connsiteX0" fmla="*/ 65339 w 126872"/>
                <a:gd name="connsiteY0" fmla="*/ 0 h 158592"/>
                <a:gd name="connsiteX1" fmla="*/ 124652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3 w 126872"/>
                <a:gd name="connsiteY10" fmla="*/ 155104 h 158592"/>
                <a:gd name="connsiteX11" fmla="*/ 108476 w 126872"/>
                <a:gd name="connsiteY11" fmla="*/ 122751 h 158592"/>
                <a:gd name="connsiteX12" fmla="*/ 56775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2"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8" y="172866"/>
                    <a:pt x="61216" y="172866"/>
                  </a:cubicBezTo>
                  <a:cubicBezTo>
                    <a:pt x="32987" y="172866"/>
                    <a:pt x="634" y="159544"/>
                    <a:pt x="0" y="123702"/>
                  </a:cubicBezTo>
                  <a:lnTo>
                    <a:pt x="20934" y="123702"/>
                  </a:lnTo>
                  <a:cubicBezTo>
                    <a:pt x="22520" y="148126"/>
                    <a:pt x="44088" y="155104"/>
                    <a:pt x="65973" y="155104"/>
                  </a:cubicBezTo>
                  <a:cubicBezTo>
                    <a:pt x="86590" y="155104"/>
                    <a:pt x="108476" y="145271"/>
                    <a:pt x="108476" y="122751"/>
                  </a:cubicBezTo>
                  <a:cubicBezTo>
                    <a:pt x="108476" y="99279"/>
                    <a:pt x="82784" y="95473"/>
                    <a:pt x="56775" y="89764"/>
                  </a:cubicBezTo>
                  <a:cubicBezTo>
                    <a:pt x="31084" y="83737"/>
                    <a:pt x="5075" y="76125"/>
                    <a:pt x="5075" y="45992"/>
                  </a:cubicBezTo>
                  <a:cubicBezTo>
                    <a:pt x="5709"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76" name="Freihandform: Form 75">
              <a:extLst>
                <a:ext uri="{FF2B5EF4-FFF2-40B4-BE49-F238E27FC236}">
                  <a16:creationId xmlns:a16="http://schemas.microsoft.com/office/drawing/2014/main" id="{FE08F6F6-B412-4001-9DC9-9EF1FFED995C}"/>
                </a:ext>
              </a:extLst>
            </p:cNvPr>
            <p:cNvSpPr/>
            <p:nvPr/>
          </p:nvSpPr>
          <p:spPr>
            <a:xfrm>
              <a:off x="7269378" y="11384089"/>
              <a:ext cx="126873" cy="158593"/>
            </a:xfrm>
            <a:custGeom>
              <a:avLst/>
              <a:gdLst>
                <a:gd name="connsiteX0" fmla="*/ 65339 w 126872"/>
                <a:gd name="connsiteY0" fmla="*/ 0 h 158592"/>
                <a:gd name="connsiteX1" fmla="*/ 124653 w 126872"/>
                <a:gd name="connsiteY1" fmla="*/ 45040 h 158592"/>
                <a:gd name="connsiteX2" fmla="*/ 103718 w 126872"/>
                <a:gd name="connsiteY2" fmla="*/ 45040 h 158592"/>
                <a:gd name="connsiteX3" fmla="*/ 63436 w 126872"/>
                <a:gd name="connsiteY3" fmla="*/ 17762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6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3" y="45040"/>
                  </a:cubicBezTo>
                  <a:lnTo>
                    <a:pt x="103718" y="45040"/>
                  </a:lnTo>
                  <a:cubicBezTo>
                    <a:pt x="101815" y="24741"/>
                    <a:pt x="83736" y="17762"/>
                    <a:pt x="63436" y="17762"/>
                  </a:cubicBezTo>
                  <a:cubicBezTo>
                    <a:pt x="45357" y="17762"/>
                    <a:pt x="26643" y="25058"/>
                    <a:pt x="26643" y="44089"/>
                  </a:cubicBezTo>
                  <a:cubicBezTo>
                    <a:pt x="26643" y="68195"/>
                    <a:pt x="58044" y="65657"/>
                    <a:pt x="102132" y="81517"/>
                  </a:cubicBezTo>
                  <a:cubicBezTo>
                    <a:pt x="118943" y="87226"/>
                    <a:pt x="129727" y="101817"/>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0" y="155104"/>
                    <a:pt x="108476" y="145271"/>
                    <a:pt x="108476" y="122751"/>
                  </a:cubicBezTo>
                  <a:cubicBezTo>
                    <a:pt x="108476" y="99279"/>
                    <a:pt x="82784" y="95473"/>
                    <a:pt x="56776" y="89764"/>
                  </a:cubicBezTo>
                  <a:cubicBezTo>
                    <a:pt x="31084" y="83737"/>
                    <a:pt x="5075" y="76125"/>
                    <a:pt x="5075" y="45992"/>
                  </a:cubicBezTo>
                  <a:cubicBezTo>
                    <a:pt x="5710"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77" name="Freihandform: Form 76">
              <a:extLst>
                <a:ext uri="{FF2B5EF4-FFF2-40B4-BE49-F238E27FC236}">
                  <a16:creationId xmlns:a16="http://schemas.microsoft.com/office/drawing/2014/main" id="{526E62DE-9E35-474C-A5B5-3D8A1F46BFF2}"/>
                </a:ext>
              </a:extLst>
            </p:cNvPr>
            <p:cNvSpPr/>
            <p:nvPr/>
          </p:nvSpPr>
          <p:spPr>
            <a:xfrm>
              <a:off x="7433044" y="11384089"/>
              <a:ext cx="126873" cy="158593"/>
            </a:xfrm>
            <a:custGeom>
              <a:avLst/>
              <a:gdLst>
                <a:gd name="connsiteX0" fmla="*/ 21251 w 126872"/>
                <a:gd name="connsiteY0" fmla="*/ 91032 h 158592"/>
                <a:gd name="connsiteX1" fmla="*/ 77709 w 126872"/>
                <a:gd name="connsiteY1" fmla="*/ 154786 h 158592"/>
                <a:gd name="connsiteX2" fmla="*/ 124652 w 126872"/>
                <a:gd name="connsiteY2" fmla="*/ 115773 h 158592"/>
                <a:gd name="connsiteX3" fmla="*/ 144952 w 126872"/>
                <a:gd name="connsiteY3" fmla="*/ 115773 h 158592"/>
                <a:gd name="connsiteX4" fmla="*/ 71366 w 126872"/>
                <a:gd name="connsiteY4" fmla="*/ 172549 h 158592"/>
                <a:gd name="connsiteX5" fmla="*/ 0 w 126872"/>
                <a:gd name="connsiteY5" fmla="*/ 86274 h 158592"/>
                <a:gd name="connsiteX6" fmla="*/ 72634 w 126872"/>
                <a:gd name="connsiteY6" fmla="*/ 0 h 158592"/>
                <a:gd name="connsiteX7" fmla="*/ 146855 w 126872"/>
                <a:gd name="connsiteY7" fmla="*/ 90715 h 158592"/>
                <a:gd name="connsiteX8" fmla="*/ 21251 w 126872"/>
                <a:gd name="connsiteY8" fmla="*/ 90715 h 158592"/>
                <a:gd name="connsiteX9" fmla="*/ 126238 w 126872"/>
                <a:gd name="connsiteY9" fmla="*/ 72953 h 158592"/>
                <a:gd name="connsiteX10" fmla="*/ 73269 w 126872"/>
                <a:gd name="connsiteY10" fmla="*/ 17762 h 158592"/>
                <a:gd name="connsiteX11" fmla="*/ 21886 w 126872"/>
                <a:gd name="connsiteY11" fmla="*/ 72953 h 158592"/>
                <a:gd name="connsiteX12" fmla="*/ 126238 w 126872"/>
                <a:gd name="connsiteY12" fmla="*/ 7295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72" h="158592">
                  <a:moveTo>
                    <a:pt x="21251" y="91032"/>
                  </a:moveTo>
                  <a:cubicBezTo>
                    <a:pt x="21886" y="125605"/>
                    <a:pt x="37745" y="154786"/>
                    <a:pt x="77709" y="154786"/>
                  </a:cubicBezTo>
                  <a:cubicBezTo>
                    <a:pt x="100863" y="154786"/>
                    <a:pt x="119895" y="138293"/>
                    <a:pt x="124652" y="115773"/>
                  </a:cubicBezTo>
                  <a:lnTo>
                    <a:pt x="144952" y="115773"/>
                  </a:lnTo>
                  <a:cubicBezTo>
                    <a:pt x="134802" y="154786"/>
                    <a:pt x="110696" y="172549"/>
                    <a:pt x="71366" y="172549"/>
                  </a:cubicBezTo>
                  <a:cubicBezTo>
                    <a:pt x="22837" y="172549"/>
                    <a:pt x="0" y="130680"/>
                    <a:pt x="0" y="86274"/>
                  </a:cubicBezTo>
                  <a:cubicBezTo>
                    <a:pt x="0" y="42186"/>
                    <a:pt x="24423" y="0"/>
                    <a:pt x="72634" y="0"/>
                  </a:cubicBezTo>
                  <a:cubicBezTo>
                    <a:pt x="127190" y="0"/>
                    <a:pt x="146855" y="39965"/>
                    <a:pt x="146855" y="90715"/>
                  </a:cubicBezTo>
                  <a:lnTo>
                    <a:pt x="21251" y="90715"/>
                  </a:lnTo>
                  <a:close/>
                  <a:moveTo>
                    <a:pt x="126238" y="72953"/>
                  </a:moveTo>
                  <a:cubicBezTo>
                    <a:pt x="124018" y="41551"/>
                    <a:pt x="107207" y="17762"/>
                    <a:pt x="73269" y="17762"/>
                  </a:cubicBezTo>
                  <a:cubicBezTo>
                    <a:pt x="41551" y="17762"/>
                    <a:pt x="24740" y="44406"/>
                    <a:pt x="21886" y="72953"/>
                  </a:cubicBezTo>
                  <a:lnTo>
                    <a:pt x="126238" y="72953"/>
                  </a:lnTo>
                  <a:close/>
                </a:path>
              </a:pathLst>
            </a:custGeom>
            <a:solidFill>
              <a:srgbClr val="000000"/>
            </a:solidFill>
            <a:ln w="27976" cap="flat">
              <a:noFill/>
              <a:prstDash val="solid"/>
              <a:miter/>
            </a:ln>
          </p:spPr>
          <p:txBody>
            <a:bodyPr rtlCol="0" anchor="ctr"/>
            <a:lstStyle/>
            <a:p>
              <a:endParaRPr lang="de-CH" sz="914"/>
            </a:p>
          </p:txBody>
        </p:sp>
        <p:sp>
          <p:nvSpPr>
            <p:cNvPr id="78" name="Freihandform: Form 77">
              <a:extLst>
                <a:ext uri="{FF2B5EF4-FFF2-40B4-BE49-F238E27FC236}">
                  <a16:creationId xmlns:a16="http://schemas.microsoft.com/office/drawing/2014/main" id="{D7705D74-2C65-40A9-BB72-263420E553D5}"/>
                </a:ext>
              </a:extLst>
            </p:cNvPr>
            <p:cNvSpPr/>
            <p:nvPr/>
          </p:nvSpPr>
          <p:spPr>
            <a:xfrm>
              <a:off x="7721996" y="11322555"/>
              <a:ext cx="126873" cy="222030"/>
            </a:xfrm>
            <a:custGeom>
              <a:avLst/>
              <a:gdLst>
                <a:gd name="connsiteX0" fmla="*/ 0 w 126872"/>
                <a:gd name="connsiteY0" fmla="*/ 229325 h 222029"/>
                <a:gd name="connsiteX1" fmla="*/ 0 w 126872"/>
                <a:gd name="connsiteY1" fmla="*/ 207122 h 222029"/>
                <a:gd name="connsiteX2" fmla="*/ 115454 w 126872"/>
                <a:gd name="connsiteY2" fmla="*/ 59314 h 222029"/>
                <a:gd name="connsiteX3" fmla="*/ 70414 w 126872"/>
                <a:gd name="connsiteY3" fmla="*/ 19348 h 222029"/>
                <a:gd name="connsiteX4" fmla="*/ 25057 w 126872"/>
                <a:gd name="connsiteY4" fmla="*/ 64071 h 222029"/>
                <a:gd name="connsiteX5" fmla="*/ 2220 w 126872"/>
                <a:gd name="connsiteY5" fmla="*/ 64071 h 222029"/>
                <a:gd name="connsiteX6" fmla="*/ 71049 w 126872"/>
                <a:gd name="connsiteY6" fmla="*/ 0 h 222029"/>
                <a:gd name="connsiteX7" fmla="*/ 138291 w 126872"/>
                <a:gd name="connsiteY7" fmla="*/ 58045 h 222029"/>
                <a:gd name="connsiteX8" fmla="*/ 25375 w 126872"/>
                <a:gd name="connsiteY8" fmla="*/ 209660 h 222029"/>
                <a:gd name="connsiteX9" fmla="*/ 141146 w 126872"/>
                <a:gd name="connsiteY9" fmla="*/ 209660 h 222029"/>
                <a:gd name="connsiteX10" fmla="*/ 141146 w 126872"/>
                <a:gd name="connsiteY10" fmla="*/ 229008 h 222029"/>
                <a:gd name="connsiteX11" fmla="*/ 0 w 126872"/>
                <a:gd name="connsiteY11" fmla="*/ 229008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 h="222029">
                  <a:moveTo>
                    <a:pt x="0" y="229325"/>
                  </a:moveTo>
                  <a:lnTo>
                    <a:pt x="0" y="207122"/>
                  </a:lnTo>
                  <a:cubicBezTo>
                    <a:pt x="29181" y="180796"/>
                    <a:pt x="115454" y="99596"/>
                    <a:pt x="115454" y="59314"/>
                  </a:cubicBezTo>
                  <a:cubicBezTo>
                    <a:pt x="115454" y="32987"/>
                    <a:pt x="94837" y="19348"/>
                    <a:pt x="70414" y="19348"/>
                  </a:cubicBezTo>
                  <a:cubicBezTo>
                    <a:pt x="43454" y="19348"/>
                    <a:pt x="25057" y="37745"/>
                    <a:pt x="25057" y="64071"/>
                  </a:cubicBezTo>
                  <a:lnTo>
                    <a:pt x="2220" y="64071"/>
                  </a:lnTo>
                  <a:cubicBezTo>
                    <a:pt x="2220" y="24423"/>
                    <a:pt x="32035" y="0"/>
                    <a:pt x="71049" y="0"/>
                  </a:cubicBezTo>
                  <a:cubicBezTo>
                    <a:pt x="106890" y="0"/>
                    <a:pt x="138291" y="19031"/>
                    <a:pt x="138291" y="58045"/>
                  </a:cubicBezTo>
                  <a:cubicBezTo>
                    <a:pt x="138291" y="110698"/>
                    <a:pt x="60264" y="176355"/>
                    <a:pt x="25375" y="209660"/>
                  </a:cubicBezTo>
                  <a:lnTo>
                    <a:pt x="141146" y="209660"/>
                  </a:lnTo>
                  <a:lnTo>
                    <a:pt x="141146" y="229008"/>
                  </a:lnTo>
                  <a:lnTo>
                    <a:pt x="0" y="229008"/>
                  </a:lnTo>
                  <a:close/>
                </a:path>
              </a:pathLst>
            </a:custGeom>
            <a:solidFill>
              <a:srgbClr val="000000"/>
            </a:solidFill>
            <a:ln w="27976" cap="flat">
              <a:noFill/>
              <a:prstDash val="solid"/>
              <a:miter/>
            </a:ln>
          </p:spPr>
          <p:txBody>
            <a:bodyPr rtlCol="0" anchor="ctr"/>
            <a:lstStyle/>
            <a:p>
              <a:endParaRPr lang="de-CH" sz="914"/>
            </a:p>
          </p:txBody>
        </p:sp>
        <p:sp>
          <p:nvSpPr>
            <p:cNvPr id="79" name="Freihandform: Form 78">
              <a:extLst>
                <a:ext uri="{FF2B5EF4-FFF2-40B4-BE49-F238E27FC236}">
                  <a16:creationId xmlns:a16="http://schemas.microsoft.com/office/drawing/2014/main" id="{7C7F3D30-49F4-4BA5-92EE-1C829A6A4B35}"/>
                </a:ext>
              </a:extLst>
            </p:cNvPr>
            <p:cNvSpPr/>
            <p:nvPr/>
          </p:nvSpPr>
          <p:spPr>
            <a:xfrm>
              <a:off x="7897080" y="11322555"/>
              <a:ext cx="126873" cy="222030"/>
            </a:xfrm>
            <a:custGeom>
              <a:avLst/>
              <a:gdLst>
                <a:gd name="connsiteX0" fmla="*/ 62485 w 126872"/>
                <a:gd name="connsiteY0" fmla="*/ 102134 h 222029"/>
                <a:gd name="connsiteX1" fmla="*/ 124335 w 126872"/>
                <a:gd name="connsiteY1" fmla="*/ 59948 h 222029"/>
                <a:gd name="connsiteX2" fmla="*/ 74855 w 126872"/>
                <a:gd name="connsiteY2" fmla="*/ 19348 h 222029"/>
                <a:gd name="connsiteX3" fmla="*/ 26009 w 126872"/>
                <a:gd name="connsiteY3" fmla="*/ 60265 h 222029"/>
                <a:gd name="connsiteX4" fmla="*/ 3172 w 126872"/>
                <a:gd name="connsiteY4" fmla="*/ 60265 h 222029"/>
                <a:gd name="connsiteX5" fmla="*/ 72000 w 126872"/>
                <a:gd name="connsiteY5" fmla="*/ 0 h 222029"/>
                <a:gd name="connsiteX6" fmla="*/ 147172 w 126872"/>
                <a:gd name="connsiteY6" fmla="*/ 61217 h 222029"/>
                <a:gd name="connsiteX7" fmla="*/ 101498 w 126872"/>
                <a:gd name="connsiteY7" fmla="*/ 111966 h 222029"/>
                <a:gd name="connsiteX8" fmla="*/ 101498 w 126872"/>
                <a:gd name="connsiteY8" fmla="*/ 112601 h 222029"/>
                <a:gd name="connsiteX9" fmla="*/ 150661 w 126872"/>
                <a:gd name="connsiteY9" fmla="*/ 169377 h 222029"/>
                <a:gd name="connsiteX10" fmla="*/ 73903 w 126872"/>
                <a:gd name="connsiteY10" fmla="*/ 234083 h 222029"/>
                <a:gd name="connsiteX11" fmla="*/ 0 w 126872"/>
                <a:gd name="connsiteY11" fmla="*/ 170011 h 222029"/>
                <a:gd name="connsiteX12" fmla="*/ 22837 w 126872"/>
                <a:gd name="connsiteY12" fmla="*/ 170011 h 222029"/>
                <a:gd name="connsiteX13" fmla="*/ 73586 w 126872"/>
                <a:gd name="connsiteY13" fmla="*/ 214735 h 222029"/>
                <a:gd name="connsiteX14" fmla="*/ 128141 w 126872"/>
                <a:gd name="connsiteY14" fmla="*/ 166840 h 222029"/>
                <a:gd name="connsiteX15" fmla="*/ 62802 w 126872"/>
                <a:gd name="connsiteY15" fmla="*/ 122751 h 222029"/>
                <a:gd name="connsiteX16" fmla="*/ 62802 w 126872"/>
                <a:gd name="connsiteY16" fmla="*/ 102134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62485" y="102134"/>
                  </a:moveTo>
                  <a:cubicBezTo>
                    <a:pt x="91348" y="105306"/>
                    <a:pt x="124335" y="93570"/>
                    <a:pt x="124335" y="59948"/>
                  </a:cubicBezTo>
                  <a:cubicBezTo>
                    <a:pt x="124335" y="33939"/>
                    <a:pt x="100863" y="19348"/>
                    <a:pt x="74855" y="19348"/>
                  </a:cubicBezTo>
                  <a:cubicBezTo>
                    <a:pt x="46308" y="19348"/>
                    <a:pt x="28863" y="34256"/>
                    <a:pt x="26009" y="60265"/>
                  </a:cubicBezTo>
                  <a:lnTo>
                    <a:pt x="3172" y="60265"/>
                  </a:lnTo>
                  <a:cubicBezTo>
                    <a:pt x="3172" y="22203"/>
                    <a:pt x="36793" y="0"/>
                    <a:pt x="72000" y="0"/>
                  </a:cubicBezTo>
                  <a:cubicBezTo>
                    <a:pt x="110062" y="0"/>
                    <a:pt x="147172" y="17762"/>
                    <a:pt x="147172" y="61217"/>
                  </a:cubicBezTo>
                  <a:cubicBezTo>
                    <a:pt x="147172" y="88495"/>
                    <a:pt x="126555" y="106574"/>
                    <a:pt x="101498" y="111966"/>
                  </a:cubicBezTo>
                  <a:lnTo>
                    <a:pt x="101498" y="112601"/>
                  </a:lnTo>
                  <a:cubicBezTo>
                    <a:pt x="130044" y="118627"/>
                    <a:pt x="150661" y="139244"/>
                    <a:pt x="150661" y="169377"/>
                  </a:cubicBezTo>
                  <a:cubicBezTo>
                    <a:pt x="150661" y="211563"/>
                    <a:pt x="111331" y="234083"/>
                    <a:pt x="73903" y="234083"/>
                  </a:cubicBezTo>
                  <a:cubicBezTo>
                    <a:pt x="34256" y="234083"/>
                    <a:pt x="1269" y="212831"/>
                    <a:pt x="0" y="170011"/>
                  </a:cubicBezTo>
                  <a:lnTo>
                    <a:pt x="22837" y="170011"/>
                  </a:lnTo>
                  <a:cubicBezTo>
                    <a:pt x="23154" y="197924"/>
                    <a:pt x="47894" y="214735"/>
                    <a:pt x="73586" y="214735"/>
                  </a:cubicBezTo>
                  <a:cubicBezTo>
                    <a:pt x="103401" y="214735"/>
                    <a:pt x="128141" y="198875"/>
                    <a:pt x="128141" y="166840"/>
                  </a:cubicBezTo>
                  <a:cubicBezTo>
                    <a:pt x="128141" y="130998"/>
                    <a:pt x="93568" y="118310"/>
                    <a:pt x="62802" y="122751"/>
                  </a:cubicBezTo>
                  <a:lnTo>
                    <a:pt x="62802" y="102134"/>
                  </a:lnTo>
                  <a:close/>
                </a:path>
              </a:pathLst>
            </a:custGeom>
            <a:solidFill>
              <a:srgbClr val="000000"/>
            </a:solidFill>
            <a:ln w="27976" cap="flat">
              <a:noFill/>
              <a:prstDash val="solid"/>
              <a:miter/>
            </a:ln>
          </p:spPr>
          <p:txBody>
            <a:bodyPr rtlCol="0" anchor="ctr"/>
            <a:lstStyle/>
            <a:p>
              <a:endParaRPr lang="de-CH" sz="914"/>
            </a:p>
          </p:txBody>
        </p:sp>
        <p:sp>
          <p:nvSpPr>
            <p:cNvPr id="80" name="Freihandform: Form 79">
              <a:extLst>
                <a:ext uri="{FF2B5EF4-FFF2-40B4-BE49-F238E27FC236}">
                  <a16:creationId xmlns:a16="http://schemas.microsoft.com/office/drawing/2014/main" id="{17C1A69A-8430-4A15-94B4-5C78052E3DE5}"/>
                </a:ext>
              </a:extLst>
            </p:cNvPr>
            <p:cNvSpPr/>
            <p:nvPr/>
          </p:nvSpPr>
          <p:spPr>
            <a:xfrm>
              <a:off x="8081680" y="11322555"/>
              <a:ext cx="126873" cy="222030"/>
            </a:xfrm>
            <a:custGeom>
              <a:avLst/>
              <a:gdLst>
                <a:gd name="connsiteX0" fmla="*/ 23472 w 126872"/>
                <a:gd name="connsiteY0" fmla="*/ 174135 h 222029"/>
                <a:gd name="connsiteX1" fmla="*/ 72000 w 126872"/>
                <a:gd name="connsiteY1" fmla="*/ 214735 h 222029"/>
                <a:gd name="connsiteX2" fmla="*/ 128776 w 126872"/>
                <a:gd name="connsiteY2" fmla="*/ 108795 h 222029"/>
                <a:gd name="connsiteX3" fmla="*/ 128142 w 126872"/>
                <a:gd name="connsiteY3" fmla="*/ 108795 h 222029"/>
                <a:gd name="connsiteX4" fmla="*/ 68828 w 126872"/>
                <a:gd name="connsiteY4" fmla="*/ 143051 h 222029"/>
                <a:gd name="connsiteX5" fmla="*/ 0 w 126872"/>
                <a:gd name="connsiteY5" fmla="*/ 73270 h 222029"/>
                <a:gd name="connsiteX6" fmla="*/ 71683 w 126872"/>
                <a:gd name="connsiteY6" fmla="*/ 0 h 222029"/>
                <a:gd name="connsiteX7" fmla="*/ 151613 w 126872"/>
                <a:gd name="connsiteY7" fmla="*/ 111015 h 222029"/>
                <a:gd name="connsiteX8" fmla="*/ 66291 w 126872"/>
                <a:gd name="connsiteY8" fmla="*/ 234083 h 222029"/>
                <a:gd name="connsiteX9" fmla="*/ 952 w 126872"/>
                <a:gd name="connsiteY9" fmla="*/ 174135 h 222029"/>
                <a:gd name="connsiteX10" fmla="*/ 23472 w 126872"/>
                <a:gd name="connsiteY10" fmla="*/ 174135 h 222029"/>
                <a:gd name="connsiteX11" fmla="*/ 22837 w 126872"/>
                <a:gd name="connsiteY11" fmla="*/ 74856 h 222029"/>
                <a:gd name="connsiteX12" fmla="*/ 70731 w 126872"/>
                <a:gd name="connsiteY12" fmla="*/ 124971 h 222029"/>
                <a:gd name="connsiteX13" fmla="*/ 124970 w 126872"/>
                <a:gd name="connsiteY13" fmla="*/ 71684 h 222029"/>
                <a:gd name="connsiteX14" fmla="*/ 72000 w 126872"/>
                <a:gd name="connsiteY14" fmla="*/ 19031 h 222029"/>
                <a:gd name="connsiteX15" fmla="*/ 22837 w 126872"/>
                <a:gd name="connsiteY15" fmla="*/ 7485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872" h="222029">
                  <a:moveTo>
                    <a:pt x="23472" y="174135"/>
                  </a:moveTo>
                  <a:cubicBezTo>
                    <a:pt x="24423" y="203633"/>
                    <a:pt x="44406" y="214735"/>
                    <a:pt x="72000" y="214735"/>
                  </a:cubicBezTo>
                  <a:cubicBezTo>
                    <a:pt x="123384" y="214735"/>
                    <a:pt x="128776" y="142733"/>
                    <a:pt x="128776" y="108795"/>
                  </a:cubicBezTo>
                  <a:lnTo>
                    <a:pt x="128142" y="108795"/>
                  </a:lnTo>
                  <a:cubicBezTo>
                    <a:pt x="117040" y="130363"/>
                    <a:pt x="94837" y="143051"/>
                    <a:pt x="68828" y="143051"/>
                  </a:cubicBezTo>
                  <a:cubicBezTo>
                    <a:pt x="28229" y="143051"/>
                    <a:pt x="0" y="113552"/>
                    <a:pt x="0" y="73270"/>
                  </a:cubicBezTo>
                  <a:cubicBezTo>
                    <a:pt x="0" y="30450"/>
                    <a:pt x="28229" y="0"/>
                    <a:pt x="71683" y="0"/>
                  </a:cubicBezTo>
                  <a:cubicBezTo>
                    <a:pt x="137023" y="0"/>
                    <a:pt x="151613" y="55190"/>
                    <a:pt x="151613" y="111015"/>
                  </a:cubicBezTo>
                  <a:cubicBezTo>
                    <a:pt x="151613" y="171280"/>
                    <a:pt x="137974" y="234083"/>
                    <a:pt x="66291" y="234083"/>
                  </a:cubicBezTo>
                  <a:cubicBezTo>
                    <a:pt x="26326" y="234083"/>
                    <a:pt x="3806" y="209660"/>
                    <a:pt x="952" y="174135"/>
                  </a:cubicBezTo>
                  <a:lnTo>
                    <a:pt x="23472" y="174135"/>
                  </a:lnTo>
                  <a:close/>
                  <a:moveTo>
                    <a:pt x="22837" y="74856"/>
                  </a:moveTo>
                  <a:cubicBezTo>
                    <a:pt x="22837" y="104354"/>
                    <a:pt x="41234" y="124971"/>
                    <a:pt x="70731" y="124971"/>
                  </a:cubicBezTo>
                  <a:cubicBezTo>
                    <a:pt x="101815" y="124971"/>
                    <a:pt x="124970" y="102768"/>
                    <a:pt x="124970" y="71684"/>
                  </a:cubicBezTo>
                  <a:cubicBezTo>
                    <a:pt x="124970" y="40917"/>
                    <a:pt x="102767" y="19031"/>
                    <a:pt x="72000" y="19031"/>
                  </a:cubicBezTo>
                  <a:cubicBezTo>
                    <a:pt x="38696" y="19665"/>
                    <a:pt x="22837" y="43772"/>
                    <a:pt x="22837" y="74856"/>
                  </a:cubicBezTo>
                  <a:close/>
                </a:path>
              </a:pathLst>
            </a:custGeom>
            <a:solidFill>
              <a:srgbClr val="000000"/>
            </a:solidFill>
            <a:ln w="27976" cap="flat">
              <a:noFill/>
              <a:prstDash val="solid"/>
              <a:miter/>
            </a:ln>
          </p:spPr>
          <p:txBody>
            <a:bodyPr rtlCol="0" anchor="ctr"/>
            <a:lstStyle/>
            <a:p>
              <a:endParaRPr lang="de-CH" sz="914"/>
            </a:p>
          </p:txBody>
        </p:sp>
        <p:sp>
          <p:nvSpPr>
            <p:cNvPr id="81" name="Freihandform: Form 80">
              <a:extLst>
                <a:ext uri="{FF2B5EF4-FFF2-40B4-BE49-F238E27FC236}">
                  <a16:creationId xmlns:a16="http://schemas.microsoft.com/office/drawing/2014/main" id="{25703FA1-19ED-4763-8D13-0E279E1B62F1}"/>
                </a:ext>
              </a:extLst>
            </p:cNvPr>
            <p:cNvSpPr/>
            <p:nvPr/>
          </p:nvSpPr>
          <p:spPr>
            <a:xfrm>
              <a:off x="4716702" y="11690437"/>
              <a:ext cx="126873" cy="222030"/>
            </a:xfrm>
            <a:custGeom>
              <a:avLst/>
              <a:gdLst>
                <a:gd name="connsiteX0" fmla="*/ 0 w 126872"/>
                <a:gd name="connsiteY0" fmla="*/ 234136 h 222029"/>
                <a:gd name="connsiteX1" fmla="*/ 0 w 126872"/>
                <a:gd name="connsiteY1" fmla="*/ 53 h 222029"/>
                <a:gd name="connsiteX2" fmla="*/ 58679 w 126872"/>
                <a:gd name="connsiteY2" fmla="*/ 53 h 222029"/>
                <a:gd name="connsiteX3" fmla="*/ 154467 w 126872"/>
                <a:gd name="connsiteY3" fmla="*/ 66345 h 222029"/>
                <a:gd name="connsiteX4" fmla="*/ 58679 w 126872"/>
                <a:gd name="connsiteY4" fmla="*/ 132637 h 222029"/>
                <a:gd name="connsiteX5" fmla="*/ 20934 w 126872"/>
                <a:gd name="connsiteY5" fmla="*/ 132637 h 222029"/>
                <a:gd name="connsiteX6" fmla="*/ 20934 w 126872"/>
                <a:gd name="connsiteY6" fmla="*/ 234453 h 222029"/>
                <a:gd name="connsiteX7" fmla="*/ 0 w 126872"/>
                <a:gd name="connsiteY7" fmla="*/ 234453 h 222029"/>
                <a:gd name="connsiteX8" fmla="*/ 20934 w 126872"/>
                <a:gd name="connsiteY8" fmla="*/ 112971 h 222029"/>
                <a:gd name="connsiteX9" fmla="*/ 72317 w 126872"/>
                <a:gd name="connsiteY9" fmla="*/ 112971 h 222029"/>
                <a:gd name="connsiteX10" fmla="*/ 131630 w 126872"/>
                <a:gd name="connsiteY10" fmla="*/ 66345 h 222029"/>
                <a:gd name="connsiteX11" fmla="*/ 72317 w 126872"/>
                <a:gd name="connsiteY11" fmla="*/ 19719 h 222029"/>
                <a:gd name="connsiteX12" fmla="*/ 20934 w 126872"/>
                <a:gd name="connsiteY12" fmla="*/ 19719 h 222029"/>
                <a:gd name="connsiteX13" fmla="*/ 20934 w 126872"/>
                <a:gd name="connsiteY13" fmla="*/ 11297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0" y="234136"/>
                  </a:moveTo>
                  <a:lnTo>
                    <a:pt x="0" y="53"/>
                  </a:lnTo>
                  <a:lnTo>
                    <a:pt x="58679" y="53"/>
                  </a:lnTo>
                  <a:cubicBezTo>
                    <a:pt x="103718" y="-898"/>
                    <a:pt x="154467" y="10520"/>
                    <a:pt x="154467" y="66345"/>
                  </a:cubicBezTo>
                  <a:cubicBezTo>
                    <a:pt x="154467" y="122170"/>
                    <a:pt x="104035" y="133588"/>
                    <a:pt x="58679" y="132637"/>
                  </a:cubicBezTo>
                  <a:lnTo>
                    <a:pt x="20934" y="132637"/>
                  </a:lnTo>
                  <a:lnTo>
                    <a:pt x="20934" y="234453"/>
                  </a:lnTo>
                  <a:lnTo>
                    <a:pt x="0" y="234453"/>
                  </a:lnTo>
                  <a:close/>
                  <a:moveTo>
                    <a:pt x="20934" y="112971"/>
                  </a:moveTo>
                  <a:lnTo>
                    <a:pt x="72317" y="112971"/>
                  </a:lnTo>
                  <a:cubicBezTo>
                    <a:pt x="103718" y="112971"/>
                    <a:pt x="131630" y="102821"/>
                    <a:pt x="131630" y="66345"/>
                  </a:cubicBezTo>
                  <a:cubicBezTo>
                    <a:pt x="131630" y="29551"/>
                    <a:pt x="103718" y="19719"/>
                    <a:pt x="72317" y="19719"/>
                  </a:cubicBezTo>
                  <a:lnTo>
                    <a:pt x="20934" y="19719"/>
                  </a:lnTo>
                  <a:lnTo>
                    <a:pt x="20934" y="112971"/>
                  </a:lnTo>
                  <a:close/>
                </a:path>
              </a:pathLst>
            </a:custGeom>
            <a:solidFill>
              <a:srgbClr val="000000"/>
            </a:solidFill>
            <a:ln w="27976" cap="flat">
              <a:noFill/>
              <a:prstDash val="solid"/>
              <a:miter/>
            </a:ln>
          </p:spPr>
          <p:txBody>
            <a:bodyPr rtlCol="0" anchor="ctr"/>
            <a:lstStyle/>
            <a:p>
              <a:endParaRPr lang="de-CH" sz="914"/>
            </a:p>
          </p:txBody>
        </p:sp>
        <p:sp>
          <p:nvSpPr>
            <p:cNvPr id="82" name="Freihandform: Form 81">
              <a:extLst>
                <a:ext uri="{FF2B5EF4-FFF2-40B4-BE49-F238E27FC236}">
                  <a16:creationId xmlns:a16="http://schemas.microsoft.com/office/drawing/2014/main" id="{1F493793-0B25-474D-BBA1-3A69DA6F6111}"/>
                </a:ext>
              </a:extLst>
            </p:cNvPr>
            <p:cNvSpPr/>
            <p:nvPr/>
          </p:nvSpPr>
          <p:spPr>
            <a:xfrm>
              <a:off x="4879416" y="11756782"/>
              <a:ext cx="126873" cy="158593"/>
            </a:xfrm>
            <a:custGeom>
              <a:avLst/>
              <a:gdLst>
                <a:gd name="connsiteX0" fmla="*/ 151613 w 126872"/>
                <a:gd name="connsiteY0" fmla="*/ 86274 h 158592"/>
                <a:gd name="connsiteX1" fmla="*/ 75806 w 126872"/>
                <a:gd name="connsiteY1" fmla="*/ 172549 h 158592"/>
                <a:gd name="connsiteX2" fmla="*/ 0 w 126872"/>
                <a:gd name="connsiteY2" fmla="*/ 86274 h 158592"/>
                <a:gd name="connsiteX3" fmla="*/ 75806 w 126872"/>
                <a:gd name="connsiteY3" fmla="*/ 0 h 158592"/>
                <a:gd name="connsiteX4" fmla="*/ 151613 w 126872"/>
                <a:gd name="connsiteY4" fmla="*/ 86274 h 158592"/>
                <a:gd name="connsiteX5" fmla="*/ 75489 w 126872"/>
                <a:gd name="connsiteY5" fmla="*/ 18080 h 158592"/>
                <a:gd name="connsiteX6" fmla="*/ 20617 w 126872"/>
                <a:gd name="connsiteY6" fmla="*/ 86592 h 158592"/>
                <a:gd name="connsiteX7" fmla="*/ 75489 w 126872"/>
                <a:gd name="connsiteY7" fmla="*/ 155104 h 158592"/>
                <a:gd name="connsiteX8" fmla="*/ 130362 w 126872"/>
                <a:gd name="connsiteY8" fmla="*/ 86592 h 158592"/>
                <a:gd name="connsiteX9" fmla="*/ 75489 w 126872"/>
                <a:gd name="connsiteY9" fmla="*/ 1808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158592">
                  <a:moveTo>
                    <a:pt x="151613" y="86274"/>
                  </a:moveTo>
                  <a:cubicBezTo>
                    <a:pt x="151613" y="129094"/>
                    <a:pt x="127507" y="172549"/>
                    <a:pt x="75806" y="172549"/>
                  </a:cubicBezTo>
                  <a:cubicBezTo>
                    <a:pt x="23789" y="172549"/>
                    <a:pt x="0" y="129094"/>
                    <a:pt x="0" y="86274"/>
                  </a:cubicBezTo>
                  <a:cubicBezTo>
                    <a:pt x="0" y="43454"/>
                    <a:pt x="24106" y="0"/>
                    <a:pt x="75806" y="0"/>
                  </a:cubicBezTo>
                  <a:cubicBezTo>
                    <a:pt x="127507" y="0"/>
                    <a:pt x="151613" y="43454"/>
                    <a:pt x="151613" y="86274"/>
                  </a:cubicBezTo>
                  <a:close/>
                  <a:moveTo>
                    <a:pt x="75489" y="18080"/>
                  </a:moveTo>
                  <a:cubicBezTo>
                    <a:pt x="36159" y="18080"/>
                    <a:pt x="20617" y="56459"/>
                    <a:pt x="20617" y="86592"/>
                  </a:cubicBezTo>
                  <a:cubicBezTo>
                    <a:pt x="20617" y="116724"/>
                    <a:pt x="36159" y="155104"/>
                    <a:pt x="75489" y="155104"/>
                  </a:cubicBezTo>
                  <a:cubicBezTo>
                    <a:pt x="114820" y="155104"/>
                    <a:pt x="130362" y="116724"/>
                    <a:pt x="130362" y="86592"/>
                  </a:cubicBezTo>
                  <a:cubicBezTo>
                    <a:pt x="130362" y="56142"/>
                    <a:pt x="114820" y="18080"/>
                    <a:pt x="75489" y="18080"/>
                  </a:cubicBezTo>
                  <a:close/>
                </a:path>
              </a:pathLst>
            </a:custGeom>
            <a:solidFill>
              <a:srgbClr val="000000"/>
            </a:solidFill>
            <a:ln w="27976" cap="flat">
              <a:noFill/>
              <a:prstDash val="solid"/>
              <a:miter/>
            </a:ln>
          </p:spPr>
          <p:txBody>
            <a:bodyPr rtlCol="0" anchor="ctr"/>
            <a:lstStyle/>
            <a:p>
              <a:endParaRPr lang="de-CH" sz="914"/>
            </a:p>
          </p:txBody>
        </p:sp>
        <p:sp>
          <p:nvSpPr>
            <p:cNvPr id="83" name="Freihandform: Form 82">
              <a:extLst>
                <a:ext uri="{FF2B5EF4-FFF2-40B4-BE49-F238E27FC236}">
                  <a16:creationId xmlns:a16="http://schemas.microsoft.com/office/drawing/2014/main" id="{93C6431D-A321-4DF8-AD23-CDA2C42372AB}"/>
                </a:ext>
              </a:extLst>
            </p:cNvPr>
            <p:cNvSpPr/>
            <p:nvPr/>
          </p:nvSpPr>
          <p:spPr>
            <a:xfrm>
              <a:off x="5060209" y="11756782"/>
              <a:ext cx="126873" cy="158593"/>
            </a:xfrm>
            <a:custGeom>
              <a:avLst/>
              <a:gdLst>
                <a:gd name="connsiteX0" fmla="*/ 65339 w 126872"/>
                <a:gd name="connsiteY0" fmla="*/ 0 h 158592"/>
                <a:gd name="connsiteX1" fmla="*/ 124652 w 126872"/>
                <a:gd name="connsiteY1" fmla="*/ 45040 h 158592"/>
                <a:gd name="connsiteX2" fmla="*/ 103718 w 126872"/>
                <a:gd name="connsiteY2" fmla="*/ 45040 h 158592"/>
                <a:gd name="connsiteX3" fmla="*/ 63436 w 126872"/>
                <a:gd name="connsiteY3" fmla="*/ 17763 h 158592"/>
                <a:gd name="connsiteX4" fmla="*/ 26643 w 126872"/>
                <a:gd name="connsiteY4" fmla="*/ 44089 h 158592"/>
                <a:gd name="connsiteX5" fmla="*/ 102132 w 126872"/>
                <a:gd name="connsiteY5" fmla="*/ 81517 h 158592"/>
                <a:gd name="connsiteX6" fmla="*/ 129727 w 126872"/>
                <a:gd name="connsiteY6" fmla="*/ 119579 h 158592"/>
                <a:gd name="connsiteX7" fmla="*/ 61216 w 126872"/>
                <a:gd name="connsiteY7" fmla="*/ 172866 h 158592"/>
                <a:gd name="connsiteX8" fmla="*/ 0 w 126872"/>
                <a:gd name="connsiteY8" fmla="*/ 123702 h 158592"/>
                <a:gd name="connsiteX9" fmla="*/ 20934 w 126872"/>
                <a:gd name="connsiteY9" fmla="*/ 123702 h 158592"/>
                <a:gd name="connsiteX10" fmla="*/ 65974 w 126872"/>
                <a:gd name="connsiteY10" fmla="*/ 155104 h 158592"/>
                <a:gd name="connsiteX11" fmla="*/ 108476 w 126872"/>
                <a:gd name="connsiteY11" fmla="*/ 122751 h 158592"/>
                <a:gd name="connsiteX12" fmla="*/ 56775 w 126872"/>
                <a:gd name="connsiteY12" fmla="*/ 89764 h 158592"/>
                <a:gd name="connsiteX13" fmla="*/ 5075 w 126872"/>
                <a:gd name="connsiteY13" fmla="*/ 45992 h 158592"/>
                <a:gd name="connsiteX14" fmla="*/ 65339 w 126872"/>
                <a:gd name="connsiteY14" fmla="*/ 0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2" h="158592">
                  <a:moveTo>
                    <a:pt x="65339" y="0"/>
                  </a:moveTo>
                  <a:cubicBezTo>
                    <a:pt x="96106" y="0"/>
                    <a:pt x="122115" y="10784"/>
                    <a:pt x="124652" y="45040"/>
                  </a:cubicBezTo>
                  <a:lnTo>
                    <a:pt x="103718" y="45040"/>
                  </a:lnTo>
                  <a:cubicBezTo>
                    <a:pt x="101815" y="24740"/>
                    <a:pt x="83736" y="17763"/>
                    <a:pt x="63436" y="17763"/>
                  </a:cubicBezTo>
                  <a:cubicBezTo>
                    <a:pt x="45357" y="17763"/>
                    <a:pt x="26643" y="25058"/>
                    <a:pt x="26643" y="44089"/>
                  </a:cubicBezTo>
                  <a:cubicBezTo>
                    <a:pt x="26643" y="68195"/>
                    <a:pt x="58044" y="65657"/>
                    <a:pt x="102132" y="81517"/>
                  </a:cubicBezTo>
                  <a:cubicBezTo>
                    <a:pt x="118943" y="87226"/>
                    <a:pt x="129727" y="101816"/>
                    <a:pt x="129727" y="119579"/>
                  </a:cubicBezTo>
                  <a:cubicBezTo>
                    <a:pt x="129727" y="156372"/>
                    <a:pt x="95789" y="172866"/>
                    <a:pt x="61216" y="172866"/>
                  </a:cubicBezTo>
                  <a:cubicBezTo>
                    <a:pt x="32987" y="172866"/>
                    <a:pt x="634" y="159544"/>
                    <a:pt x="0" y="123702"/>
                  </a:cubicBezTo>
                  <a:lnTo>
                    <a:pt x="20934" y="123702"/>
                  </a:lnTo>
                  <a:cubicBezTo>
                    <a:pt x="22520" y="148126"/>
                    <a:pt x="44088" y="155104"/>
                    <a:pt x="65974" y="155104"/>
                  </a:cubicBezTo>
                  <a:cubicBezTo>
                    <a:pt x="86590" y="155104"/>
                    <a:pt x="108476" y="145271"/>
                    <a:pt x="108476" y="122751"/>
                  </a:cubicBezTo>
                  <a:cubicBezTo>
                    <a:pt x="108476" y="99279"/>
                    <a:pt x="82784" y="95473"/>
                    <a:pt x="56775" y="89764"/>
                  </a:cubicBezTo>
                  <a:cubicBezTo>
                    <a:pt x="31084" y="83737"/>
                    <a:pt x="5075" y="76125"/>
                    <a:pt x="5075" y="45992"/>
                  </a:cubicBezTo>
                  <a:cubicBezTo>
                    <a:pt x="5709" y="11736"/>
                    <a:pt x="36793" y="0"/>
                    <a:pt x="65339" y="0"/>
                  </a:cubicBezTo>
                  <a:close/>
                </a:path>
              </a:pathLst>
            </a:custGeom>
            <a:solidFill>
              <a:srgbClr val="000000"/>
            </a:solidFill>
            <a:ln w="27976" cap="flat">
              <a:noFill/>
              <a:prstDash val="solid"/>
              <a:miter/>
            </a:ln>
          </p:spPr>
          <p:txBody>
            <a:bodyPr rtlCol="0" anchor="ctr"/>
            <a:lstStyle/>
            <a:p>
              <a:endParaRPr lang="de-CH" sz="914"/>
            </a:p>
          </p:txBody>
        </p:sp>
        <p:sp>
          <p:nvSpPr>
            <p:cNvPr id="84" name="Freihandform: Form 83">
              <a:extLst>
                <a:ext uri="{FF2B5EF4-FFF2-40B4-BE49-F238E27FC236}">
                  <a16:creationId xmlns:a16="http://schemas.microsoft.com/office/drawing/2014/main" id="{5D28AD57-FAC0-47C9-8EE1-D0C4F9AC56D0}"/>
                </a:ext>
              </a:extLst>
            </p:cNvPr>
            <p:cNvSpPr/>
            <p:nvPr/>
          </p:nvSpPr>
          <p:spPr>
            <a:xfrm>
              <a:off x="5215628" y="11718720"/>
              <a:ext cx="63436" cy="190311"/>
            </a:xfrm>
            <a:custGeom>
              <a:avLst/>
              <a:gdLst>
                <a:gd name="connsiteX0" fmla="*/ 32353 w 63436"/>
                <a:gd name="connsiteY0" fmla="*/ 60900 h 190311"/>
                <a:gd name="connsiteX1" fmla="*/ 0 w 63436"/>
                <a:gd name="connsiteY1" fmla="*/ 60900 h 190311"/>
                <a:gd name="connsiteX2" fmla="*/ 0 w 63436"/>
                <a:gd name="connsiteY2" fmla="*/ 43137 h 190311"/>
                <a:gd name="connsiteX3" fmla="*/ 32353 w 63436"/>
                <a:gd name="connsiteY3" fmla="*/ 43137 h 190311"/>
                <a:gd name="connsiteX4" fmla="*/ 32353 w 63436"/>
                <a:gd name="connsiteY4" fmla="*/ 8564 h 190311"/>
                <a:gd name="connsiteX5" fmla="*/ 51701 w 63436"/>
                <a:gd name="connsiteY5" fmla="*/ 0 h 190311"/>
                <a:gd name="connsiteX6" fmla="*/ 51701 w 63436"/>
                <a:gd name="connsiteY6" fmla="*/ 43137 h 190311"/>
                <a:gd name="connsiteX7" fmla="*/ 88811 w 63436"/>
                <a:gd name="connsiteY7" fmla="*/ 43137 h 190311"/>
                <a:gd name="connsiteX8" fmla="*/ 88811 w 63436"/>
                <a:gd name="connsiteY8" fmla="*/ 60900 h 190311"/>
                <a:gd name="connsiteX9" fmla="*/ 51701 w 63436"/>
                <a:gd name="connsiteY9" fmla="*/ 60900 h 190311"/>
                <a:gd name="connsiteX10" fmla="*/ 51701 w 63436"/>
                <a:gd name="connsiteY10" fmla="*/ 169694 h 190311"/>
                <a:gd name="connsiteX11" fmla="*/ 74221 w 63436"/>
                <a:gd name="connsiteY11" fmla="*/ 192849 h 190311"/>
                <a:gd name="connsiteX12" fmla="*/ 91031 w 63436"/>
                <a:gd name="connsiteY12" fmla="*/ 190945 h 190311"/>
                <a:gd name="connsiteX13" fmla="*/ 91031 w 63436"/>
                <a:gd name="connsiteY13" fmla="*/ 207756 h 190311"/>
                <a:gd name="connsiteX14" fmla="*/ 71366 w 63436"/>
                <a:gd name="connsiteY14" fmla="*/ 210611 h 190311"/>
                <a:gd name="connsiteX15" fmla="*/ 32353 w 63436"/>
                <a:gd name="connsiteY15" fmla="*/ 162399 h 190311"/>
                <a:gd name="connsiteX16" fmla="*/ 32353 w 63436"/>
                <a:gd name="connsiteY16" fmla="*/ 60900 h 1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190311">
                  <a:moveTo>
                    <a:pt x="32353" y="60900"/>
                  </a:moveTo>
                  <a:lnTo>
                    <a:pt x="0" y="60900"/>
                  </a:lnTo>
                  <a:lnTo>
                    <a:pt x="0" y="43137"/>
                  </a:lnTo>
                  <a:lnTo>
                    <a:pt x="32353" y="43137"/>
                  </a:lnTo>
                  <a:lnTo>
                    <a:pt x="32353" y="8564"/>
                  </a:lnTo>
                  <a:lnTo>
                    <a:pt x="51701" y="0"/>
                  </a:lnTo>
                  <a:lnTo>
                    <a:pt x="51701" y="43137"/>
                  </a:lnTo>
                  <a:lnTo>
                    <a:pt x="88811" y="43137"/>
                  </a:lnTo>
                  <a:lnTo>
                    <a:pt x="88811" y="60900"/>
                  </a:lnTo>
                  <a:lnTo>
                    <a:pt x="51701" y="60900"/>
                  </a:lnTo>
                  <a:lnTo>
                    <a:pt x="51701" y="169694"/>
                  </a:lnTo>
                  <a:cubicBezTo>
                    <a:pt x="51383" y="184602"/>
                    <a:pt x="58996" y="192849"/>
                    <a:pt x="74221" y="192849"/>
                  </a:cubicBezTo>
                  <a:cubicBezTo>
                    <a:pt x="79930" y="192849"/>
                    <a:pt x="85956" y="192532"/>
                    <a:pt x="91031" y="190945"/>
                  </a:cubicBezTo>
                  <a:lnTo>
                    <a:pt x="91031" y="207756"/>
                  </a:lnTo>
                  <a:cubicBezTo>
                    <a:pt x="85005" y="209342"/>
                    <a:pt x="77710" y="210611"/>
                    <a:pt x="71366" y="210611"/>
                  </a:cubicBezTo>
                  <a:cubicBezTo>
                    <a:pt x="30132" y="210611"/>
                    <a:pt x="32353" y="184285"/>
                    <a:pt x="32353" y="162399"/>
                  </a:cubicBezTo>
                  <a:lnTo>
                    <a:pt x="32353" y="60900"/>
                  </a:lnTo>
                  <a:close/>
                </a:path>
              </a:pathLst>
            </a:custGeom>
            <a:solidFill>
              <a:srgbClr val="000000"/>
            </a:solidFill>
            <a:ln w="27976" cap="flat">
              <a:noFill/>
              <a:prstDash val="solid"/>
              <a:miter/>
            </a:ln>
          </p:spPr>
          <p:txBody>
            <a:bodyPr rtlCol="0" anchor="ctr"/>
            <a:lstStyle/>
            <a:p>
              <a:endParaRPr lang="de-CH" sz="914"/>
            </a:p>
          </p:txBody>
        </p:sp>
        <p:sp>
          <p:nvSpPr>
            <p:cNvPr id="85" name="Freihandform: Form 84">
              <a:extLst>
                <a:ext uri="{FF2B5EF4-FFF2-40B4-BE49-F238E27FC236}">
                  <a16:creationId xmlns:a16="http://schemas.microsoft.com/office/drawing/2014/main" id="{BD00AC40-05A0-46BA-9739-C2A8BBDA0A29}"/>
                </a:ext>
              </a:extLst>
            </p:cNvPr>
            <p:cNvSpPr/>
            <p:nvPr/>
          </p:nvSpPr>
          <p:spPr>
            <a:xfrm>
              <a:off x="5323787" y="11686684"/>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2 h 222029"/>
                <a:gd name="connsiteX10" fmla="*/ 52018 w 63436"/>
                <a:gd name="connsiteY10" fmla="*/ 54556 h 222029"/>
                <a:gd name="connsiteX11" fmla="*/ 52018 w 63436"/>
                <a:gd name="connsiteY11" fmla="*/ 75173 h 222029"/>
                <a:gd name="connsiteX12" fmla="*/ 88811 w 63436"/>
                <a:gd name="connsiteY12" fmla="*/ 75173 h 222029"/>
                <a:gd name="connsiteX13" fmla="*/ 88811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0" y="18397"/>
                    <a:pt x="82150" y="17762"/>
                    <a:pt x="78344" y="17762"/>
                  </a:cubicBezTo>
                  <a:cubicBezTo>
                    <a:pt x="51700" y="17762"/>
                    <a:pt x="51066" y="31084"/>
                    <a:pt x="52018" y="54556"/>
                  </a:cubicBezTo>
                  <a:lnTo>
                    <a:pt x="52018" y="75173"/>
                  </a:lnTo>
                  <a:lnTo>
                    <a:pt x="88811" y="75173"/>
                  </a:lnTo>
                  <a:lnTo>
                    <a:pt x="88811"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86" name="Freihandform: Form 85">
              <a:extLst>
                <a:ext uri="{FF2B5EF4-FFF2-40B4-BE49-F238E27FC236}">
                  <a16:creationId xmlns:a16="http://schemas.microsoft.com/office/drawing/2014/main" id="{B2407868-6CAF-47E3-AD34-8503BC0DFA69}"/>
                </a:ext>
              </a:extLst>
            </p:cNvPr>
            <p:cNvSpPr/>
            <p:nvPr/>
          </p:nvSpPr>
          <p:spPr>
            <a:xfrm>
              <a:off x="5430043" y="11757099"/>
              <a:ext cx="126873" cy="158593"/>
            </a:xfrm>
            <a:custGeom>
              <a:avLst/>
              <a:gdLst>
                <a:gd name="connsiteX0" fmla="*/ 106573 w 126872"/>
                <a:gd name="connsiteY0" fmla="*/ 52653 h 158592"/>
                <a:gd name="connsiteX1" fmla="*/ 67877 w 126872"/>
                <a:gd name="connsiteY1" fmla="*/ 17762 h 158592"/>
                <a:gd name="connsiteX2" fmla="*/ 27912 w 126872"/>
                <a:gd name="connsiteY2" fmla="*/ 45992 h 158592"/>
                <a:gd name="connsiteX3" fmla="*/ 7295 w 126872"/>
                <a:gd name="connsiteY3" fmla="*/ 45992 h 158592"/>
                <a:gd name="connsiteX4" fmla="*/ 68194 w 126872"/>
                <a:gd name="connsiteY4" fmla="*/ 0 h 158592"/>
                <a:gd name="connsiteX5" fmla="*/ 125921 w 126872"/>
                <a:gd name="connsiteY5" fmla="*/ 53921 h 158592"/>
                <a:gd name="connsiteX6" fmla="*/ 125921 w 126872"/>
                <a:gd name="connsiteY6" fmla="*/ 130997 h 158592"/>
                <a:gd name="connsiteX7" fmla="*/ 127507 w 126872"/>
                <a:gd name="connsiteY7" fmla="*/ 167791 h 158592"/>
                <a:gd name="connsiteX8" fmla="*/ 107524 w 126872"/>
                <a:gd name="connsiteY8" fmla="*/ 167791 h 158592"/>
                <a:gd name="connsiteX9" fmla="*/ 106890 w 126872"/>
                <a:gd name="connsiteY9" fmla="*/ 143685 h 158592"/>
                <a:gd name="connsiteX10" fmla="*/ 106256 w 126872"/>
                <a:gd name="connsiteY10" fmla="*/ 143685 h 158592"/>
                <a:gd name="connsiteX11" fmla="*/ 105304 w 126872"/>
                <a:gd name="connsiteY11" fmla="*/ 145905 h 158592"/>
                <a:gd name="connsiteX12" fmla="*/ 54238 w 126872"/>
                <a:gd name="connsiteY12" fmla="*/ 172549 h 158592"/>
                <a:gd name="connsiteX13" fmla="*/ 0 w 126872"/>
                <a:gd name="connsiteY13" fmla="*/ 122434 h 158592"/>
                <a:gd name="connsiteX14" fmla="*/ 32670 w 126872"/>
                <a:gd name="connsiteY14" fmla="*/ 75490 h 158592"/>
                <a:gd name="connsiteX15" fmla="*/ 106256 w 126872"/>
                <a:gd name="connsiteY15" fmla="*/ 67878 h 158592"/>
                <a:gd name="connsiteX16" fmla="*/ 106256 w 126872"/>
                <a:gd name="connsiteY16" fmla="*/ 52653 h 158592"/>
                <a:gd name="connsiteX17" fmla="*/ 57727 w 126872"/>
                <a:gd name="connsiteY17" fmla="*/ 154469 h 158592"/>
                <a:gd name="connsiteX18" fmla="*/ 106256 w 126872"/>
                <a:gd name="connsiteY18" fmla="*/ 85323 h 158592"/>
                <a:gd name="connsiteX19" fmla="*/ 20934 w 126872"/>
                <a:gd name="connsiteY19" fmla="*/ 122116 h 158592"/>
                <a:gd name="connsiteX20" fmla="*/ 57727 w 126872"/>
                <a:gd name="connsiteY20" fmla="*/ 154469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158592">
                  <a:moveTo>
                    <a:pt x="106573" y="52653"/>
                  </a:moveTo>
                  <a:cubicBezTo>
                    <a:pt x="104670" y="26009"/>
                    <a:pt x="91031" y="17762"/>
                    <a:pt x="67877" y="17762"/>
                  </a:cubicBezTo>
                  <a:cubicBezTo>
                    <a:pt x="47577" y="17762"/>
                    <a:pt x="30449" y="23789"/>
                    <a:pt x="27912" y="45992"/>
                  </a:cubicBezTo>
                  <a:lnTo>
                    <a:pt x="7295" y="45992"/>
                  </a:lnTo>
                  <a:cubicBezTo>
                    <a:pt x="12053" y="12687"/>
                    <a:pt x="37110" y="0"/>
                    <a:pt x="68194" y="0"/>
                  </a:cubicBezTo>
                  <a:cubicBezTo>
                    <a:pt x="104035" y="0"/>
                    <a:pt x="126555" y="16494"/>
                    <a:pt x="125921" y="53921"/>
                  </a:cubicBezTo>
                  <a:lnTo>
                    <a:pt x="125921" y="130997"/>
                  </a:lnTo>
                  <a:cubicBezTo>
                    <a:pt x="125604" y="143685"/>
                    <a:pt x="126873" y="156690"/>
                    <a:pt x="127507" y="167791"/>
                  </a:cubicBezTo>
                  <a:lnTo>
                    <a:pt x="107524" y="167791"/>
                  </a:lnTo>
                  <a:lnTo>
                    <a:pt x="106890" y="143685"/>
                  </a:lnTo>
                  <a:lnTo>
                    <a:pt x="106256" y="143685"/>
                  </a:lnTo>
                  <a:lnTo>
                    <a:pt x="105304" y="145905"/>
                  </a:lnTo>
                  <a:cubicBezTo>
                    <a:pt x="98009" y="159544"/>
                    <a:pt x="76441" y="172549"/>
                    <a:pt x="54238" y="172549"/>
                  </a:cubicBezTo>
                  <a:cubicBezTo>
                    <a:pt x="24106" y="172549"/>
                    <a:pt x="0" y="154152"/>
                    <a:pt x="0" y="122434"/>
                  </a:cubicBezTo>
                  <a:cubicBezTo>
                    <a:pt x="0" y="100230"/>
                    <a:pt x="13322" y="83420"/>
                    <a:pt x="32670" y="75490"/>
                  </a:cubicBezTo>
                  <a:cubicBezTo>
                    <a:pt x="54555" y="65975"/>
                    <a:pt x="82467" y="69464"/>
                    <a:pt x="106256" y="67878"/>
                  </a:cubicBezTo>
                  <a:lnTo>
                    <a:pt x="106256" y="52653"/>
                  </a:lnTo>
                  <a:close/>
                  <a:moveTo>
                    <a:pt x="57727" y="154469"/>
                  </a:moveTo>
                  <a:cubicBezTo>
                    <a:pt x="100229" y="154469"/>
                    <a:pt x="108159" y="119579"/>
                    <a:pt x="106256" y="85323"/>
                  </a:cubicBezTo>
                  <a:cubicBezTo>
                    <a:pt x="78661" y="86274"/>
                    <a:pt x="20934" y="81199"/>
                    <a:pt x="20934" y="122116"/>
                  </a:cubicBezTo>
                  <a:cubicBezTo>
                    <a:pt x="21251" y="144002"/>
                    <a:pt x="38062" y="154469"/>
                    <a:pt x="57727" y="154469"/>
                  </a:cubicBezTo>
                  <a:close/>
                </a:path>
              </a:pathLst>
            </a:custGeom>
            <a:solidFill>
              <a:srgbClr val="000000"/>
            </a:solidFill>
            <a:ln w="27976" cap="flat">
              <a:noFill/>
              <a:prstDash val="solid"/>
              <a:miter/>
            </a:ln>
          </p:spPr>
          <p:txBody>
            <a:bodyPr rtlCol="0" anchor="ctr"/>
            <a:lstStyle/>
            <a:p>
              <a:endParaRPr lang="de-CH" sz="914"/>
            </a:p>
          </p:txBody>
        </p:sp>
        <p:sp>
          <p:nvSpPr>
            <p:cNvPr id="87" name="Freihandform: Form 86">
              <a:extLst>
                <a:ext uri="{FF2B5EF4-FFF2-40B4-BE49-F238E27FC236}">
                  <a16:creationId xmlns:a16="http://schemas.microsoft.com/office/drawing/2014/main" id="{C655B2B2-CBA6-4979-B48B-D4C2FE7A9514}"/>
                </a:ext>
              </a:extLst>
            </p:cNvPr>
            <p:cNvSpPr/>
            <p:nvPr/>
          </p:nvSpPr>
          <p:spPr>
            <a:xfrm>
              <a:off x="5595929" y="11756782"/>
              <a:ext cx="126873" cy="158593"/>
            </a:xfrm>
            <a:custGeom>
              <a:avLst/>
              <a:gdLst>
                <a:gd name="connsiteX0" fmla="*/ 113868 w 126872"/>
                <a:gd name="connsiteY0" fmla="*/ 54873 h 158592"/>
                <a:gd name="connsiteX1" fmla="*/ 69463 w 126872"/>
                <a:gd name="connsiteY1" fmla="*/ 17763 h 158592"/>
                <a:gd name="connsiteX2" fmla="*/ 21251 w 126872"/>
                <a:gd name="connsiteY2" fmla="*/ 85957 h 158592"/>
                <a:gd name="connsiteX3" fmla="*/ 69463 w 126872"/>
                <a:gd name="connsiteY3" fmla="*/ 154787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3"/>
                    <a:pt x="69463" y="17763"/>
                  </a:cubicBezTo>
                  <a:cubicBezTo>
                    <a:pt x="39648" y="17763"/>
                    <a:pt x="21251" y="48847"/>
                    <a:pt x="21251" y="85957"/>
                  </a:cubicBezTo>
                  <a:cubicBezTo>
                    <a:pt x="21251" y="123385"/>
                    <a:pt x="39648" y="154787"/>
                    <a:pt x="69463" y="154787"/>
                  </a:cubicBezTo>
                  <a:cubicBezTo>
                    <a:pt x="94837" y="154787"/>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88" name="Freihandform: Form 87">
              <a:extLst>
                <a:ext uri="{FF2B5EF4-FFF2-40B4-BE49-F238E27FC236}">
                  <a16:creationId xmlns:a16="http://schemas.microsoft.com/office/drawing/2014/main" id="{A50434B7-813D-471D-87F3-DAA52ACE514E}"/>
                </a:ext>
              </a:extLst>
            </p:cNvPr>
            <p:cNvSpPr/>
            <p:nvPr/>
          </p:nvSpPr>
          <p:spPr>
            <a:xfrm>
              <a:off x="5753251" y="11690808"/>
              <a:ext cx="126873" cy="222030"/>
            </a:xfrm>
            <a:custGeom>
              <a:avLst/>
              <a:gdLst>
                <a:gd name="connsiteX0" fmla="*/ 19348 w 126872"/>
                <a:gd name="connsiteY0" fmla="*/ 95790 h 222029"/>
                <a:gd name="connsiteX1" fmla="*/ 19982 w 126872"/>
                <a:gd name="connsiteY1" fmla="*/ 95790 h 222029"/>
                <a:gd name="connsiteX2" fmla="*/ 70731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5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2" y="95790"/>
                  </a:lnTo>
                  <a:cubicBezTo>
                    <a:pt x="31401" y="75807"/>
                    <a:pt x="49797" y="66292"/>
                    <a:pt x="70731" y="66292"/>
                  </a:cubicBezTo>
                  <a:cubicBezTo>
                    <a:pt x="124018" y="66292"/>
                    <a:pt x="128141" y="113235"/>
                    <a:pt x="128141" y="132266"/>
                  </a:cubicBezTo>
                  <a:lnTo>
                    <a:pt x="128141" y="234083"/>
                  </a:lnTo>
                  <a:lnTo>
                    <a:pt x="108793" y="234083"/>
                  </a:lnTo>
                  <a:lnTo>
                    <a:pt x="108793" y="129095"/>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89" name="Freihandform: Form 88">
              <a:extLst>
                <a:ext uri="{FF2B5EF4-FFF2-40B4-BE49-F238E27FC236}">
                  <a16:creationId xmlns:a16="http://schemas.microsoft.com/office/drawing/2014/main" id="{01D37790-2B8E-489E-91DD-836C583A8D2B}"/>
                </a:ext>
              </a:extLst>
            </p:cNvPr>
            <p:cNvSpPr/>
            <p:nvPr/>
          </p:nvSpPr>
          <p:spPr>
            <a:xfrm>
              <a:off x="6036177" y="11700323"/>
              <a:ext cx="126873" cy="222030"/>
            </a:xfrm>
            <a:custGeom>
              <a:avLst/>
              <a:gdLst>
                <a:gd name="connsiteX0" fmla="*/ 9833 w 126872"/>
                <a:gd name="connsiteY0" fmla="*/ 0 h 222029"/>
                <a:gd name="connsiteX1" fmla="*/ 133216 w 126872"/>
                <a:gd name="connsiteY1" fmla="*/ 0 h 222029"/>
                <a:gd name="connsiteX2" fmla="*/ 133216 w 126872"/>
                <a:gd name="connsiteY2" fmla="*/ 19348 h 222029"/>
                <a:gd name="connsiteX3" fmla="*/ 29815 w 126872"/>
                <a:gd name="connsiteY3" fmla="*/ 19348 h 222029"/>
                <a:gd name="connsiteX4" fmla="*/ 26326 w 126872"/>
                <a:gd name="connsiteY4" fmla="*/ 99279 h 222029"/>
                <a:gd name="connsiteX5" fmla="*/ 26960 w 126872"/>
                <a:gd name="connsiteY5" fmla="*/ 99913 h 222029"/>
                <a:gd name="connsiteX6" fmla="*/ 76124 w 126872"/>
                <a:gd name="connsiteY6" fmla="*/ 76125 h 222029"/>
                <a:gd name="connsiteX7" fmla="*/ 144635 w 126872"/>
                <a:gd name="connsiteY7" fmla="*/ 150980 h 222029"/>
                <a:gd name="connsiteX8" fmla="*/ 72635 w 126872"/>
                <a:gd name="connsiteY8" fmla="*/ 228691 h 222029"/>
                <a:gd name="connsiteX9" fmla="*/ 0 w 126872"/>
                <a:gd name="connsiteY9" fmla="*/ 168743 h 222029"/>
                <a:gd name="connsiteX10" fmla="*/ 22837 w 126872"/>
                <a:gd name="connsiteY10" fmla="*/ 168743 h 222029"/>
                <a:gd name="connsiteX11" fmla="*/ 70414 w 126872"/>
                <a:gd name="connsiteY11" fmla="*/ 209342 h 222029"/>
                <a:gd name="connsiteX12" fmla="*/ 122115 w 126872"/>
                <a:gd name="connsiteY12" fmla="*/ 150029 h 222029"/>
                <a:gd name="connsiteX13" fmla="*/ 72000 w 126872"/>
                <a:gd name="connsiteY13" fmla="*/ 95473 h 222029"/>
                <a:gd name="connsiteX14" fmla="*/ 26643 w 126872"/>
                <a:gd name="connsiteY14" fmla="*/ 129412 h 222029"/>
                <a:gd name="connsiteX15" fmla="*/ 4758 w 126872"/>
                <a:gd name="connsiteY15" fmla="*/ 129412 h 222029"/>
                <a:gd name="connsiteX16" fmla="*/ 9833 w 126872"/>
                <a:gd name="connsiteY16" fmla="*/ 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9833" y="0"/>
                  </a:moveTo>
                  <a:lnTo>
                    <a:pt x="133216" y="0"/>
                  </a:lnTo>
                  <a:lnTo>
                    <a:pt x="133216" y="19348"/>
                  </a:lnTo>
                  <a:lnTo>
                    <a:pt x="29815" y="19348"/>
                  </a:lnTo>
                  <a:lnTo>
                    <a:pt x="26326" y="99279"/>
                  </a:lnTo>
                  <a:lnTo>
                    <a:pt x="26960" y="99913"/>
                  </a:lnTo>
                  <a:cubicBezTo>
                    <a:pt x="39648" y="85323"/>
                    <a:pt x="56141" y="76125"/>
                    <a:pt x="76124" y="76125"/>
                  </a:cubicBezTo>
                  <a:cubicBezTo>
                    <a:pt x="118309" y="76125"/>
                    <a:pt x="144635" y="110698"/>
                    <a:pt x="144635" y="150980"/>
                  </a:cubicBezTo>
                  <a:cubicBezTo>
                    <a:pt x="144635" y="194118"/>
                    <a:pt x="117040" y="228691"/>
                    <a:pt x="72635" y="228691"/>
                  </a:cubicBezTo>
                  <a:cubicBezTo>
                    <a:pt x="34573" y="228691"/>
                    <a:pt x="1269" y="211246"/>
                    <a:pt x="0" y="168743"/>
                  </a:cubicBezTo>
                  <a:lnTo>
                    <a:pt x="22837" y="168743"/>
                  </a:lnTo>
                  <a:cubicBezTo>
                    <a:pt x="24106" y="195703"/>
                    <a:pt x="45040" y="209342"/>
                    <a:pt x="70414" y="209342"/>
                  </a:cubicBezTo>
                  <a:cubicBezTo>
                    <a:pt x="105304" y="209342"/>
                    <a:pt x="122115" y="182382"/>
                    <a:pt x="122115" y="150029"/>
                  </a:cubicBezTo>
                  <a:cubicBezTo>
                    <a:pt x="122115" y="117676"/>
                    <a:pt x="105621" y="95473"/>
                    <a:pt x="72000" y="95473"/>
                  </a:cubicBezTo>
                  <a:cubicBezTo>
                    <a:pt x="50749" y="95473"/>
                    <a:pt x="31084" y="108477"/>
                    <a:pt x="26643" y="129412"/>
                  </a:cubicBezTo>
                  <a:lnTo>
                    <a:pt x="4758" y="129412"/>
                  </a:lnTo>
                  <a:lnTo>
                    <a:pt x="9833" y="0"/>
                  </a:lnTo>
                  <a:close/>
                </a:path>
              </a:pathLst>
            </a:custGeom>
            <a:solidFill>
              <a:srgbClr val="000000"/>
            </a:solidFill>
            <a:ln w="27976" cap="flat">
              <a:noFill/>
              <a:prstDash val="solid"/>
              <a:miter/>
            </a:ln>
          </p:spPr>
          <p:txBody>
            <a:bodyPr rtlCol="0" anchor="ctr"/>
            <a:lstStyle/>
            <a:p>
              <a:endParaRPr lang="de-CH" sz="914"/>
            </a:p>
          </p:txBody>
        </p:sp>
        <p:sp>
          <p:nvSpPr>
            <p:cNvPr id="90" name="Freihandform: Form 89">
              <a:extLst>
                <a:ext uri="{FF2B5EF4-FFF2-40B4-BE49-F238E27FC236}">
                  <a16:creationId xmlns:a16="http://schemas.microsoft.com/office/drawing/2014/main" id="{EA5D8283-FB15-4A82-9B6F-A0703F92E229}"/>
                </a:ext>
              </a:extLst>
            </p:cNvPr>
            <p:cNvSpPr/>
            <p:nvPr/>
          </p:nvSpPr>
          <p:spPr>
            <a:xfrm>
              <a:off x="6210940" y="11695248"/>
              <a:ext cx="126873" cy="222030"/>
            </a:xfrm>
            <a:custGeom>
              <a:avLst/>
              <a:gdLst>
                <a:gd name="connsiteX0" fmla="*/ 48850 w 126872"/>
                <a:gd name="connsiteY0" fmla="*/ 112284 h 222029"/>
                <a:gd name="connsiteX1" fmla="*/ 3175 w 126872"/>
                <a:gd name="connsiteY1" fmla="*/ 60265 h 222029"/>
                <a:gd name="connsiteX2" fmla="*/ 76127 w 126872"/>
                <a:gd name="connsiteY2" fmla="*/ 0 h 222029"/>
                <a:gd name="connsiteX3" fmla="*/ 149079 w 126872"/>
                <a:gd name="connsiteY3" fmla="*/ 60265 h 222029"/>
                <a:gd name="connsiteX4" fmla="*/ 104039 w 126872"/>
                <a:gd name="connsiteY4" fmla="*/ 112284 h 222029"/>
                <a:gd name="connsiteX5" fmla="*/ 104039 w 126872"/>
                <a:gd name="connsiteY5" fmla="*/ 112601 h 222029"/>
                <a:gd name="connsiteX6" fmla="*/ 152251 w 126872"/>
                <a:gd name="connsiteY6" fmla="*/ 168425 h 222029"/>
                <a:gd name="connsiteX7" fmla="*/ 76127 w 126872"/>
                <a:gd name="connsiteY7" fmla="*/ 234400 h 222029"/>
                <a:gd name="connsiteX8" fmla="*/ 4 w 126872"/>
                <a:gd name="connsiteY8" fmla="*/ 168425 h 222029"/>
                <a:gd name="connsiteX9" fmla="*/ 48850 w 126872"/>
                <a:gd name="connsiteY9" fmla="*/ 112918 h 222029"/>
                <a:gd name="connsiteX10" fmla="*/ 48850 w 126872"/>
                <a:gd name="connsiteY10" fmla="*/ 112284 h 222029"/>
                <a:gd name="connsiteX11" fmla="*/ 76127 w 126872"/>
                <a:gd name="connsiteY11" fmla="*/ 214735 h 222029"/>
                <a:gd name="connsiteX12" fmla="*/ 129731 w 126872"/>
                <a:gd name="connsiteY12" fmla="*/ 168425 h 222029"/>
                <a:gd name="connsiteX13" fmla="*/ 76127 w 126872"/>
                <a:gd name="connsiteY13" fmla="*/ 122116 h 222029"/>
                <a:gd name="connsiteX14" fmla="*/ 22524 w 126872"/>
                <a:gd name="connsiteY14" fmla="*/ 168425 h 222029"/>
                <a:gd name="connsiteX15" fmla="*/ 76127 w 126872"/>
                <a:gd name="connsiteY15" fmla="*/ 214735 h 222029"/>
                <a:gd name="connsiteX16" fmla="*/ 76127 w 126872"/>
                <a:gd name="connsiteY16" fmla="*/ 102451 h 222029"/>
                <a:gd name="connsiteX17" fmla="*/ 128145 w 126872"/>
                <a:gd name="connsiteY17" fmla="*/ 60265 h 222029"/>
                <a:gd name="connsiteX18" fmla="*/ 76127 w 126872"/>
                <a:gd name="connsiteY18" fmla="*/ 17762 h 222029"/>
                <a:gd name="connsiteX19" fmla="*/ 24109 w 126872"/>
                <a:gd name="connsiteY19" fmla="*/ 60265 h 222029"/>
                <a:gd name="connsiteX20" fmla="*/ 76127 w 126872"/>
                <a:gd name="connsiteY20" fmla="*/ 10245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222029">
                  <a:moveTo>
                    <a:pt x="48850" y="112284"/>
                  </a:moveTo>
                  <a:cubicBezTo>
                    <a:pt x="22524" y="109746"/>
                    <a:pt x="3175" y="86909"/>
                    <a:pt x="3175" y="60265"/>
                  </a:cubicBezTo>
                  <a:cubicBezTo>
                    <a:pt x="3175" y="18714"/>
                    <a:pt x="40286" y="0"/>
                    <a:pt x="76127" y="0"/>
                  </a:cubicBezTo>
                  <a:cubicBezTo>
                    <a:pt x="111969" y="0"/>
                    <a:pt x="149079" y="18714"/>
                    <a:pt x="149079" y="60265"/>
                  </a:cubicBezTo>
                  <a:cubicBezTo>
                    <a:pt x="149079" y="87543"/>
                    <a:pt x="129731" y="106257"/>
                    <a:pt x="104039" y="112284"/>
                  </a:cubicBezTo>
                  <a:lnTo>
                    <a:pt x="104039" y="112601"/>
                  </a:lnTo>
                  <a:cubicBezTo>
                    <a:pt x="133854" y="120530"/>
                    <a:pt x="152251" y="138610"/>
                    <a:pt x="152251" y="168425"/>
                  </a:cubicBezTo>
                  <a:cubicBezTo>
                    <a:pt x="152251" y="213783"/>
                    <a:pt x="113555" y="234400"/>
                    <a:pt x="76127" y="234400"/>
                  </a:cubicBezTo>
                  <a:cubicBezTo>
                    <a:pt x="38383" y="234400"/>
                    <a:pt x="4" y="214100"/>
                    <a:pt x="4" y="168425"/>
                  </a:cubicBezTo>
                  <a:cubicBezTo>
                    <a:pt x="-314" y="139561"/>
                    <a:pt x="19669" y="119262"/>
                    <a:pt x="48850" y="112918"/>
                  </a:cubicBezTo>
                  <a:lnTo>
                    <a:pt x="48850" y="112284"/>
                  </a:lnTo>
                  <a:close/>
                  <a:moveTo>
                    <a:pt x="76127" y="214735"/>
                  </a:moveTo>
                  <a:cubicBezTo>
                    <a:pt x="104039" y="214735"/>
                    <a:pt x="129731" y="200461"/>
                    <a:pt x="129731" y="168425"/>
                  </a:cubicBezTo>
                  <a:cubicBezTo>
                    <a:pt x="129731" y="136390"/>
                    <a:pt x="104039" y="122116"/>
                    <a:pt x="76127" y="122116"/>
                  </a:cubicBezTo>
                  <a:cubicBezTo>
                    <a:pt x="48215" y="122116"/>
                    <a:pt x="22524" y="136390"/>
                    <a:pt x="22524" y="168425"/>
                  </a:cubicBezTo>
                  <a:cubicBezTo>
                    <a:pt x="22524" y="200461"/>
                    <a:pt x="48215" y="214735"/>
                    <a:pt x="76127" y="214735"/>
                  </a:cubicBezTo>
                  <a:close/>
                  <a:moveTo>
                    <a:pt x="76127" y="102451"/>
                  </a:moveTo>
                  <a:cubicBezTo>
                    <a:pt x="105942" y="102451"/>
                    <a:pt x="128145" y="88178"/>
                    <a:pt x="128145" y="60265"/>
                  </a:cubicBezTo>
                  <a:cubicBezTo>
                    <a:pt x="128145" y="30133"/>
                    <a:pt x="101184" y="17762"/>
                    <a:pt x="76127" y="17762"/>
                  </a:cubicBezTo>
                  <a:cubicBezTo>
                    <a:pt x="51070" y="17762"/>
                    <a:pt x="24109" y="30133"/>
                    <a:pt x="24109" y="60265"/>
                  </a:cubicBezTo>
                  <a:cubicBezTo>
                    <a:pt x="24109" y="88178"/>
                    <a:pt x="45995" y="102451"/>
                    <a:pt x="76127" y="102451"/>
                  </a:cubicBezTo>
                  <a:close/>
                </a:path>
              </a:pathLst>
            </a:custGeom>
            <a:solidFill>
              <a:srgbClr val="000000"/>
            </a:solidFill>
            <a:ln w="27976" cap="flat">
              <a:noFill/>
              <a:prstDash val="solid"/>
              <a:miter/>
            </a:ln>
          </p:spPr>
          <p:txBody>
            <a:bodyPr rtlCol="0" anchor="ctr"/>
            <a:lstStyle/>
            <a:p>
              <a:endParaRPr lang="de-CH" sz="914"/>
            </a:p>
          </p:txBody>
        </p:sp>
        <p:sp>
          <p:nvSpPr>
            <p:cNvPr id="91" name="Freihandform: Form 90">
              <a:extLst>
                <a:ext uri="{FF2B5EF4-FFF2-40B4-BE49-F238E27FC236}">
                  <a16:creationId xmlns:a16="http://schemas.microsoft.com/office/drawing/2014/main" id="{8AD912C1-EA71-41DD-88DE-80C7CD866A4C}"/>
                </a:ext>
              </a:extLst>
            </p:cNvPr>
            <p:cNvSpPr/>
            <p:nvPr/>
          </p:nvSpPr>
          <p:spPr>
            <a:xfrm>
              <a:off x="6397446" y="11700323"/>
              <a:ext cx="126873" cy="222030"/>
            </a:xfrm>
            <a:custGeom>
              <a:avLst/>
              <a:gdLst>
                <a:gd name="connsiteX0" fmla="*/ 9833 w 126872"/>
                <a:gd name="connsiteY0" fmla="*/ 0 h 222029"/>
                <a:gd name="connsiteX1" fmla="*/ 133216 w 126872"/>
                <a:gd name="connsiteY1" fmla="*/ 0 h 222029"/>
                <a:gd name="connsiteX2" fmla="*/ 133216 w 126872"/>
                <a:gd name="connsiteY2" fmla="*/ 19348 h 222029"/>
                <a:gd name="connsiteX3" fmla="*/ 29815 w 126872"/>
                <a:gd name="connsiteY3" fmla="*/ 19348 h 222029"/>
                <a:gd name="connsiteX4" fmla="*/ 26326 w 126872"/>
                <a:gd name="connsiteY4" fmla="*/ 99279 h 222029"/>
                <a:gd name="connsiteX5" fmla="*/ 26960 w 126872"/>
                <a:gd name="connsiteY5" fmla="*/ 99913 h 222029"/>
                <a:gd name="connsiteX6" fmla="*/ 76124 w 126872"/>
                <a:gd name="connsiteY6" fmla="*/ 76125 h 222029"/>
                <a:gd name="connsiteX7" fmla="*/ 144635 w 126872"/>
                <a:gd name="connsiteY7" fmla="*/ 150980 h 222029"/>
                <a:gd name="connsiteX8" fmla="*/ 72635 w 126872"/>
                <a:gd name="connsiteY8" fmla="*/ 228691 h 222029"/>
                <a:gd name="connsiteX9" fmla="*/ 0 w 126872"/>
                <a:gd name="connsiteY9" fmla="*/ 168743 h 222029"/>
                <a:gd name="connsiteX10" fmla="*/ 22837 w 126872"/>
                <a:gd name="connsiteY10" fmla="*/ 168743 h 222029"/>
                <a:gd name="connsiteX11" fmla="*/ 70414 w 126872"/>
                <a:gd name="connsiteY11" fmla="*/ 209342 h 222029"/>
                <a:gd name="connsiteX12" fmla="*/ 122115 w 126872"/>
                <a:gd name="connsiteY12" fmla="*/ 150029 h 222029"/>
                <a:gd name="connsiteX13" fmla="*/ 72000 w 126872"/>
                <a:gd name="connsiteY13" fmla="*/ 95473 h 222029"/>
                <a:gd name="connsiteX14" fmla="*/ 26643 w 126872"/>
                <a:gd name="connsiteY14" fmla="*/ 129412 h 222029"/>
                <a:gd name="connsiteX15" fmla="*/ 4758 w 126872"/>
                <a:gd name="connsiteY15" fmla="*/ 129412 h 222029"/>
                <a:gd name="connsiteX16" fmla="*/ 9833 w 126872"/>
                <a:gd name="connsiteY16" fmla="*/ 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9833" y="0"/>
                  </a:moveTo>
                  <a:lnTo>
                    <a:pt x="133216" y="0"/>
                  </a:lnTo>
                  <a:lnTo>
                    <a:pt x="133216" y="19348"/>
                  </a:lnTo>
                  <a:lnTo>
                    <a:pt x="29815" y="19348"/>
                  </a:lnTo>
                  <a:lnTo>
                    <a:pt x="26326" y="99279"/>
                  </a:lnTo>
                  <a:lnTo>
                    <a:pt x="26960" y="99913"/>
                  </a:lnTo>
                  <a:cubicBezTo>
                    <a:pt x="39648" y="85323"/>
                    <a:pt x="56141" y="76125"/>
                    <a:pt x="76124" y="76125"/>
                  </a:cubicBezTo>
                  <a:cubicBezTo>
                    <a:pt x="118309" y="76125"/>
                    <a:pt x="144635" y="110698"/>
                    <a:pt x="144635" y="150980"/>
                  </a:cubicBezTo>
                  <a:cubicBezTo>
                    <a:pt x="144635" y="194118"/>
                    <a:pt x="117040" y="228691"/>
                    <a:pt x="72635" y="228691"/>
                  </a:cubicBezTo>
                  <a:cubicBezTo>
                    <a:pt x="34573" y="228691"/>
                    <a:pt x="1269" y="211246"/>
                    <a:pt x="0" y="168743"/>
                  </a:cubicBezTo>
                  <a:lnTo>
                    <a:pt x="22837" y="168743"/>
                  </a:lnTo>
                  <a:cubicBezTo>
                    <a:pt x="24106" y="195703"/>
                    <a:pt x="44723" y="209342"/>
                    <a:pt x="70414" y="209342"/>
                  </a:cubicBezTo>
                  <a:cubicBezTo>
                    <a:pt x="105304" y="209342"/>
                    <a:pt x="122115" y="182382"/>
                    <a:pt x="122115" y="150029"/>
                  </a:cubicBezTo>
                  <a:cubicBezTo>
                    <a:pt x="122115" y="117676"/>
                    <a:pt x="105621" y="95473"/>
                    <a:pt x="72000" y="95473"/>
                  </a:cubicBezTo>
                  <a:cubicBezTo>
                    <a:pt x="50749" y="95473"/>
                    <a:pt x="31084" y="108477"/>
                    <a:pt x="26643" y="129412"/>
                  </a:cubicBezTo>
                  <a:lnTo>
                    <a:pt x="4758" y="129412"/>
                  </a:lnTo>
                  <a:lnTo>
                    <a:pt x="9833" y="0"/>
                  </a:lnTo>
                  <a:close/>
                </a:path>
              </a:pathLst>
            </a:custGeom>
            <a:solidFill>
              <a:srgbClr val="000000"/>
            </a:solidFill>
            <a:ln w="27976" cap="flat">
              <a:noFill/>
              <a:prstDash val="solid"/>
              <a:miter/>
            </a:ln>
          </p:spPr>
          <p:txBody>
            <a:bodyPr rtlCol="0" anchor="ctr"/>
            <a:lstStyle/>
            <a:p>
              <a:endParaRPr lang="de-CH" sz="914"/>
            </a:p>
          </p:txBody>
        </p:sp>
        <p:sp>
          <p:nvSpPr>
            <p:cNvPr id="92" name="Freihandform: Form 91">
              <a:extLst>
                <a:ext uri="{FF2B5EF4-FFF2-40B4-BE49-F238E27FC236}">
                  <a16:creationId xmlns:a16="http://schemas.microsoft.com/office/drawing/2014/main" id="{24697830-4966-45FC-BD92-44CE386B888E}"/>
                </a:ext>
              </a:extLst>
            </p:cNvPr>
            <p:cNvSpPr/>
            <p:nvPr/>
          </p:nvSpPr>
          <p:spPr>
            <a:xfrm>
              <a:off x="6573799" y="11695248"/>
              <a:ext cx="126873" cy="222030"/>
            </a:xfrm>
            <a:custGeom>
              <a:avLst/>
              <a:gdLst>
                <a:gd name="connsiteX0" fmla="*/ 149075 w 126872"/>
                <a:gd name="connsiteY0" fmla="*/ 117041 h 222029"/>
                <a:gd name="connsiteX1" fmla="*/ 74538 w 126872"/>
                <a:gd name="connsiteY1" fmla="*/ 234083 h 222029"/>
                <a:gd name="connsiteX2" fmla="*/ 0 w 126872"/>
                <a:gd name="connsiteY2" fmla="*/ 117041 h 222029"/>
                <a:gd name="connsiteX3" fmla="*/ 74538 w 126872"/>
                <a:gd name="connsiteY3" fmla="*/ 0 h 222029"/>
                <a:gd name="connsiteX4" fmla="*/ 149075 w 126872"/>
                <a:gd name="connsiteY4" fmla="*/ 117041 h 222029"/>
                <a:gd name="connsiteX5" fmla="*/ 22520 w 126872"/>
                <a:gd name="connsiteY5" fmla="*/ 117041 h 222029"/>
                <a:gd name="connsiteX6" fmla="*/ 74538 w 126872"/>
                <a:gd name="connsiteY6" fmla="*/ 214735 h 222029"/>
                <a:gd name="connsiteX7" fmla="*/ 126556 w 126872"/>
                <a:gd name="connsiteY7" fmla="*/ 117041 h 222029"/>
                <a:gd name="connsiteX8" fmla="*/ 74538 w 126872"/>
                <a:gd name="connsiteY8" fmla="*/ 19348 h 222029"/>
                <a:gd name="connsiteX9" fmla="*/ 22520 w 126872"/>
                <a:gd name="connsiteY9" fmla="*/ 11704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222029">
                  <a:moveTo>
                    <a:pt x="149075" y="117041"/>
                  </a:moveTo>
                  <a:cubicBezTo>
                    <a:pt x="149075" y="174135"/>
                    <a:pt x="135754" y="234083"/>
                    <a:pt x="74538" y="234083"/>
                  </a:cubicBezTo>
                  <a:cubicBezTo>
                    <a:pt x="13322" y="234083"/>
                    <a:pt x="0" y="174135"/>
                    <a:pt x="0" y="117041"/>
                  </a:cubicBezTo>
                  <a:cubicBezTo>
                    <a:pt x="0" y="59948"/>
                    <a:pt x="13322" y="0"/>
                    <a:pt x="74538" y="0"/>
                  </a:cubicBezTo>
                  <a:cubicBezTo>
                    <a:pt x="135754" y="0"/>
                    <a:pt x="149075" y="59948"/>
                    <a:pt x="149075" y="117041"/>
                  </a:cubicBezTo>
                  <a:close/>
                  <a:moveTo>
                    <a:pt x="22520" y="117041"/>
                  </a:moveTo>
                  <a:cubicBezTo>
                    <a:pt x="22520" y="150346"/>
                    <a:pt x="26643" y="214735"/>
                    <a:pt x="74538" y="214735"/>
                  </a:cubicBezTo>
                  <a:cubicBezTo>
                    <a:pt x="122115" y="214735"/>
                    <a:pt x="126556" y="150663"/>
                    <a:pt x="126556" y="117041"/>
                  </a:cubicBezTo>
                  <a:cubicBezTo>
                    <a:pt x="126556" y="83737"/>
                    <a:pt x="122432" y="19348"/>
                    <a:pt x="74538" y="19348"/>
                  </a:cubicBezTo>
                  <a:cubicBezTo>
                    <a:pt x="26961" y="19665"/>
                    <a:pt x="22520" y="83737"/>
                    <a:pt x="22520" y="117041"/>
                  </a:cubicBezTo>
                  <a:close/>
                </a:path>
              </a:pathLst>
            </a:custGeom>
            <a:solidFill>
              <a:srgbClr val="000000"/>
            </a:solidFill>
            <a:ln w="27976" cap="flat">
              <a:noFill/>
              <a:prstDash val="solid"/>
              <a:miter/>
            </a:ln>
          </p:spPr>
          <p:txBody>
            <a:bodyPr rtlCol="0" anchor="ctr"/>
            <a:lstStyle/>
            <a:p>
              <a:endParaRPr lang="de-CH" sz="914"/>
            </a:p>
          </p:txBody>
        </p:sp>
        <p:sp>
          <p:nvSpPr>
            <p:cNvPr id="93" name="Freihandform: Form 92">
              <a:extLst>
                <a:ext uri="{FF2B5EF4-FFF2-40B4-BE49-F238E27FC236}">
                  <a16:creationId xmlns:a16="http://schemas.microsoft.com/office/drawing/2014/main" id="{AD89F3FE-A06F-4E6F-BAAD-5689187A263A}"/>
                </a:ext>
              </a:extLst>
            </p:cNvPr>
            <p:cNvSpPr/>
            <p:nvPr/>
          </p:nvSpPr>
          <p:spPr>
            <a:xfrm>
              <a:off x="4704015" y="12058425"/>
              <a:ext cx="158591" cy="222030"/>
            </a:xfrm>
            <a:custGeom>
              <a:avLst/>
              <a:gdLst>
                <a:gd name="connsiteX0" fmla="*/ 156053 w 158590"/>
                <a:gd name="connsiteY0" fmla="*/ 59631 h 222029"/>
                <a:gd name="connsiteX1" fmla="*/ 100864 w 158590"/>
                <a:gd name="connsiteY1" fmla="*/ 19348 h 222029"/>
                <a:gd name="connsiteX2" fmla="*/ 22837 w 158590"/>
                <a:gd name="connsiteY2" fmla="*/ 121799 h 222029"/>
                <a:gd name="connsiteX3" fmla="*/ 100864 w 158590"/>
                <a:gd name="connsiteY3" fmla="*/ 224250 h 222029"/>
                <a:gd name="connsiteX4" fmla="*/ 158591 w 158590"/>
                <a:gd name="connsiteY4" fmla="*/ 182064 h 222029"/>
                <a:gd name="connsiteX5" fmla="*/ 181428 w 158590"/>
                <a:gd name="connsiteY5" fmla="*/ 182064 h 222029"/>
                <a:gd name="connsiteX6" fmla="*/ 100864 w 158590"/>
                <a:gd name="connsiteY6" fmla="*/ 243598 h 222029"/>
                <a:gd name="connsiteX7" fmla="*/ 0 w 158590"/>
                <a:gd name="connsiteY7" fmla="*/ 121799 h 222029"/>
                <a:gd name="connsiteX8" fmla="*/ 100864 w 158590"/>
                <a:gd name="connsiteY8" fmla="*/ 0 h 222029"/>
                <a:gd name="connsiteX9" fmla="*/ 178573 w 158590"/>
                <a:gd name="connsiteY9" fmla="*/ 59631 h 222029"/>
                <a:gd name="connsiteX10" fmla="*/ 156053 w 158590"/>
                <a:gd name="connsiteY10" fmla="*/ 5963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90" h="222029">
                  <a:moveTo>
                    <a:pt x="156053" y="59631"/>
                  </a:moveTo>
                  <a:cubicBezTo>
                    <a:pt x="152247" y="31084"/>
                    <a:pt x="127507" y="19348"/>
                    <a:pt x="100864" y="19348"/>
                  </a:cubicBezTo>
                  <a:cubicBezTo>
                    <a:pt x="40916" y="19348"/>
                    <a:pt x="22837" y="73904"/>
                    <a:pt x="22837" y="121799"/>
                  </a:cubicBezTo>
                  <a:cubicBezTo>
                    <a:pt x="22837" y="169694"/>
                    <a:pt x="40916" y="224250"/>
                    <a:pt x="100864" y="224250"/>
                  </a:cubicBezTo>
                  <a:cubicBezTo>
                    <a:pt x="126873" y="224250"/>
                    <a:pt x="152881" y="211245"/>
                    <a:pt x="158591" y="182064"/>
                  </a:cubicBezTo>
                  <a:lnTo>
                    <a:pt x="181428" y="182064"/>
                  </a:lnTo>
                  <a:cubicBezTo>
                    <a:pt x="174767" y="221395"/>
                    <a:pt x="138608" y="243598"/>
                    <a:pt x="100864" y="243598"/>
                  </a:cubicBezTo>
                  <a:cubicBezTo>
                    <a:pt x="29815" y="243598"/>
                    <a:pt x="0" y="186505"/>
                    <a:pt x="0" y="121799"/>
                  </a:cubicBezTo>
                  <a:cubicBezTo>
                    <a:pt x="0" y="57728"/>
                    <a:pt x="30132" y="0"/>
                    <a:pt x="100864" y="0"/>
                  </a:cubicBezTo>
                  <a:cubicBezTo>
                    <a:pt x="139243" y="0"/>
                    <a:pt x="175401" y="17445"/>
                    <a:pt x="178573" y="59631"/>
                  </a:cubicBezTo>
                  <a:lnTo>
                    <a:pt x="156053" y="59631"/>
                  </a:lnTo>
                  <a:close/>
                </a:path>
              </a:pathLst>
            </a:custGeom>
            <a:solidFill>
              <a:srgbClr val="000000"/>
            </a:solidFill>
            <a:ln w="27976" cap="flat">
              <a:noFill/>
              <a:prstDash val="solid"/>
              <a:miter/>
            </a:ln>
          </p:spPr>
          <p:txBody>
            <a:bodyPr rtlCol="0" anchor="ctr"/>
            <a:lstStyle/>
            <a:p>
              <a:endParaRPr lang="de-CH" sz="914"/>
            </a:p>
          </p:txBody>
        </p:sp>
        <p:sp>
          <p:nvSpPr>
            <p:cNvPr id="94" name="Freihandform: Form 93">
              <a:extLst>
                <a:ext uri="{FF2B5EF4-FFF2-40B4-BE49-F238E27FC236}">
                  <a16:creationId xmlns:a16="http://schemas.microsoft.com/office/drawing/2014/main" id="{A18E1E59-0366-4571-BAEA-6815B34C3125}"/>
                </a:ext>
              </a:extLst>
            </p:cNvPr>
            <p:cNvSpPr/>
            <p:nvPr/>
          </p:nvSpPr>
          <p:spPr>
            <a:xfrm>
              <a:off x="4933020" y="12063183"/>
              <a:ext cx="158591" cy="222030"/>
            </a:xfrm>
            <a:custGeom>
              <a:avLst/>
              <a:gdLst>
                <a:gd name="connsiteX0" fmla="*/ 0 w 158590"/>
                <a:gd name="connsiteY0" fmla="*/ 234083 h 222029"/>
                <a:gd name="connsiteX1" fmla="*/ 0 w 158590"/>
                <a:gd name="connsiteY1" fmla="*/ 0 h 222029"/>
                <a:gd name="connsiteX2" fmla="*/ 20934 w 158590"/>
                <a:gd name="connsiteY2" fmla="*/ 0 h 222029"/>
                <a:gd name="connsiteX3" fmla="*/ 20934 w 158590"/>
                <a:gd name="connsiteY3" fmla="*/ 102768 h 222029"/>
                <a:gd name="connsiteX4" fmla="*/ 148758 w 158590"/>
                <a:gd name="connsiteY4" fmla="*/ 102768 h 222029"/>
                <a:gd name="connsiteX5" fmla="*/ 148758 w 158590"/>
                <a:gd name="connsiteY5" fmla="*/ 0 h 222029"/>
                <a:gd name="connsiteX6" fmla="*/ 169692 w 158590"/>
                <a:gd name="connsiteY6" fmla="*/ 0 h 222029"/>
                <a:gd name="connsiteX7" fmla="*/ 169692 w 158590"/>
                <a:gd name="connsiteY7" fmla="*/ 234083 h 222029"/>
                <a:gd name="connsiteX8" fmla="*/ 148758 w 158590"/>
                <a:gd name="connsiteY8" fmla="*/ 234083 h 222029"/>
                <a:gd name="connsiteX9" fmla="*/ 148758 w 158590"/>
                <a:gd name="connsiteY9" fmla="*/ 122116 h 222029"/>
                <a:gd name="connsiteX10" fmla="*/ 20934 w 158590"/>
                <a:gd name="connsiteY10" fmla="*/ 122116 h 222029"/>
                <a:gd name="connsiteX11" fmla="*/ 20934 w 158590"/>
                <a:gd name="connsiteY11" fmla="*/ 234083 h 222029"/>
                <a:gd name="connsiteX12" fmla="*/ 0 w 158590"/>
                <a:gd name="connsiteY12" fmla="*/ 234083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590" h="222029">
                  <a:moveTo>
                    <a:pt x="0" y="234083"/>
                  </a:moveTo>
                  <a:lnTo>
                    <a:pt x="0" y="0"/>
                  </a:lnTo>
                  <a:lnTo>
                    <a:pt x="20934" y="0"/>
                  </a:lnTo>
                  <a:lnTo>
                    <a:pt x="20934" y="102768"/>
                  </a:lnTo>
                  <a:lnTo>
                    <a:pt x="148758" y="102768"/>
                  </a:lnTo>
                  <a:lnTo>
                    <a:pt x="148758" y="0"/>
                  </a:lnTo>
                  <a:lnTo>
                    <a:pt x="169692" y="0"/>
                  </a:lnTo>
                  <a:lnTo>
                    <a:pt x="169692" y="234083"/>
                  </a:lnTo>
                  <a:lnTo>
                    <a:pt x="148758" y="234083"/>
                  </a:lnTo>
                  <a:lnTo>
                    <a:pt x="148758" y="122116"/>
                  </a:lnTo>
                  <a:lnTo>
                    <a:pt x="20934" y="122116"/>
                  </a:lnTo>
                  <a:lnTo>
                    <a:pt x="20934" y="234083"/>
                  </a:lnTo>
                  <a:lnTo>
                    <a:pt x="0" y="234083"/>
                  </a:lnTo>
                  <a:close/>
                </a:path>
              </a:pathLst>
            </a:custGeom>
            <a:solidFill>
              <a:srgbClr val="000000"/>
            </a:solidFill>
            <a:ln w="27976" cap="flat">
              <a:noFill/>
              <a:prstDash val="solid"/>
              <a:miter/>
            </a:ln>
          </p:spPr>
          <p:txBody>
            <a:bodyPr rtlCol="0" anchor="ctr"/>
            <a:lstStyle/>
            <a:p>
              <a:endParaRPr lang="de-CH" sz="914"/>
            </a:p>
          </p:txBody>
        </p:sp>
        <p:sp>
          <p:nvSpPr>
            <p:cNvPr id="95" name="Freihandform: Form 94">
              <a:extLst>
                <a:ext uri="{FF2B5EF4-FFF2-40B4-BE49-F238E27FC236}">
                  <a16:creationId xmlns:a16="http://schemas.microsoft.com/office/drawing/2014/main" id="{F5A5A7EE-B705-451A-81E7-3B0913B1762A}"/>
                </a:ext>
              </a:extLst>
            </p:cNvPr>
            <p:cNvSpPr/>
            <p:nvPr/>
          </p:nvSpPr>
          <p:spPr>
            <a:xfrm>
              <a:off x="5139505" y="12200842"/>
              <a:ext cx="63436" cy="31719"/>
            </a:xfrm>
            <a:custGeom>
              <a:avLst/>
              <a:gdLst>
                <a:gd name="connsiteX0" fmla="*/ 0 w 63436"/>
                <a:gd name="connsiteY0" fmla="*/ 0 h 0"/>
                <a:gd name="connsiteX1" fmla="*/ 81833 w 63436"/>
                <a:gd name="connsiteY1" fmla="*/ 0 h 0"/>
                <a:gd name="connsiteX2" fmla="*/ 81833 w 63436"/>
                <a:gd name="connsiteY2" fmla="*/ 19348 h 0"/>
                <a:gd name="connsiteX3" fmla="*/ 0 w 63436"/>
                <a:gd name="connsiteY3" fmla="*/ 19348 h 0"/>
                <a:gd name="connsiteX4" fmla="*/ 0 w 63436"/>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
                  <a:moveTo>
                    <a:pt x="0" y="0"/>
                  </a:moveTo>
                  <a:lnTo>
                    <a:pt x="81833" y="0"/>
                  </a:lnTo>
                  <a:lnTo>
                    <a:pt x="81833" y="19348"/>
                  </a:lnTo>
                  <a:lnTo>
                    <a:pt x="0" y="19348"/>
                  </a:lnTo>
                  <a:lnTo>
                    <a:pt x="0" y="0"/>
                  </a:lnTo>
                  <a:close/>
                </a:path>
              </a:pathLst>
            </a:custGeom>
            <a:solidFill>
              <a:srgbClr val="000000"/>
            </a:solidFill>
            <a:ln w="27976" cap="flat">
              <a:noFill/>
              <a:prstDash val="solid"/>
              <a:miter/>
            </a:ln>
          </p:spPr>
          <p:txBody>
            <a:bodyPr rtlCol="0" anchor="ctr"/>
            <a:lstStyle/>
            <a:p>
              <a:endParaRPr lang="de-CH" sz="914"/>
            </a:p>
          </p:txBody>
        </p:sp>
        <p:sp>
          <p:nvSpPr>
            <p:cNvPr id="96" name="Freihandform: Form 95">
              <a:extLst>
                <a:ext uri="{FF2B5EF4-FFF2-40B4-BE49-F238E27FC236}">
                  <a16:creationId xmlns:a16="http://schemas.microsoft.com/office/drawing/2014/main" id="{B6425C1A-5C8B-4EDE-A340-BE51D7EE6098}"/>
                </a:ext>
              </a:extLst>
            </p:cNvPr>
            <p:cNvSpPr/>
            <p:nvPr/>
          </p:nvSpPr>
          <p:spPr>
            <a:xfrm>
              <a:off x="5247977" y="12067941"/>
              <a:ext cx="126873" cy="222030"/>
            </a:xfrm>
            <a:custGeom>
              <a:avLst/>
              <a:gdLst>
                <a:gd name="connsiteX0" fmla="*/ 48850 w 126872"/>
                <a:gd name="connsiteY0" fmla="*/ 112283 h 222029"/>
                <a:gd name="connsiteX1" fmla="*/ 3175 w 126872"/>
                <a:gd name="connsiteY1" fmla="*/ 60265 h 222029"/>
                <a:gd name="connsiteX2" fmla="*/ 76127 w 126872"/>
                <a:gd name="connsiteY2" fmla="*/ 0 h 222029"/>
                <a:gd name="connsiteX3" fmla="*/ 149079 w 126872"/>
                <a:gd name="connsiteY3" fmla="*/ 60265 h 222029"/>
                <a:gd name="connsiteX4" fmla="*/ 104039 w 126872"/>
                <a:gd name="connsiteY4" fmla="*/ 112283 h 222029"/>
                <a:gd name="connsiteX5" fmla="*/ 104039 w 126872"/>
                <a:gd name="connsiteY5" fmla="*/ 112601 h 222029"/>
                <a:gd name="connsiteX6" fmla="*/ 152251 w 126872"/>
                <a:gd name="connsiteY6" fmla="*/ 168425 h 222029"/>
                <a:gd name="connsiteX7" fmla="*/ 76127 w 126872"/>
                <a:gd name="connsiteY7" fmla="*/ 234400 h 222029"/>
                <a:gd name="connsiteX8" fmla="*/ 4 w 126872"/>
                <a:gd name="connsiteY8" fmla="*/ 168425 h 222029"/>
                <a:gd name="connsiteX9" fmla="*/ 48850 w 126872"/>
                <a:gd name="connsiteY9" fmla="*/ 112918 h 222029"/>
                <a:gd name="connsiteX10" fmla="*/ 48850 w 126872"/>
                <a:gd name="connsiteY10" fmla="*/ 112283 h 222029"/>
                <a:gd name="connsiteX11" fmla="*/ 76127 w 126872"/>
                <a:gd name="connsiteY11" fmla="*/ 214734 h 222029"/>
                <a:gd name="connsiteX12" fmla="*/ 129731 w 126872"/>
                <a:gd name="connsiteY12" fmla="*/ 168425 h 222029"/>
                <a:gd name="connsiteX13" fmla="*/ 76127 w 126872"/>
                <a:gd name="connsiteY13" fmla="*/ 122116 h 222029"/>
                <a:gd name="connsiteX14" fmla="*/ 22524 w 126872"/>
                <a:gd name="connsiteY14" fmla="*/ 168425 h 222029"/>
                <a:gd name="connsiteX15" fmla="*/ 76127 w 126872"/>
                <a:gd name="connsiteY15" fmla="*/ 214734 h 222029"/>
                <a:gd name="connsiteX16" fmla="*/ 76127 w 126872"/>
                <a:gd name="connsiteY16" fmla="*/ 102451 h 222029"/>
                <a:gd name="connsiteX17" fmla="*/ 128145 w 126872"/>
                <a:gd name="connsiteY17" fmla="*/ 60265 h 222029"/>
                <a:gd name="connsiteX18" fmla="*/ 76127 w 126872"/>
                <a:gd name="connsiteY18" fmla="*/ 17762 h 222029"/>
                <a:gd name="connsiteX19" fmla="*/ 24110 w 126872"/>
                <a:gd name="connsiteY19" fmla="*/ 60265 h 222029"/>
                <a:gd name="connsiteX20" fmla="*/ 76127 w 126872"/>
                <a:gd name="connsiteY20" fmla="*/ 10245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872" h="222029">
                  <a:moveTo>
                    <a:pt x="48850" y="112283"/>
                  </a:moveTo>
                  <a:cubicBezTo>
                    <a:pt x="22524" y="109746"/>
                    <a:pt x="3175" y="86909"/>
                    <a:pt x="3175" y="60265"/>
                  </a:cubicBezTo>
                  <a:cubicBezTo>
                    <a:pt x="3175" y="18714"/>
                    <a:pt x="40286" y="0"/>
                    <a:pt x="76127" y="0"/>
                  </a:cubicBezTo>
                  <a:cubicBezTo>
                    <a:pt x="111969" y="0"/>
                    <a:pt x="149079" y="18714"/>
                    <a:pt x="149079" y="60265"/>
                  </a:cubicBezTo>
                  <a:cubicBezTo>
                    <a:pt x="149079" y="87543"/>
                    <a:pt x="129731" y="106257"/>
                    <a:pt x="104039" y="112283"/>
                  </a:cubicBezTo>
                  <a:lnTo>
                    <a:pt x="104039" y="112601"/>
                  </a:lnTo>
                  <a:cubicBezTo>
                    <a:pt x="133854" y="120530"/>
                    <a:pt x="152251" y="138610"/>
                    <a:pt x="152251" y="168425"/>
                  </a:cubicBezTo>
                  <a:cubicBezTo>
                    <a:pt x="152251" y="213783"/>
                    <a:pt x="113555" y="234400"/>
                    <a:pt x="76127" y="234400"/>
                  </a:cubicBezTo>
                  <a:cubicBezTo>
                    <a:pt x="38383" y="234400"/>
                    <a:pt x="4" y="214100"/>
                    <a:pt x="4" y="168425"/>
                  </a:cubicBezTo>
                  <a:cubicBezTo>
                    <a:pt x="-314" y="139561"/>
                    <a:pt x="19669" y="119262"/>
                    <a:pt x="48850" y="112918"/>
                  </a:cubicBezTo>
                  <a:lnTo>
                    <a:pt x="48850" y="112283"/>
                  </a:lnTo>
                  <a:close/>
                  <a:moveTo>
                    <a:pt x="76127" y="214734"/>
                  </a:moveTo>
                  <a:cubicBezTo>
                    <a:pt x="104039" y="214734"/>
                    <a:pt x="129731" y="200461"/>
                    <a:pt x="129731" y="168425"/>
                  </a:cubicBezTo>
                  <a:cubicBezTo>
                    <a:pt x="129731" y="136390"/>
                    <a:pt x="104039" y="122116"/>
                    <a:pt x="76127" y="122116"/>
                  </a:cubicBezTo>
                  <a:cubicBezTo>
                    <a:pt x="48215" y="122116"/>
                    <a:pt x="22524" y="136390"/>
                    <a:pt x="22524" y="168425"/>
                  </a:cubicBezTo>
                  <a:cubicBezTo>
                    <a:pt x="22524" y="200461"/>
                    <a:pt x="48215" y="214734"/>
                    <a:pt x="76127" y="214734"/>
                  </a:cubicBezTo>
                  <a:close/>
                  <a:moveTo>
                    <a:pt x="76127" y="102451"/>
                  </a:moveTo>
                  <a:cubicBezTo>
                    <a:pt x="105942" y="102451"/>
                    <a:pt x="128145" y="88177"/>
                    <a:pt x="128145" y="60265"/>
                  </a:cubicBezTo>
                  <a:cubicBezTo>
                    <a:pt x="128145" y="30133"/>
                    <a:pt x="101185" y="17762"/>
                    <a:pt x="76127" y="17762"/>
                  </a:cubicBezTo>
                  <a:cubicBezTo>
                    <a:pt x="51070" y="17762"/>
                    <a:pt x="24110" y="30133"/>
                    <a:pt x="24110" y="60265"/>
                  </a:cubicBezTo>
                  <a:cubicBezTo>
                    <a:pt x="24427" y="88177"/>
                    <a:pt x="46312" y="102451"/>
                    <a:pt x="76127" y="102451"/>
                  </a:cubicBezTo>
                  <a:close/>
                </a:path>
              </a:pathLst>
            </a:custGeom>
            <a:solidFill>
              <a:srgbClr val="000000"/>
            </a:solidFill>
            <a:ln w="27976" cap="flat">
              <a:noFill/>
              <a:prstDash val="solid"/>
              <a:miter/>
            </a:ln>
          </p:spPr>
          <p:txBody>
            <a:bodyPr rtlCol="0" anchor="ctr"/>
            <a:lstStyle/>
            <a:p>
              <a:endParaRPr lang="de-CH" sz="914"/>
            </a:p>
          </p:txBody>
        </p:sp>
        <p:sp>
          <p:nvSpPr>
            <p:cNvPr id="97" name="Freihandform: Form 96">
              <a:extLst>
                <a:ext uri="{FF2B5EF4-FFF2-40B4-BE49-F238E27FC236}">
                  <a16:creationId xmlns:a16="http://schemas.microsoft.com/office/drawing/2014/main" id="{05E1A797-41C5-4638-AE35-D4DFB4025F72}"/>
                </a:ext>
              </a:extLst>
            </p:cNvPr>
            <p:cNvSpPr/>
            <p:nvPr/>
          </p:nvSpPr>
          <p:spPr>
            <a:xfrm>
              <a:off x="5430360" y="12067941"/>
              <a:ext cx="126873" cy="222030"/>
            </a:xfrm>
            <a:custGeom>
              <a:avLst/>
              <a:gdLst>
                <a:gd name="connsiteX0" fmla="*/ 149075 w 126872"/>
                <a:gd name="connsiteY0" fmla="*/ 117041 h 222029"/>
                <a:gd name="connsiteX1" fmla="*/ 74538 w 126872"/>
                <a:gd name="connsiteY1" fmla="*/ 234083 h 222029"/>
                <a:gd name="connsiteX2" fmla="*/ 0 w 126872"/>
                <a:gd name="connsiteY2" fmla="*/ 117041 h 222029"/>
                <a:gd name="connsiteX3" fmla="*/ 74538 w 126872"/>
                <a:gd name="connsiteY3" fmla="*/ 0 h 222029"/>
                <a:gd name="connsiteX4" fmla="*/ 149075 w 126872"/>
                <a:gd name="connsiteY4" fmla="*/ 117041 h 222029"/>
                <a:gd name="connsiteX5" fmla="*/ 22520 w 126872"/>
                <a:gd name="connsiteY5" fmla="*/ 117041 h 222029"/>
                <a:gd name="connsiteX6" fmla="*/ 74538 w 126872"/>
                <a:gd name="connsiteY6" fmla="*/ 214734 h 222029"/>
                <a:gd name="connsiteX7" fmla="*/ 126555 w 126872"/>
                <a:gd name="connsiteY7" fmla="*/ 117041 h 222029"/>
                <a:gd name="connsiteX8" fmla="*/ 74538 w 126872"/>
                <a:gd name="connsiteY8" fmla="*/ 19348 h 222029"/>
                <a:gd name="connsiteX9" fmla="*/ 22520 w 126872"/>
                <a:gd name="connsiteY9" fmla="*/ 11704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222029">
                  <a:moveTo>
                    <a:pt x="149075" y="117041"/>
                  </a:moveTo>
                  <a:cubicBezTo>
                    <a:pt x="149075" y="174135"/>
                    <a:pt x="135754" y="234083"/>
                    <a:pt x="74538" y="234083"/>
                  </a:cubicBezTo>
                  <a:cubicBezTo>
                    <a:pt x="13322" y="234083"/>
                    <a:pt x="0" y="174135"/>
                    <a:pt x="0" y="117041"/>
                  </a:cubicBezTo>
                  <a:cubicBezTo>
                    <a:pt x="0" y="59948"/>
                    <a:pt x="13322" y="0"/>
                    <a:pt x="74538" y="0"/>
                  </a:cubicBezTo>
                  <a:cubicBezTo>
                    <a:pt x="135754" y="0"/>
                    <a:pt x="149075" y="59948"/>
                    <a:pt x="149075" y="117041"/>
                  </a:cubicBezTo>
                  <a:close/>
                  <a:moveTo>
                    <a:pt x="22520" y="117041"/>
                  </a:moveTo>
                  <a:cubicBezTo>
                    <a:pt x="22520" y="150346"/>
                    <a:pt x="26643" y="214734"/>
                    <a:pt x="74538" y="214734"/>
                  </a:cubicBezTo>
                  <a:cubicBezTo>
                    <a:pt x="122115" y="214734"/>
                    <a:pt x="126555" y="150663"/>
                    <a:pt x="126555" y="117041"/>
                  </a:cubicBezTo>
                  <a:cubicBezTo>
                    <a:pt x="126555" y="83737"/>
                    <a:pt x="122432" y="19348"/>
                    <a:pt x="74538" y="19348"/>
                  </a:cubicBezTo>
                  <a:cubicBezTo>
                    <a:pt x="26960" y="19665"/>
                    <a:pt x="22520" y="83737"/>
                    <a:pt x="22520" y="117041"/>
                  </a:cubicBezTo>
                  <a:close/>
                </a:path>
              </a:pathLst>
            </a:custGeom>
            <a:solidFill>
              <a:srgbClr val="000000"/>
            </a:solidFill>
            <a:ln w="27976" cap="flat">
              <a:noFill/>
              <a:prstDash val="solid"/>
              <a:miter/>
            </a:ln>
          </p:spPr>
          <p:txBody>
            <a:bodyPr rtlCol="0" anchor="ctr"/>
            <a:lstStyle/>
            <a:p>
              <a:endParaRPr lang="de-CH" sz="914"/>
            </a:p>
          </p:txBody>
        </p:sp>
        <p:sp>
          <p:nvSpPr>
            <p:cNvPr id="98" name="Freihandform: Form 97">
              <a:extLst>
                <a:ext uri="{FF2B5EF4-FFF2-40B4-BE49-F238E27FC236}">
                  <a16:creationId xmlns:a16="http://schemas.microsoft.com/office/drawing/2014/main" id="{8FDE30C0-432A-4721-8DF4-4EBDA6C74AA3}"/>
                </a:ext>
              </a:extLst>
            </p:cNvPr>
            <p:cNvSpPr/>
            <p:nvPr/>
          </p:nvSpPr>
          <p:spPr>
            <a:xfrm>
              <a:off x="5615594" y="12073016"/>
              <a:ext cx="126873" cy="222030"/>
            </a:xfrm>
            <a:custGeom>
              <a:avLst/>
              <a:gdLst>
                <a:gd name="connsiteX0" fmla="*/ 9516 w 126872"/>
                <a:gd name="connsiteY0" fmla="*/ 0 h 222029"/>
                <a:gd name="connsiteX1" fmla="*/ 132899 w 126872"/>
                <a:gd name="connsiteY1" fmla="*/ 0 h 222029"/>
                <a:gd name="connsiteX2" fmla="*/ 132899 w 126872"/>
                <a:gd name="connsiteY2" fmla="*/ 19348 h 222029"/>
                <a:gd name="connsiteX3" fmla="*/ 29815 w 126872"/>
                <a:gd name="connsiteY3" fmla="*/ 19348 h 222029"/>
                <a:gd name="connsiteX4" fmla="*/ 26326 w 126872"/>
                <a:gd name="connsiteY4" fmla="*/ 99279 h 222029"/>
                <a:gd name="connsiteX5" fmla="*/ 26961 w 126872"/>
                <a:gd name="connsiteY5" fmla="*/ 99913 h 222029"/>
                <a:gd name="connsiteX6" fmla="*/ 76124 w 126872"/>
                <a:gd name="connsiteY6" fmla="*/ 76125 h 222029"/>
                <a:gd name="connsiteX7" fmla="*/ 144635 w 126872"/>
                <a:gd name="connsiteY7" fmla="*/ 150980 h 222029"/>
                <a:gd name="connsiteX8" fmla="*/ 72635 w 126872"/>
                <a:gd name="connsiteY8" fmla="*/ 228691 h 222029"/>
                <a:gd name="connsiteX9" fmla="*/ 0 w 126872"/>
                <a:gd name="connsiteY9" fmla="*/ 168743 h 222029"/>
                <a:gd name="connsiteX10" fmla="*/ 22837 w 126872"/>
                <a:gd name="connsiteY10" fmla="*/ 168743 h 222029"/>
                <a:gd name="connsiteX11" fmla="*/ 70414 w 126872"/>
                <a:gd name="connsiteY11" fmla="*/ 209342 h 222029"/>
                <a:gd name="connsiteX12" fmla="*/ 122115 w 126872"/>
                <a:gd name="connsiteY12" fmla="*/ 150029 h 222029"/>
                <a:gd name="connsiteX13" fmla="*/ 72000 w 126872"/>
                <a:gd name="connsiteY13" fmla="*/ 95473 h 222029"/>
                <a:gd name="connsiteX14" fmla="*/ 26643 w 126872"/>
                <a:gd name="connsiteY14" fmla="*/ 129412 h 222029"/>
                <a:gd name="connsiteX15" fmla="*/ 4441 w 126872"/>
                <a:gd name="connsiteY15" fmla="*/ 129412 h 222029"/>
                <a:gd name="connsiteX16" fmla="*/ 9516 w 126872"/>
                <a:gd name="connsiteY16" fmla="*/ 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872" h="222029">
                  <a:moveTo>
                    <a:pt x="9516" y="0"/>
                  </a:moveTo>
                  <a:lnTo>
                    <a:pt x="132899" y="0"/>
                  </a:lnTo>
                  <a:lnTo>
                    <a:pt x="132899" y="19348"/>
                  </a:lnTo>
                  <a:lnTo>
                    <a:pt x="29815" y="19348"/>
                  </a:lnTo>
                  <a:lnTo>
                    <a:pt x="26326" y="99279"/>
                  </a:lnTo>
                  <a:lnTo>
                    <a:pt x="26961" y="99913"/>
                  </a:lnTo>
                  <a:cubicBezTo>
                    <a:pt x="39648" y="85323"/>
                    <a:pt x="56141" y="76125"/>
                    <a:pt x="76124" y="76125"/>
                  </a:cubicBezTo>
                  <a:cubicBezTo>
                    <a:pt x="118309" y="76125"/>
                    <a:pt x="144635" y="110698"/>
                    <a:pt x="144635" y="150980"/>
                  </a:cubicBezTo>
                  <a:cubicBezTo>
                    <a:pt x="144635" y="194118"/>
                    <a:pt x="117040" y="228691"/>
                    <a:pt x="72635" y="228691"/>
                  </a:cubicBezTo>
                  <a:cubicBezTo>
                    <a:pt x="34573" y="228691"/>
                    <a:pt x="1269" y="211246"/>
                    <a:pt x="0" y="168743"/>
                  </a:cubicBezTo>
                  <a:lnTo>
                    <a:pt x="22837" y="168743"/>
                  </a:lnTo>
                  <a:cubicBezTo>
                    <a:pt x="24106" y="195703"/>
                    <a:pt x="44723" y="209342"/>
                    <a:pt x="70414" y="209342"/>
                  </a:cubicBezTo>
                  <a:cubicBezTo>
                    <a:pt x="105304" y="209342"/>
                    <a:pt x="122115" y="182382"/>
                    <a:pt x="122115" y="150029"/>
                  </a:cubicBezTo>
                  <a:cubicBezTo>
                    <a:pt x="122115" y="117676"/>
                    <a:pt x="105621" y="95473"/>
                    <a:pt x="72000" y="95473"/>
                  </a:cubicBezTo>
                  <a:cubicBezTo>
                    <a:pt x="50749" y="95473"/>
                    <a:pt x="31084" y="108477"/>
                    <a:pt x="26643" y="129412"/>
                  </a:cubicBezTo>
                  <a:lnTo>
                    <a:pt x="4441" y="129412"/>
                  </a:lnTo>
                  <a:lnTo>
                    <a:pt x="9516" y="0"/>
                  </a:lnTo>
                  <a:close/>
                </a:path>
              </a:pathLst>
            </a:custGeom>
            <a:solidFill>
              <a:srgbClr val="000000"/>
            </a:solidFill>
            <a:ln w="27976" cap="flat">
              <a:noFill/>
              <a:prstDash val="solid"/>
              <a:miter/>
            </a:ln>
          </p:spPr>
          <p:txBody>
            <a:bodyPr rtlCol="0" anchor="ctr"/>
            <a:lstStyle/>
            <a:p>
              <a:endParaRPr lang="de-CH" sz="914"/>
            </a:p>
          </p:txBody>
        </p:sp>
        <p:sp>
          <p:nvSpPr>
            <p:cNvPr id="99" name="Freihandform: Form 98">
              <a:extLst>
                <a:ext uri="{FF2B5EF4-FFF2-40B4-BE49-F238E27FC236}">
                  <a16:creationId xmlns:a16="http://schemas.microsoft.com/office/drawing/2014/main" id="{8414CE64-042D-40FF-8193-FC196F389CC6}"/>
                </a:ext>
              </a:extLst>
            </p:cNvPr>
            <p:cNvSpPr/>
            <p:nvPr/>
          </p:nvSpPr>
          <p:spPr>
            <a:xfrm>
              <a:off x="5791630" y="12067941"/>
              <a:ext cx="126873" cy="222030"/>
            </a:xfrm>
            <a:custGeom>
              <a:avLst/>
              <a:gdLst>
                <a:gd name="connsiteX0" fmla="*/ 149075 w 126872"/>
                <a:gd name="connsiteY0" fmla="*/ 117041 h 222029"/>
                <a:gd name="connsiteX1" fmla="*/ 74538 w 126872"/>
                <a:gd name="connsiteY1" fmla="*/ 234083 h 222029"/>
                <a:gd name="connsiteX2" fmla="*/ 0 w 126872"/>
                <a:gd name="connsiteY2" fmla="*/ 117041 h 222029"/>
                <a:gd name="connsiteX3" fmla="*/ 74538 w 126872"/>
                <a:gd name="connsiteY3" fmla="*/ 0 h 222029"/>
                <a:gd name="connsiteX4" fmla="*/ 149075 w 126872"/>
                <a:gd name="connsiteY4" fmla="*/ 117041 h 222029"/>
                <a:gd name="connsiteX5" fmla="*/ 22837 w 126872"/>
                <a:gd name="connsiteY5" fmla="*/ 117041 h 222029"/>
                <a:gd name="connsiteX6" fmla="*/ 74855 w 126872"/>
                <a:gd name="connsiteY6" fmla="*/ 214734 h 222029"/>
                <a:gd name="connsiteX7" fmla="*/ 126873 w 126872"/>
                <a:gd name="connsiteY7" fmla="*/ 117041 h 222029"/>
                <a:gd name="connsiteX8" fmla="*/ 74855 w 126872"/>
                <a:gd name="connsiteY8" fmla="*/ 19348 h 222029"/>
                <a:gd name="connsiteX9" fmla="*/ 22837 w 126872"/>
                <a:gd name="connsiteY9" fmla="*/ 117041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72" h="222029">
                  <a:moveTo>
                    <a:pt x="149075" y="117041"/>
                  </a:moveTo>
                  <a:cubicBezTo>
                    <a:pt x="149075" y="174135"/>
                    <a:pt x="135754" y="234083"/>
                    <a:pt x="74538" y="234083"/>
                  </a:cubicBezTo>
                  <a:cubicBezTo>
                    <a:pt x="13322" y="234083"/>
                    <a:pt x="0" y="174135"/>
                    <a:pt x="0" y="117041"/>
                  </a:cubicBezTo>
                  <a:cubicBezTo>
                    <a:pt x="0" y="59948"/>
                    <a:pt x="13322" y="0"/>
                    <a:pt x="74538" y="0"/>
                  </a:cubicBezTo>
                  <a:cubicBezTo>
                    <a:pt x="136071" y="0"/>
                    <a:pt x="149075" y="59948"/>
                    <a:pt x="149075" y="117041"/>
                  </a:cubicBezTo>
                  <a:close/>
                  <a:moveTo>
                    <a:pt x="22837" y="117041"/>
                  </a:moveTo>
                  <a:cubicBezTo>
                    <a:pt x="22837" y="150346"/>
                    <a:pt x="26960" y="214734"/>
                    <a:pt x="74855" y="214734"/>
                  </a:cubicBezTo>
                  <a:cubicBezTo>
                    <a:pt x="122432" y="214734"/>
                    <a:pt x="126873" y="150663"/>
                    <a:pt x="126873" y="117041"/>
                  </a:cubicBezTo>
                  <a:cubicBezTo>
                    <a:pt x="126873" y="83737"/>
                    <a:pt x="122749" y="19348"/>
                    <a:pt x="74855" y="19348"/>
                  </a:cubicBezTo>
                  <a:cubicBezTo>
                    <a:pt x="26960" y="19665"/>
                    <a:pt x="22837" y="83737"/>
                    <a:pt x="22837" y="117041"/>
                  </a:cubicBezTo>
                  <a:close/>
                </a:path>
              </a:pathLst>
            </a:custGeom>
            <a:solidFill>
              <a:srgbClr val="000000"/>
            </a:solidFill>
            <a:ln w="27976" cap="flat">
              <a:noFill/>
              <a:prstDash val="solid"/>
              <a:miter/>
            </a:ln>
          </p:spPr>
          <p:txBody>
            <a:bodyPr rtlCol="0" anchor="ctr"/>
            <a:lstStyle/>
            <a:p>
              <a:endParaRPr lang="de-CH" sz="914"/>
            </a:p>
          </p:txBody>
        </p:sp>
        <p:sp>
          <p:nvSpPr>
            <p:cNvPr id="100" name="Freihandform: Form 99">
              <a:extLst>
                <a:ext uri="{FF2B5EF4-FFF2-40B4-BE49-F238E27FC236}">
                  <a16:creationId xmlns:a16="http://schemas.microsoft.com/office/drawing/2014/main" id="{61853029-64F0-4F88-A3B3-1F3F0C15CA3A}"/>
                </a:ext>
              </a:extLst>
            </p:cNvPr>
            <p:cNvSpPr/>
            <p:nvPr/>
          </p:nvSpPr>
          <p:spPr>
            <a:xfrm>
              <a:off x="6077410" y="12063500"/>
              <a:ext cx="126873" cy="222030"/>
            </a:xfrm>
            <a:custGeom>
              <a:avLst/>
              <a:gdLst>
                <a:gd name="connsiteX0" fmla="*/ 0 w 126872"/>
                <a:gd name="connsiteY0" fmla="*/ 233766 h 222029"/>
                <a:gd name="connsiteX1" fmla="*/ 0 w 126872"/>
                <a:gd name="connsiteY1" fmla="*/ 214417 h 222029"/>
                <a:gd name="connsiteX2" fmla="*/ 130044 w 126872"/>
                <a:gd name="connsiteY2" fmla="*/ 19348 h 222029"/>
                <a:gd name="connsiteX3" fmla="*/ 0 w 126872"/>
                <a:gd name="connsiteY3" fmla="*/ 19348 h 222029"/>
                <a:gd name="connsiteX4" fmla="*/ 0 w 126872"/>
                <a:gd name="connsiteY4" fmla="*/ 0 h 222029"/>
                <a:gd name="connsiteX5" fmla="*/ 155102 w 126872"/>
                <a:gd name="connsiteY5" fmla="*/ 0 h 222029"/>
                <a:gd name="connsiteX6" fmla="*/ 155102 w 126872"/>
                <a:gd name="connsiteY6" fmla="*/ 19348 h 222029"/>
                <a:gd name="connsiteX7" fmla="*/ 24740 w 126872"/>
                <a:gd name="connsiteY7" fmla="*/ 214417 h 222029"/>
                <a:gd name="connsiteX8" fmla="*/ 155102 w 126872"/>
                <a:gd name="connsiteY8" fmla="*/ 214417 h 222029"/>
                <a:gd name="connsiteX9" fmla="*/ 155102 w 126872"/>
                <a:gd name="connsiteY9" fmla="*/ 233766 h 222029"/>
                <a:gd name="connsiteX10" fmla="*/ 0 w 126872"/>
                <a:gd name="connsiteY10" fmla="*/ 23376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222029">
                  <a:moveTo>
                    <a:pt x="0" y="233766"/>
                  </a:moveTo>
                  <a:lnTo>
                    <a:pt x="0" y="214417"/>
                  </a:lnTo>
                  <a:lnTo>
                    <a:pt x="130044" y="19348"/>
                  </a:lnTo>
                  <a:lnTo>
                    <a:pt x="0" y="19348"/>
                  </a:lnTo>
                  <a:lnTo>
                    <a:pt x="0" y="0"/>
                  </a:lnTo>
                  <a:lnTo>
                    <a:pt x="155102" y="0"/>
                  </a:lnTo>
                  <a:lnTo>
                    <a:pt x="155102" y="19348"/>
                  </a:lnTo>
                  <a:lnTo>
                    <a:pt x="24740" y="214417"/>
                  </a:lnTo>
                  <a:lnTo>
                    <a:pt x="155102" y="214417"/>
                  </a:lnTo>
                  <a:lnTo>
                    <a:pt x="155102" y="233766"/>
                  </a:lnTo>
                  <a:lnTo>
                    <a:pt x="0" y="233766"/>
                  </a:lnTo>
                  <a:close/>
                </a:path>
              </a:pathLst>
            </a:custGeom>
            <a:solidFill>
              <a:srgbClr val="000000"/>
            </a:solidFill>
            <a:ln w="27976" cap="flat">
              <a:noFill/>
              <a:prstDash val="solid"/>
              <a:miter/>
            </a:ln>
          </p:spPr>
          <p:txBody>
            <a:bodyPr rtlCol="0" anchor="ctr"/>
            <a:lstStyle/>
            <a:p>
              <a:endParaRPr lang="de-CH" sz="914"/>
            </a:p>
          </p:txBody>
        </p:sp>
        <p:sp>
          <p:nvSpPr>
            <p:cNvPr id="101" name="Freihandform: Form 100">
              <a:extLst>
                <a:ext uri="{FF2B5EF4-FFF2-40B4-BE49-F238E27FC236}">
                  <a16:creationId xmlns:a16="http://schemas.microsoft.com/office/drawing/2014/main" id="{9045191E-616A-4FFE-93B1-6EC1C820196A}"/>
                </a:ext>
              </a:extLst>
            </p:cNvPr>
            <p:cNvSpPr/>
            <p:nvPr/>
          </p:nvSpPr>
          <p:spPr>
            <a:xfrm>
              <a:off x="6271208" y="12067941"/>
              <a:ext cx="126873" cy="222030"/>
            </a:xfrm>
            <a:custGeom>
              <a:avLst/>
              <a:gdLst>
                <a:gd name="connsiteX0" fmla="*/ 109110 w 126872"/>
                <a:gd name="connsiteY0" fmla="*/ 66609 h 222029"/>
                <a:gd name="connsiteX1" fmla="*/ 128458 w 126872"/>
                <a:gd name="connsiteY1" fmla="*/ 66609 h 222029"/>
                <a:gd name="connsiteX2" fmla="*/ 128458 w 126872"/>
                <a:gd name="connsiteY2" fmla="*/ 192849 h 222029"/>
                <a:gd name="connsiteX3" fmla="*/ 130044 w 126872"/>
                <a:gd name="connsiteY3" fmla="*/ 229642 h 222029"/>
                <a:gd name="connsiteX4" fmla="*/ 110062 w 126872"/>
                <a:gd name="connsiteY4" fmla="*/ 229642 h 222029"/>
                <a:gd name="connsiteX5" fmla="*/ 109110 w 126872"/>
                <a:gd name="connsiteY5" fmla="*/ 205536 h 222029"/>
                <a:gd name="connsiteX6" fmla="*/ 108476 w 126872"/>
                <a:gd name="connsiteY6" fmla="*/ 204902 h 222029"/>
                <a:gd name="connsiteX7" fmla="*/ 57410 w 126872"/>
                <a:gd name="connsiteY7" fmla="*/ 234400 h 222029"/>
                <a:gd name="connsiteX8" fmla="*/ 0 w 126872"/>
                <a:gd name="connsiteY8" fmla="*/ 168425 h 222029"/>
                <a:gd name="connsiteX9" fmla="*/ 0 w 126872"/>
                <a:gd name="connsiteY9" fmla="*/ 66609 h 222029"/>
                <a:gd name="connsiteX10" fmla="*/ 19348 w 126872"/>
                <a:gd name="connsiteY10" fmla="*/ 66609 h 222029"/>
                <a:gd name="connsiteX11" fmla="*/ 19348 w 126872"/>
                <a:gd name="connsiteY11" fmla="*/ 171597 h 222029"/>
                <a:gd name="connsiteX12" fmla="*/ 62168 w 126872"/>
                <a:gd name="connsiteY12" fmla="*/ 216320 h 222029"/>
                <a:gd name="connsiteX13" fmla="*/ 108793 w 126872"/>
                <a:gd name="connsiteY13" fmla="*/ 160178 h 222029"/>
                <a:gd name="connsiteX14" fmla="*/ 108793 w 126872"/>
                <a:gd name="connsiteY14" fmla="*/ 66609 h 222029"/>
                <a:gd name="connsiteX15" fmla="*/ 24423 w 126872"/>
                <a:gd name="connsiteY15" fmla="*/ 28546 h 222029"/>
                <a:gd name="connsiteX16" fmla="*/ 24423 w 126872"/>
                <a:gd name="connsiteY16" fmla="*/ 0 h 222029"/>
                <a:gd name="connsiteX17" fmla="*/ 48529 w 126872"/>
                <a:gd name="connsiteY17" fmla="*/ 0 h 222029"/>
                <a:gd name="connsiteX18" fmla="*/ 48529 w 126872"/>
                <a:gd name="connsiteY18" fmla="*/ 28546 h 222029"/>
                <a:gd name="connsiteX19" fmla="*/ 24423 w 126872"/>
                <a:gd name="connsiteY19" fmla="*/ 28546 h 222029"/>
                <a:gd name="connsiteX20" fmla="*/ 80881 w 126872"/>
                <a:gd name="connsiteY20" fmla="*/ 28546 h 222029"/>
                <a:gd name="connsiteX21" fmla="*/ 80881 w 126872"/>
                <a:gd name="connsiteY21" fmla="*/ 0 h 222029"/>
                <a:gd name="connsiteX22" fmla="*/ 104987 w 126872"/>
                <a:gd name="connsiteY22" fmla="*/ 0 h 222029"/>
                <a:gd name="connsiteX23" fmla="*/ 104987 w 126872"/>
                <a:gd name="connsiteY23" fmla="*/ 28546 h 222029"/>
                <a:gd name="connsiteX24" fmla="*/ 80881 w 126872"/>
                <a:gd name="connsiteY24" fmla="*/ 28546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872" h="222029">
                  <a:moveTo>
                    <a:pt x="109110" y="66609"/>
                  </a:moveTo>
                  <a:lnTo>
                    <a:pt x="128458" y="66609"/>
                  </a:lnTo>
                  <a:lnTo>
                    <a:pt x="128458" y="192849"/>
                  </a:lnTo>
                  <a:cubicBezTo>
                    <a:pt x="128458" y="205536"/>
                    <a:pt x="129410" y="218541"/>
                    <a:pt x="130044" y="229642"/>
                  </a:cubicBezTo>
                  <a:lnTo>
                    <a:pt x="110062" y="229642"/>
                  </a:lnTo>
                  <a:lnTo>
                    <a:pt x="109110" y="205536"/>
                  </a:lnTo>
                  <a:lnTo>
                    <a:pt x="108476" y="204902"/>
                  </a:lnTo>
                  <a:cubicBezTo>
                    <a:pt x="97057" y="224884"/>
                    <a:pt x="78661" y="234400"/>
                    <a:pt x="57410" y="234400"/>
                  </a:cubicBezTo>
                  <a:cubicBezTo>
                    <a:pt x="4123" y="234400"/>
                    <a:pt x="0" y="187456"/>
                    <a:pt x="0" y="168425"/>
                  </a:cubicBezTo>
                  <a:lnTo>
                    <a:pt x="0" y="66609"/>
                  </a:lnTo>
                  <a:lnTo>
                    <a:pt x="19348" y="66609"/>
                  </a:lnTo>
                  <a:lnTo>
                    <a:pt x="19348" y="171597"/>
                  </a:lnTo>
                  <a:cubicBezTo>
                    <a:pt x="19348" y="199827"/>
                    <a:pt x="35524" y="216320"/>
                    <a:pt x="62168" y="216320"/>
                  </a:cubicBezTo>
                  <a:cubicBezTo>
                    <a:pt x="94203" y="216320"/>
                    <a:pt x="108793" y="189359"/>
                    <a:pt x="108793" y="160178"/>
                  </a:cubicBezTo>
                  <a:lnTo>
                    <a:pt x="108793" y="66609"/>
                  </a:lnTo>
                  <a:close/>
                  <a:moveTo>
                    <a:pt x="24423" y="28546"/>
                  </a:moveTo>
                  <a:lnTo>
                    <a:pt x="24423" y="0"/>
                  </a:lnTo>
                  <a:lnTo>
                    <a:pt x="48529" y="0"/>
                  </a:lnTo>
                  <a:lnTo>
                    <a:pt x="48529" y="28546"/>
                  </a:lnTo>
                  <a:lnTo>
                    <a:pt x="24423" y="28546"/>
                  </a:lnTo>
                  <a:close/>
                  <a:moveTo>
                    <a:pt x="80881" y="28546"/>
                  </a:moveTo>
                  <a:lnTo>
                    <a:pt x="80881" y="0"/>
                  </a:lnTo>
                  <a:lnTo>
                    <a:pt x="104987" y="0"/>
                  </a:lnTo>
                  <a:lnTo>
                    <a:pt x="104987" y="28546"/>
                  </a:lnTo>
                  <a:lnTo>
                    <a:pt x="80881" y="28546"/>
                  </a:lnTo>
                  <a:close/>
                </a:path>
              </a:pathLst>
            </a:custGeom>
            <a:solidFill>
              <a:srgbClr val="000000"/>
            </a:solidFill>
            <a:ln w="27976" cap="flat">
              <a:noFill/>
              <a:prstDash val="solid"/>
              <a:miter/>
            </a:ln>
          </p:spPr>
          <p:txBody>
            <a:bodyPr rtlCol="0" anchor="ctr"/>
            <a:lstStyle/>
            <a:p>
              <a:endParaRPr lang="de-CH" sz="914"/>
            </a:p>
          </p:txBody>
        </p:sp>
        <p:sp>
          <p:nvSpPr>
            <p:cNvPr id="102" name="Freihandform: Form 101">
              <a:extLst>
                <a:ext uri="{FF2B5EF4-FFF2-40B4-BE49-F238E27FC236}">
                  <a16:creationId xmlns:a16="http://schemas.microsoft.com/office/drawing/2014/main" id="{CAC81700-8004-4984-A7AA-476C028DDD88}"/>
                </a:ext>
              </a:extLst>
            </p:cNvPr>
            <p:cNvSpPr/>
            <p:nvPr/>
          </p:nvSpPr>
          <p:spPr>
            <a:xfrm>
              <a:off x="6450733" y="12129344"/>
              <a:ext cx="63436" cy="158593"/>
            </a:xfrm>
            <a:custGeom>
              <a:avLst/>
              <a:gdLst>
                <a:gd name="connsiteX0" fmla="*/ 20934 w 63436"/>
                <a:gd name="connsiteY0" fmla="*/ 167922 h 158592"/>
                <a:gd name="connsiteX1" fmla="*/ 1586 w 63436"/>
                <a:gd name="connsiteY1" fmla="*/ 167922 h 158592"/>
                <a:gd name="connsiteX2" fmla="*/ 1586 w 63436"/>
                <a:gd name="connsiteY2" fmla="*/ 41683 h 158592"/>
                <a:gd name="connsiteX3" fmla="*/ 0 w 63436"/>
                <a:gd name="connsiteY3" fmla="*/ 4889 h 158592"/>
                <a:gd name="connsiteX4" fmla="*/ 19982 w 63436"/>
                <a:gd name="connsiteY4" fmla="*/ 4889 h 158592"/>
                <a:gd name="connsiteX5" fmla="*/ 20934 w 63436"/>
                <a:gd name="connsiteY5" fmla="*/ 28995 h 158592"/>
                <a:gd name="connsiteX6" fmla="*/ 21568 w 63436"/>
                <a:gd name="connsiteY6" fmla="*/ 28995 h 158592"/>
                <a:gd name="connsiteX7" fmla="*/ 58362 w 63436"/>
                <a:gd name="connsiteY7" fmla="*/ 131 h 158592"/>
                <a:gd name="connsiteX8" fmla="*/ 77709 w 63436"/>
                <a:gd name="connsiteY8" fmla="*/ 449 h 158592"/>
                <a:gd name="connsiteX9" fmla="*/ 77709 w 63436"/>
                <a:gd name="connsiteY9" fmla="*/ 19162 h 158592"/>
                <a:gd name="connsiteX10" fmla="*/ 65657 w 63436"/>
                <a:gd name="connsiteY10" fmla="*/ 17894 h 158592"/>
                <a:gd name="connsiteX11" fmla="*/ 20934 w 63436"/>
                <a:gd name="connsiteY11" fmla="*/ 69912 h 158592"/>
                <a:gd name="connsiteX12" fmla="*/ 20934 w 63436"/>
                <a:gd name="connsiteY12" fmla="*/ 167922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58592">
                  <a:moveTo>
                    <a:pt x="20934" y="167922"/>
                  </a:moveTo>
                  <a:lnTo>
                    <a:pt x="1586" y="167922"/>
                  </a:lnTo>
                  <a:lnTo>
                    <a:pt x="1586" y="41683"/>
                  </a:lnTo>
                  <a:cubicBezTo>
                    <a:pt x="1903" y="28995"/>
                    <a:pt x="634" y="15991"/>
                    <a:pt x="0" y="4889"/>
                  </a:cubicBezTo>
                  <a:lnTo>
                    <a:pt x="19982" y="4889"/>
                  </a:lnTo>
                  <a:lnTo>
                    <a:pt x="20934" y="28995"/>
                  </a:lnTo>
                  <a:lnTo>
                    <a:pt x="21568" y="28995"/>
                  </a:lnTo>
                  <a:cubicBezTo>
                    <a:pt x="27278" y="12502"/>
                    <a:pt x="41868" y="766"/>
                    <a:pt x="58362" y="131"/>
                  </a:cubicBezTo>
                  <a:cubicBezTo>
                    <a:pt x="64705" y="-186"/>
                    <a:pt x="71366" y="131"/>
                    <a:pt x="77709" y="449"/>
                  </a:cubicBezTo>
                  <a:lnTo>
                    <a:pt x="77709" y="19162"/>
                  </a:lnTo>
                  <a:cubicBezTo>
                    <a:pt x="73903" y="18845"/>
                    <a:pt x="69463" y="17894"/>
                    <a:pt x="65657" y="17894"/>
                  </a:cubicBezTo>
                  <a:cubicBezTo>
                    <a:pt x="36793" y="17894"/>
                    <a:pt x="21568" y="38511"/>
                    <a:pt x="20934" y="69912"/>
                  </a:cubicBezTo>
                  <a:lnTo>
                    <a:pt x="20934" y="167922"/>
                  </a:lnTo>
                  <a:close/>
                </a:path>
              </a:pathLst>
            </a:custGeom>
            <a:solidFill>
              <a:srgbClr val="000000"/>
            </a:solidFill>
            <a:ln w="27976" cap="flat">
              <a:noFill/>
              <a:prstDash val="solid"/>
              <a:miter/>
            </a:ln>
          </p:spPr>
          <p:txBody>
            <a:bodyPr rtlCol="0" anchor="ctr"/>
            <a:lstStyle/>
            <a:p>
              <a:endParaRPr lang="de-CH" sz="914"/>
            </a:p>
          </p:txBody>
        </p:sp>
        <p:sp>
          <p:nvSpPr>
            <p:cNvPr id="103" name="Freihandform: Form 102">
              <a:extLst>
                <a:ext uri="{FF2B5EF4-FFF2-40B4-BE49-F238E27FC236}">
                  <a16:creationId xmlns:a16="http://schemas.microsoft.com/office/drawing/2014/main" id="{06D290A8-1FFA-43E4-A453-392B6979CF3D}"/>
                </a:ext>
              </a:extLst>
            </p:cNvPr>
            <p:cNvSpPr/>
            <p:nvPr/>
          </p:nvSpPr>
          <p:spPr>
            <a:xfrm>
              <a:off x="6559209" y="12063183"/>
              <a:ext cx="31718" cy="222030"/>
            </a:xfrm>
            <a:custGeom>
              <a:avLst/>
              <a:gdLst>
                <a:gd name="connsiteX0" fmla="*/ 22837 w 0"/>
                <a:gd name="connsiteY0" fmla="*/ 24423 h 222029"/>
                <a:gd name="connsiteX1" fmla="*/ 0 w 0"/>
                <a:gd name="connsiteY1" fmla="*/ 24423 h 222029"/>
                <a:gd name="connsiteX2" fmla="*/ 0 w 0"/>
                <a:gd name="connsiteY2" fmla="*/ 0 h 222029"/>
                <a:gd name="connsiteX3" fmla="*/ 22837 w 0"/>
                <a:gd name="connsiteY3" fmla="*/ 0 h 222029"/>
                <a:gd name="connsiteX4" fmla="*/ 22837 w 0"/>
                <a:gd name="connsiteY4" fmla="*/ 24423 h 222029"/>
                <a:gd name="connsiteX5" fmla="*/ 21251 w 0"/>
                <a:gd name="connsiteY5" fmla="*/ 71367 h 222029"/>
                <a:gd name="connsiteX6" fmla="*/ 21251 w 0"/>
                <a:gd name="connsiteY6" fmla="*/ 234083 h 222029"/>
                <a:gd name="connsiteX7" fmla="*/ 1903 w 0"/>
                <a:gd name="connsiteY7" fmla="*/ 234083 h 222029"/>
                <a:gd name="connsiteX8" fmla="*/ 1903 w 0"/>
                <a:gd name="connsiteY8" fmla="*/ 71367 h 222029"/>
                <a:gd name="connsiteX9" fmla="*/ 21251 w 0"/>
                <a:gd name="connsiteY9" fmla="*/ 7136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h="222029">
                  <a:moveTo>
                    <a:pt x="22837" y="24423"/>
                  </a:moveTo>
                  <a:lnTo>
                    <a:pt x="0" y="24423"/>
                  </a:lnTo>
                  <a:lnTo>
                    <a:pt x="0" y="0"/>
                  </a:lnTo>
                  <a:lnTo>
                    <a:pt x="22837" y="0"/>
                  </a:lnTo>
                  <a:lnTo>
                    <a:pt x="22837" y="24423"/>
                  </a:lnTo>
                  <a:close/>
                  <a:moveTo>
                    <a:pt x="21251" y="71367"/>
                  </a:moveTo>
                  <a:lnTo>
                    <a:pt x="21251" y="234083"/>
                  </a:lnTo>
                  <a:lnTo>
                    <a:pt x="1903" y="234083"/>
                  </a:lnTo>
                  <a:lnTo>
                    <a:pt x="1903" y="71367"/>
                  </a:lnTo>
                  <a:lnTo>
                    <a:pt x="21251" y="71367"/>
                  </a:lnTo>
                  <a:close/>
                </a:path>
              </a:pathLst>
            </a:custGeom>
            <a:solidFill>
              <a:srgbClr val="000000"/>
            </a:solidFill>
            <a:ln w="27976" cap="flat">
              <a:noFill/>
              <a:prstDash val="solid"/>
              <a:miter/>
            </a:ln>
          </p:spPr>
          <p:txBody>
            <a:bodyPr rtlCol="0" anchor="ctr"/>
            <a:lstStyle/>
            <a:p>
              <a:endParaRPr lang="de-CH" sz="914"/>
            </a:p>
          </p:txBody>
        </p:sp>
        <p:sp>
          <p:nvSpPr>
            <p:cNvPr id="104" name="Freihandform: Form 103">
              <a:extLst>
                <a:ext uri="{FF2B5EF4-FFF2-40B4-BE49-F238E27FC236}">
                  <a16:creationId xmlns:a16="http://schemas.microsoft.com/office/drawing/2014/main" id="{856E7E00-DFAB-4CEC-8A3D-FD80E5918A33}"/>
                </a:ext>
              </a:extLst>
            </p:cNvPr>
            <p:cNvSpPr/>
            <p:nvPr/>
          </p:nvSpPr>
          <p:spPr>
            <a:xfrm>
              <a:off x="6622011" y="12129475"/>
              <a:ext cx="126873" cy="158593"/>
            </a:xfrm>
            <a:custGeom>
              <a:avLst/>
              <a:gdLst>
                <a:gd name="connsiteX0" fmla="*/ 113868 w 126872"/>
                <a:gd name="connsiteY0" fmla="*/ 54873 h 158592"/>
                <a:gd name="connsiteX1" fmla="*/ 69463 w 126872"/>
                <a:gd name="connsiteY1" fmla="*/ 17763 h 158592"/>
                <a:gd name="connsiteX2" fmla="*/ 21251 w 126872"/>
                <a:gd name="connsiteY2" fmla="*/ 85957 h 158592"/>
                <a:gd name="connsiteX3" fmla="*/ 69463 w 126872"/>
                <a:gd name="connsiteY3" fmla="*/ 154787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3"/>
                    <a:pt x="69463" y="17763"/>
                  </a:cubicBezTo>
                  <a:cubicBezTo>
                    <a:pt x="39648" y="17763"/>
                    <a:pt x="21251" y="48847"/>
                    <a:pt x="21251" y="85957"/>
                  </a:cubicBezTo>
                  <a:cubicBezTo>
                    <a:pt x="21251" y="123385"/>
                    <a:pt x="39648" y="154787"/>
                    <a:pt x="69463" y="154787"/>
                  </a:cubicBezTo>
                  <a:cubicBezTo>
                    <a:pt x="94837" y="154787"/>
                    <a:pt x="112282" y="139244"/>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105" name="Freihandform: Form 104">
              <a:extLst>
                <a:ext uri="{FF2B5EF4-FFF2-40B4-BE49-F238E27FC236}">
                  <a16:creationId xmlns:a16="http://schemas.microsoft.com/office/drawing/2014/main" id="{29CE8996-F90B-4208-B72B-8D8FB5271049}"/>
                </a:ext>
              </a:extLst>
            </p:cNvPr>
            <p:cNvSpPr/>
            <p:nvPr/>
          </p:nvSpPr>
          <p:spPr>
            <a:xfrm>
              <a:off x="6779967" y="12063183"/>
              <a:ext cx="126873" cy="222030"/>
            </a:xfrm>
            <a:custGeom>
              <a:avLst/>
              <a:gdLst>
                <a:gd name="connsiteX0" fmla="*/ 19031 w 126872"/>
                <a:gd name="connsiteY0" fmla="*/ 96107 h 222029"/>
                <a:gd name="connsiteX1" fmla="*/ 19665 w 126872"/>
                <a:gd name="connsiteY1" fmla="*/ 96107 h 222029"/>
                <a:gd name="connsiteX2" fmla="*/ 70732 w 126872"/>
                <a:gd name="connsiteY2" fmla="*/ 66609 h 222029"/>
                <a:gd name="connsiteX3" fmla="*/ 128141 w 126872"/>
                <a:gd name="connsiteY3" fmla="*/ 132583 h 222029"/>
                <a:gd name="connsiteX4" fmla="*/ 128141 w 126872"/>
                <a:gd name="connsiteY4" fmla="*/ 234400 h 222029"/>
                <a:gd name="connsiteX5" fmla="*/ 108793 w 126872"/>
                <a:gd name="connsiteY5" fmla="*/ 234400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6107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031" y="96107"/>
                  </a:moveTo>
                  <a:lnTo>
                    <a:pt x="19665" y="96107"/>
                  </a:lnTo>
                  <a:cubicBezTo>
                    <a:pt x="31084" y="76125"/>
                    <a:pt x="49480" y="66609"/>
                    <a:pt x="70732" y="66609"/>
                  </a:cubicBezTo>
                  <a:cubicBezTo>
                    <a:pt x="124018" y="66609"/>
                    <a:pt x="128141" y="113552"/>
                    <a:pt x="128141" y="132583"/>
                  </a:cubicBezTo>
                  <a:lnTo>
                    <a:pt x="128141" y="234400"/>
                  </a:lnTo>
                  <a:lnTo>
                    <a:pt x="108793" y="234400"/>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6107"/>
                  </a:lnTo>
                  <a:close/>
                </a:path>
              </a:pathLst>
            </a:custGeom>
            <a:solidFill>
              <a:srgbClr val="000000"/>
            </a:solidFill>
            <a:ln w="27976" cap="flat">
              <a:noFill/>
              <a:prstDash val="solid"/>
              <a:miter/>
            </a:ln>
          </p:spPr>
          <p:txBody>
            <a:bodyPr rtlCol="0" anchor="ctr"/>
            <a:lstStyle/>
            <a:p>
              <a:endParaRPr lang="de-CH" sz="914"/>
            </a:p>
          </p:txBody>
        </p:sp>
        <p:sp>
          <p:nvSpPr>
            <p:cNvPr id="106" name="Freihandform: Form 105">
              <a:extLst>
                <a:ext uri="{FF2B5EF4-FFF2-40B4-BE49-F238E27FC236}">
                  <a16:creationId xmlns:a16="http://schemas.microsoft.com/office/drawing/2014/main" id="{7ABF6860-924B-4AE5-970E-FB3DE8BA2980}"/>
                </a:ext>
              </a:extLst>
            </p:cNvPr>
            <p:cNvSpPr/>
            <p:nvPr/>
          </p:nvSpPr>
          <p:spPr>
            <a:xfrm>
              <a:off x="4689741" y="12631579"/>
              <a:ext cx="253745" cy="158593"/>
            </a:xfrm>
            <a:custGeom>
              <a:avLst/>
              <a:gdLst>
                <a:gd name="connsiteX0" fmla="*/ 69780 w 253745"/>
                <a:gd name="connsiteY0" fmla="*/ 137024 h 158592"/>
                <a:gd name="connsiteX1" fmla="*/ 70414 w 253745"/>
                <a:gd name="connsiteY1" fmla="*/ 137024 h 158592"/>
                <a:gd name="connsiteX2" fmla="*/ 119577 w 253745"/>
                <a:gd name="connsiteY2" fmla="*/ 0 h 158592"/>
                <a:gd name="connsiteX3" fmla="*/ 142732 w 253745"/>
                <a:gd name="connsiteY3" fmla="*/ 0 h 158592"/>
                <a:gd name="connsiteX4" fmla="*/ 190626 w 253745"/>
                <a:gd name="connsiteY4" fmla="*/ 135755 h 158592"/>
                <a:gd name="connsiteX5" fmla="*/ 191260 w 253745"/>
                <a:gd name="connsiteY5" fmla="*/ 135755 h 158592"/>
                <a:gd name="connsiteX6" fmla="*/ 238203 w 253745"/>
                <a:gd name="connsiteY6" fmla="*/ 0 h 158592"/>
                <a:gd name="connsiteX7" fmla="*/ 259455 w 253745"/>
                <a:gd name="connsiteY7" fmla="*/ 0 h 158592"/>
                <a:gd name="connsiteX8" fmla="*/ 198873 w 253745"/>
                <a:gd name="connsiteY8" fmla="*/ 162716 h 158592"/>
                <a:gd name="connsiteX9" fmla="*/ 180476 w 253745"/>
                <a:gd name="connsiteY9" fmla="*/ 162716 h 158592"/>
                <a:gd name="connsiteX10" fmla="*/ 130679 w 253745"/>
                <a:gd name="connsiteY10" fmla="*/ 22203 h 158592"/>
                <a:gd name="connsiteX11" fmla="*/ 130044 w 253745"/>
                <a:gd name="connsiteY11" fmla="*/ 22203 h 158592"/>
                <a:gd name="connsiteX12" fmla="*/ 79295 w 253745"/>
                <a:gd name="connsiteY12" fmla="*/ 162716 h 158592"/>
                <a:gd name="connsiteX13" fmla="*/ 59630 w 253745"/>
                <a:gd name="connsiteY13" fmla="*/ 162716 h 158592"/>
                <a:gd name="connsiteX14" fmla="*/ 0 w 253745"/>
                <a:gd name="connsiteY14" fmla="*/ 0 h 158592"/>
                <a:gd name="connsiteX15" fmla="*/ 21251 w 253745"/>
                <a:gd name="connsiteY15" fmla="*/ 0 h 158592"/>
                <a:gd name="connsiteX16" fmla="*/ 69780 w 253745"/>
                <a:gd name="connsiteY16" fmla="*/ 137024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745" h="158592">
                  <a:moveTo>
                    <a:pt x="69780" y="137024"/>
                  </a:moveTo>
                  <a:lnTo>
                    <a:pt x="70414" y="137024"/>
                  </a:lnTo>
                  <a:lnTo>
                    <a:pt x="119577" y="0"/>
                  </a:lnTo>
                  <a:lnTo>
                    <a:pt x="142732" y="0"/>
                  </a:lnTo>
                  <a:lnTo>
                    <a:pt x="190626" y="135755"/>
                  </a:lnTo>
                  <a:lnTo>
                    <a:pt x="191260" y="135755"/>
                  </a:lnTo>
                  <a:lnTo>
                    <a:pt x="238203" y="0"/>
                  </a:lnTo>
                  <a:lnTo>
                    <a:pt x="259455" y="0"/>
                  </a:lnTo>
                  <a:lnTo>
                    <a:pt x="198873" y="162716"/>
                  </a:lnTo>
                  <a:lnTo>
                    <a:pt x="180476" y="162716"/>
                  </a:lnTo>
                  <a:lnTo>
                    <a:pt x="130679" y="22203"/>
                  </a:lnTo>
                  <a:lnTo>
                    <a:pt x="130044" y="22203"/>
                  </a:lnTo>
                  <a:lnTo>
                    <a:pt x="79295" y="162716"/>
                  </a:lnTo>
                  <a:lnTo>
                    <a:pt x="59630" y="162716"/>
                  </a:lnTo>
                  <a:lnTo>
                    <a:pt x="0" y="0"/>
                  </a:lnTo>
                  <a:lnTo>
                    <a:pt x="21251" y="0"/>
                  </a:lnTo>
                  <a:lnTo>
                    <a:pt x="69780" y="137024"/>
                  </a:lnTo>
                  <a:close/>
                </a:path>
              </a:pathLst>
            </a:custGeom>
            <a:solidFill>
              <a:srgbClr val="000000"/>
            </a:solidFill>
            <a:ln w="27976" cap="flat">
              <a:noFill/>
              <a:prstDash val="solid"/>
              <a:miter/>
            </a:ln>
          </p:spPr>
          <p:txBody>
            <a:bodyPr rtlCol="0" anchor="ctr"/>
            <a:lstStyle/>
            <a:p>
              <a:endParaRPr lang="de-CH" sz="914"/>
            </a:p>
          </p:txBody>
        </p:sp>
        <p:sp>
          <p:nvSpPr>
            <p:cNvPr id="107" name="Freihandform: Form 106">
              <a:extLst>
                <a:ext uri="{FF2B5EF4-FFF2-40B4-BE49-F238E27FC236}">
                  <a16:creationId xmlns:a16="http://schemas.microsoft.com/office/drawing/2014/main" id="{0484C207-0461-4415-8BFB-6EA8863C8B35}"/>
                </a:ext>
              </a:extLst>
            </p:cNvPr>
            <p:cNvSpPr/>
            <p:nvPr/>
          </p:nvSpPr>
          <p:spPr>
            <a:xfrm>
              <a:off x="4966641" y="12631579"/>
              <a:ext cx="253745" cy="158593"/>
            </a:xfrm>
            <a:custGeom>
              <a:avLst/>
              <a:gdLst>
                <a:gd name="connsiteX0" fmla="*/ 69780 w 253745"/>
                <a:gd name="connsiteY0" fmla="*/ 137024 h 158592"/>
                <a:gd name="connsiteX1" fmla="*/ 70414 w 253745"/>
                <a:gd name="connsiteY1" fmla="*/ 137024 h 158592"/>
                <a:gd name="connsiteX2" fmla="*/ 119578 w 253745"/>
                <a:gd name="connsiteY2" fmla="*/ 0 h 158592"/>
                <a:gd name="connsiteX3" fmla="*/ 142732 w 253745"/>
                <a:gd name="connsiteY3" fmla="*/ 0 h 158592"/>
                <a:gd name="connsiteX4" fmla="*/ 190626 w 253745"/>
                <a:gd name="connsiteY4" fmla="*/ 135755 h 158592"/>
                <a:gd name="connsiteX5" fmla="*/ 191260 w 253745"/>
                <a:gd name="connsiteY5" fmla="*/ 135755 h 158592"/>
                <a:gd name="connsiteX6" fmla="*/ 238203 w 253745"/>
                <a:gd name="connsiteY6" fmla="*/ 0 h 158592"/>
                <a:gd name="connsiteX7" fmla="*/ 259454 w 253745"/>
                <a:gd name="connsiteY7" fmla="*/ 0 h 158592"/>
                <a:gd name="connsiteX8" fmla="*/ 198873 w 253745"/>
                <a:gd name="connsiteY8" fmla="*/ 162716 h 158592"/>
                <a:gd name="connsiteX9" fmla="*/ 180476 w 253745"/>
                <a:gd name="connsiteY9" fmla="*/ 162716 h 158592"/>
                <a:gd name="connsiteX10" fmla="*/ 130679 w 253745"/>
                <a:gd name="connsiteY10" fmla="*/ 22203 h 158592"/>
                <a:gd name="connsiteX11" fmla="*/ 130044 w 253745"/>
                <a:gd name="connsiteY11" fmla="*/ 22203 h 158592"/>
                <a:gd name="connsiteX12" fmla="*/ 79295 w 253745"/>
                <a:gd name="connsiteY12" fmla="*/ 162716 h 158592"/>
                <a:gd name="connsiteX13" fmla="*/ 59630 w 253745"/>
                <a:gd name="connsiteY13" fmla="*/ 162716 h 158592"/>
                <a:gd name="connsiteX14" fmla="*/ 0 w 253745"/>
                <a:gd name="connsiteY14" fmla="*/ 0 h 158592"/>
                <a:gd name="connsiteX15" fmla="*/ 21251 w 253745"/>
                <a:gd name="connsiteY15" fmla="*/ 0 h 158592"/>
                <a:gd name="connsiteX16" fmla="*/ 69780 w 253745"/>
                <a:gd name="connsiteY16" fmla="*/ 137024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745" h="158592">
                  <a:moveTo>
                    <a:pt x="69780" y="137024"/>
                  </a:moveTo>
                  <a:lnTo>
                    <a:pt x="70414" y="137024"/>
                  </a:lnTo>
                  <a:lnTo>
                    <a:pt x="119578" y="0"/>
                  </a:lnTo>
                  <a:lnTo>
                    <a:pt x="142732" y="0"/>
                  </a:lnTo>
                  <a:lnTo>
                    <a:pt x="190626" y="135755"/>
                  </a:lnTo>
                  <a:lnTo>
                    <a:pt x="191260" y="135755"/>
                  </a:lnTo>
                  <a:lnTo>
                    <a:pt x="238203" y="0"/>
                  </a:lnTo>
                  <a:lnTo>
                    <a:pt x="259454" y="0"/>
                  </a:lnTo>
                  <a:lnTo>
                    <a:pt x="198873" y="162716"/>
                  </a:lnTo>
                  <a:lnTo>
                    <a:pt x="180476" y="162716"/>
                  </a:lnTo>
                  <a:lnTo>
                    <a:pt x="130679" y="22203"/>
                  </a:lnTo>
                  <a:lnTo>
                    <a:pt x="130044" y="22203"/>
                  </a:lnTo>
                  <a:lnTo>
                    <a:pt x="79295" y="162716"/>
                  </a:lnTo>
                  <a:lnTo>
                    <a:pt x="59630" y="162716"/>
                  </a:lnTo>
                  <a:lnTo>
                    <a:pt x="0" y="0"/>
                  </a:lnTo>
                  <a:lnTo>
                    <a:pt x="21251" y="0"/>
                  </a:lnTo>
                  <a:lnTo>
                    <a:pt x="69780" y="137024"/>
                  </a:lnTo>
                  <a:close/>
                </a:path>
              </a:pathLst>
            </a:custGeom>
            <a:solidFill>
              <a:srgbClr val="000000"/>
            </a:solidFill>
            <a:ln w="27976" cap="flat">
              <a:noFill/>
              <a:prstDash val="solid"/>
              <a:miter/>
            </a:ln>
          </p:spPr>
          <p:txBody>
            <a:bodyPr rtlCol="0" anchor="ctr"/>
            <a:lstStyle/>
            <a:p>
              <a:endParaRPr lang="de-CH" sz="914"/>
            </a:p>
          </p:txBody>
        </p:sp>
        <p:sp>
          <p:nvSpPr>
            <p:cNvPr id="108" name="Freihandform: Form 107">
              <a:extLst>
                <a:ext uri="{FF2B5EF4-FFF2-40B4-BE49-F238E27FC236}">
                  <a16:creationId xmlns:a16="http://schemas.microsoft.com/office/drawing/2014/main" id="{D7AEE56E-F967-4AD5-8C35-BFC0BE594DB6}"/>
                </a:ext>
              </a:extLst>
            </p:cNvPr>
            <p:cNvSpPr/>
            <p:nvPr/>
          </p:nvSpPr>
          <p:spPr>
            <a:xfrm>
              <a:off x="5243223" y="12631579"/>
              <a:ext cx="253745" cy="158593"/>
            </a:xfrm>
            <a:custGeom>
              <a:avLst/>
              <a:gdLst>
                <a:gd name="connsiteX0" fmla="*/ 70097 w 253745"/>
                <a:gd name="connsiteY0" fmla="*/ 137024 h 158592"/>
                <a:gd name="connsiteX1" fmla="*/ 70732 w 253745"/>
                <a:gd name="connsiteY1" fmla="*/ 137024 h 158592"/>
                <a:gd name="connsiteX2" fmla="*/ 119895 w 253745"/>
                <a:gd name="connsiteY2" fmla="*/ 0 h 158592"/>
                <a:gd name="connsiteX3" fmla="*/ 143049 w 253745"/>
                <a:gd name="connsiteY3" fmla="*/ 0 h 158592"/>
                <a:gd name="connsiteX4" fmla="*/ 190943 w 253745"/>
                <a:gd name="connsiteY4" fmla="*/ 135755 h 158592"/>
                <a:gd name="connsiteX5" fmla="*/ 191578 w 253745"/>
                <a:gd name="connsiteY5" fmla="*/ 135755 h 158592"/>
                <a:gd name="connsiteX6" fmla="*/ 238520 w 253745"/>
                <a:gd name="connsiteY6" fmla="*/ 0 h 158592"/>
                <a:gd name="connsiteX7" fmla="*/ 259772 w 253745"/>
                <a:gd name="connsiteY7" fmla="*/ 0 h 158592"/>
                <a:gd name="connsiteX8" fmla="*/ 199190 w 253745"/>
                <a:gd name="connsiteY8" fmla="*/ 162716 h 158592"/>
                <a:gd name="connsiteX9" fmla="*/ 180793 w 253745"/>
                <a:gd name="connsiteY9" fmla="*/ 162716 h 158592"/>
                <a:gd name="connsiteX10" fmla="*/ 130996 w 253745"/>
                <a:gd name="connsiteY10" fmla="*/ 22203 h 158592"/>
                <a:gd name="connsiteX11" fmla="*/ 130362 w 253745"/>
                <a:gd name="connsiteY11" fmla="*/ 22203 h 158592"/>
                <a:gd name="connsiteX12" fmla="*/ 79613 w 253745"/>
                <a:gd name="connsiteY12" fmla="*/ 162716 h 158592"/>
                <a:gd name="connsiteX13" fmla="*/ 59630 w 253745"/>
                <a:gd name="connsiteY13" fmla="*/ 162716 h 158592"/>
                <a:gd name="connsiteX14" fmla="*/ 0 w 253745"/>
                <a:gd name="connsiteY14" fmla="*/ 0 h 158592"/>
                <a:gd name="connsiteX15" fmla="*/ 21251 w 253745"/>
                <a:gd name="connsiteY15" fmla="*/ 0 h 158592"/>
                <a:gd name="connsiteX16" fmla="*/ 70097 w 253745"/>
                <a:gd name="connsiteY16" fmla="*/ 137024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745" h="158592">
                  <a:moveTo>
                    <a:pt x="70097" y="137024"/>
                  </a:moveTo>
                  <a:lnTo>
                    <a:pt x="70732" y="137024"/>
                  </a:lnTo>
                  <a:lnTo>
                    <a:pt x="119895" y="0"/>
                  </a:lnTo>
                  <a:lnTo>
                    <a:pt x="143049" y="0"/>
                  </a:lnTo>
                  <a:lnTo>
                    <a:pt x="190943" y="135755"/>
                  </a:lnTo>
                  <a:lnTo>
                    <a:pt x="191578" y="135755"/>
                  </a:lnTo>
                  <a:lnTo>
                    <a:pt x="238520" y="0"/>
                  </a:lnTo>
                  <a:lnTo>
                    <a:pt x="259772" y="0"/>
                  </a:lnTo>
                  <a:lnTo>
                    <a:pt x="199190" y="162716"/>
                  </a:lnTo>
                  <a:lnTo>
                    <a:pt x="180793" y="162716"/>
                  </a:lnTo>
                  <a:lnTo>
                    <a:pt x="130996" y="22203"/>
                  </a:lnTo>
                  <a:lnTo>
                    <a:pt x="130362" y="22203"/>
                  </a:lnTo>
                  <a:lnTo>
                    <a:pt x="79613" y="162716"/>
                  </a:lnTo>
                  <a:lnTo>
                    <a:pt x="59630" y="162716"/>
                  </a:lnTo>
                  <a:lnTo>
                    <a:pt x="0" y="0"/>
                  </a:lnTo>
                  <a:lnTo>
                    <a:pt x="21251" y="0"/>
                  </a:lnTo>
                  <a:lnTo>
                    <a:pt x="70097" y="137024"/>
                  </a:lnTo>
                  <a:close/>
                </a:path>
              </a:pathLst>
            </a:custGeom>
            <a:solidFill>
              <a:srgbClr val="000000"/>
            </a:solidFill>
            <a:ln w="27976" cap="flat">
              <a:noFill/>
              <a:prstDash val="solid"/>
              <a:miter/>
            </a:ln>
          </p:spPr>
          <p:txBody>
            <a:bodyPr rtlCol="0" anchor="ctr"/>
            <a:lstStyle/>
            <a:p>
              <a:endParaRPr lang="de-CH" sz="914"/>
            </a:p>
          </p:txBody>
        </p:sp>
        <p:sp>
          <p:nvSpPr>
            <p:cNvPr id="109" name="Freihandform: Form 108">
              <a:extLst>
                <a:ext uri="{FF2B5EF4-FFF2-40B4-BE49-F238E27FC236}">
                  <a16:creationId xmlns:a16="http://schemas.microsoft.com/office/drawing/2014/main" id="{E4D8E6E5-875E-4FF0-B1AF-1658FF53F9EA}"/>
                </a:ext>
              </a:extLst>
            </p:cNvPr>
            <p:cNvSpPr/>
            <p:nvPr/>
          </p:nvSpPr>
          <p:spPr>
            <a:xfrm>
              <a:off x="5516316" y="12766383"/>
              <a:ext cx="31718" cy="31719"/>
            </a:xfrm>
            <a:custGeom>
              <a:avLst/>
              <a:gdLst>
                <a:gd name="connsiteX0" fmla="*/ 0 w 0"/>
                <a:gd name="connsiteY0" fmla="*/ 27912 h 0"/>
                <a:gd name="connsiteX1" fmla="*/ 0 w 0"/>
                <a:gd name="connsiteY1" fmla="*/ 0 h 0"/>
                <a:gd name="connsiteX2" fmla="*/ 26009 w 0"/>
                <a:gd name="connsiteY2" fmla="*/ 0 h 0"/>
                <a:gd name="connsiteX3" fmla="*/ 26009 w 0"/>
                <a:gd name="connsiteY3" fmla="*/ 27912 h 0"/>
                <a:gd name="connsiteX4" fmla="*/ 0 w 0"/>
                <a:gd name="connsiteY4" fmla="*/ 2791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27912"/>
                  </a:moveTo>
                  <a:lnTo>
                    <a:pt x="0" y="0"/>
                  </a:lnTo>
                  <a:lnTo>
                    <a:pt x="26009" y="0"/>
                  </a:lnTo>
                  <a:lnTo>
                    <a:pt x="26009" y="27912"/>
                  </a:lnTo>
                  <a:lnTo>
                    <a:pt x="0" y="27912"/>
                  </a:lnTo>
                  <a:close/>
                </a:path>
              </a:pathLst>
            </a:custGeom>
            <a:solidFill>
              <a:srgbClr val="000000"/>
            </a:solidFill>
            <a:ln w="27976" cap="flat">
              <a:noFill/>
              <a:prstDash val="solid"/>
              <a:miter/>
            </a:ln>
          </p:spPr>
          <p:txBody>
            <a:bodyPr rtlCol="0" anchor="ctr"/>
            <a:lstStyle/>
            <a:p>
              <a:endParaRPr lang="de-CH" sz="914"/>
            </a:p>
          </p:txBody>
        </p:sp>
        <p:sp>
          <p:nvSpPr>
            <p:cNvPr id="110" name="Freihandform: Form 109">
              <a:extLst>
                <a:ext uri="{FF2B5EF4-FFF2-40B4-BE49-F238E27FC236}">
                  <a16:creationId xmlns:a16="http://schemas.microsoft.com/office/drawing/2014/main" id="{2F9B16A7-A6F3-4642-A546-AFA3A61ACA97}"/>
                </a:ext>
              </a:extLst>
            </p:cNvPr>
            <p:cNvSpPr/>
            <p:nvPr/>
          </p:nvSpPr>
          <p:spPr>
            <a:xfrm>
              <a:off x="5592757" y="12560213"/>
              <a:ext cx="126873" cy="222030"/>
            </a:xfrm>
            <a:custGeom>
              <a:avLst/>
              <a:gdLst>
                <a:gd name="connsiteX0" fmla="*/ 19348 w 126872"/>
                <a:gd name="connsiteY0" fmla="*/ 95790 h 222029"/>
                <a:gd name="connsiteX1" fmla="*/ 19983 w 126872"/>
                <a:gd name="connsiteY1" fmla="*/ 95790 h 222029"/>
                <a:gd name="connsiteX2" fmla="*/ 70732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3" y="95790"/>
                  </a:lnTo>
                  <a:cubicBezTo>
                    <a:pt x="31401" y="75807"/>
                    <a:pt x="49798" y="66292"/>
                    <a:pt x="70732" y="66292"/>
                  </a:cubicBezTo>
                  <a:cubicBezTo>
                    <a:pt x="124018" y="66292"/>
                    <a:pt x="128141" y="113235"/>
                    <a:pt x="128141" y="132266"/>
                  </a:cubicBezTo>
                  <a:lnTo>
                    <a:pt x="128141" y="234083"/>
                  </a:lnTo>
                  <a:lnTo>
                    <a:pt x="108793" y="234083"/>
                  </a:lnTo>
                  <a:lnTo>
                    <a:pt x="108793" y="129094"/>
                  </a:lnTo>
                  <a:cubicBezTo>
                    <a:pt x="108793" y="100865"/>
                    <a:pt x="92617" y="84371"/>
                    <a:pt x="65974" y="84371"/>
                  </a:cubicBezTo>
                  <a:cubicBezTo>
                    <a:pt x="33939"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111" name="Freihandform: Form 110">
              <a:extLst>
                <a:ext uri="{FF2B5EF4-FFF2-40B4-BE49-F238E27FC236}">
                  <a16:creationId xmlns:a16="http://schemas.microsoft.com/office/drawing/2014/main" id="{DC185D9E-B771-47BC-8447-59B8864B3189}"/>
                </a:ext>
              </a:extLst>
            </p:cNvPr>
            <p:cNvSpPr/>
            <p:nvPr/>
          </p:nvSpPr>
          <p:spPr>
            <a:xfrm>
              <a:off x="5754520" y="12556406"/>
              <a:ext cx="63436" cy="222030"/>
            </a:xfrm>
            <a:custGeom>
              <a:avLst/>
              <a:gdLst>
                <a:gd name="connsiteX0" fmla="*/ 32670 w 63436"/>
                <a:gd name="connsiteY0" fmla="*/ 237889 h 222029"/>
                <a:gd name="connsiteX1" fmla="*/ 32670 w 63436"/>
                <a:gd name="connsiteY1" fmla="*/ 92935 h 222029"/>
                <a:gd name="connsiteX2" fmla="*/ 0 w 63436"/>
                <a:gd name="connsiteY2" fmla="*/ 92935 h 222029"/>
                <a:gd name="connsiteX3" fmla="*/ 0 w 63436"/>
                <a:gd name="connsiteY3" fmla="*/ 75173 h 222029"/>
                <a:gd name="connsiteX4" fmla="*/ 32670 w 63436"/>
                <a:gd name="connsiteY4" fmla="*/ 75173 h 222029"/>
                <a:gd name="connsiteX5" fmla="*/ 32670 w 63436"/>
                <a:gd name="connsiteY5" fmla="*/ 40600 h 222029"/>
                <a:gd name="connsiteX6" fmla="*/ 72000 w 63436"/>
                <a:gd name="connsiteY6" fmla="*/ 0 h 222029"/>
                <a:gd name="connsiteX7" fmla="*/ 90397 w 63436"/>
                <a:gd name="connsiteY7" fmla="*/ 3489 h 222029"/>
                <a:gd name="connsiteX8" fmla="*/ 90397 w 63436"/>
                <a:gd name="connsiteY8" fmla="*/ 19031 h 222029"/>
                <a:gd name="connsiteX9" fmla="*/ 78344 w 63436"/>
                <a:gd name="connsiteY9" fmla="*/ 17763 h 222029"/>
                <a:gd name="connsiteX10" fmla="*/ 52018 w 63436"/>
                <a:gd name="connsiteY10" fmla="*/ 54556 h 222029"/>
                <a:gd name="connsiteX11" fmla="*/ 52018 w 63436"/>
                <a:gd name="connsiteY11" fmla="*/ 75173 h 222029"/>
                <a:gd name="connsiteX12" fmla="*/ 89128 w 63436"/>
                <a:gd name="connsiteY12" fmla="*/ 75173 h 222029"/>
                <a:gd name="connsiteX13" fmla="*/ 89128 w 63436"/>
                <a:gd name="connsiteY13" fmla="*/ 92935 h 222029"/>
                <a:gd name="connsiteX14" fmla="*/ 52018 w 63436"/>
                <a:gd name="connsiteY14" fmla="*/ 92935 h 222029"/>
                <a:gd name="connsiteX15" fmla="*/ 52018 w 63436"/>
                <a:gd name="connsiteY15" fmla="*/ 237889 h 222029"/>
                <a:gd name="connsiteX16" fmla="*/ 32670 w 63436"/>
                <a:gd name="connsiteY16" fmla="*/ 237889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36" h="222029">
                  <a:moveTo>
                    <a:pt x="32670" y="237889"/>
                  </a:moveTo>
                  <a:lnTo>
                    <a:pt x="32670" y="92935"/>
                  </a:lnTo>
                  <a:lnTo>
                    <a:pt x="0" y="92935"/>
                  </a:lnTo>
                  <a:lnTo>
                    <a:pt x="0" y="75173"/>
                  </a:lnTo>
                  <a:lnTo>
                    <a:pt x="32670" y="75173"/>
                  </a:lnTo>
                  <a:lnTo>
                    <a:pt x="32670" y="40600"/>
                  </a:lnTo>
                  <a:cubicBezTo>
                    <a:pt x="32670" y="12687"/>
                    <a:pt x="44088" y="0"/>
                    <a:pt x="72000" y="0"/>
                  </a:cubicBezTo>
                  <a:cubicBezTo>
                    <a:pt x="78027" y="0"/>
                    <a:pt x="84687" y="2220"/>
                    <a:pt x="90397" y="3489"/>
                  </a:cubicBezTo>
                  <a:lnTo>
                    <a:pt x="90397" y="19031"/>
                  </a:lnTo>
                  <a:cubicBezTo>
                    <a:pt x="86590" y="18397"/>
                    <a:pt x="82150" y="17763"/>
                    <a:pt x="78344" y="17763"/>
                  </a:cubicBezTo>
                  <a:cubicBezTo>
                    <a:pt x="51700" y="17763"/>
                    <a:pt x="51066" y="31084"/>
                    <a:pt x="52018" y="54556"/>
                  </a:cubicBezTo>
                  <a:lnTo>
                    <a:pt x="52018" y="75173"/>
                  </a:lnTo>
                  <a:lnTo>
                    <a:pt x="89128" y="75173"/>
                  </a:lnTo>
                  <a:lnTo>
                    <a:pt x="89128" y="92935"/>
                  </a:lnTo>
                  <a:lnTo>
                    <a:pt x="52018" y="92935"/>
                  </a:lnTo>
                  <a:lnTo>
                    <a:pt x="52018" y="237889"/>
                  </a:lnTo>
                  <a:lnTo>
                    <a:pt x="32670" y="237889"/>
                  </a:lnTo>
                  <a:close/>
                </a:path>
              </a:pathLst>
            </a:custGeom>
            <a:solidFill>
              <a:srgbClr val="000000"/>
            </a:solidFill>
            <a:ln w="27976" cap="flat">
              <a:noFill/>
              <a:prstDash val="solid"/>
              <a:miter/>
            </a:ln>
          </p:spPr>
          <p:txBody>
            <a:bodyPr rtlCol="0" anchor="ctr"/>
            <a:lstStyle/>
            <a:p>
              <a:endParaRPr lang="de-CH" sz="914"/>
            </a:p>
          </p:txBody>
        </p:sp>
        <p:sp>
          <p:nvSpPr>
            <p:cNvPr id="112" name="Freihandform: Form 111">
              <a:extLst>
                <a:ext uri="{FF2B5EF4-FFF2-40B4-BE49-F238E27FC236}">
                  <a16:creationId xmlns:a16="http://schemas.microsoft.com/office/drawing/2014/main" id="{09E42981-D051-4EE2-BB2C-A4935A9C6ADE}"/>
                </a:ext>
              </a:extLst>
            </p:cNvPr>
            <p:cNvSpPr/>
            <p:nvPr/>
          </p:nvSpPr>
          <p:spPr>
            <a:xfrm>
              <a:off x="5885198" y="12560213"/>
              <a:ext cx="126873" cy="222030"/>
            </a:xfrm>
            <a:custGeom>
              <a:avLst/>
              <a:gdLst>
                <a:gd name="connsiteX0" fmla="*/ 19348 w 126872"/>
                <a:gd name="connsiteY0" fmla="*/ 95790 h 222029"/>
                <a:gd name="connsiteX1" fmla="*/ 19983 w 126872"/>
                <a:gd name="connsiteY1" fmla="*/ 95790 h 222029"/>
                <a:gd name="connsiteX2" fmla="*/ 70732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3" y="95790"/>
                  </a:lnTo>
                  <a:cubicBezTo>
                    <a:pt x="31401" y="75807"/>
                    <a:pt x="49797" y="66292"/>
                    <a:pt x="70732" y="66292"/>
                  </a:cubicBezTo>
                  <a:cubicBezTo>
                    <a:pt x="124018" y="66292"/>
                    <a:pt x="128141" y="113235"/>
                    <a:pt x="128141" y="132266"/>
                  </a:cubicBezTo>
                  <a:lnTo>
                    <a:pt x="128141" y="234083"/>
                  </a:lnTo>
                  <a:lnTo>
                    <a:pt x="108793" y="234083"/>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sp>
          <p:nvSpPr>
            <p:cNvPr id="114" name="Freihandform: Form 113">
              <a:extLst>
                <a:ext uri="{FF2B5EF4-FFF2-40B4-BE49-F238E27FC236}">
                  <a16:creationId xmlns:a16="http://schemas.microsoft.com/office/drawing/2014/main" id="{FEE5EC41-9BE8-4717-ACBE-2A4352AC41D9}"/>
                </a:ext>
              </a:extLst>
            </p:cNvPr>
            <p:cNvSpPr/>
            <p:nvPr/>
          </p:nvSpPr>
          <p:spPr>
            <a:xfrm>
              <a:off x="6063771" y="12766383"/>
              <a:ext cx="31718" cy="31719"/>
            </a:xfrm>
            <a:custGeom>
              <a:avLst/>
              <a:gdLst>
                <a:gd name="connsiteX0" fmla="*/ 0 w 0"/>
                <a:gd name="connsiteY0" fmla="*/ 27912 h 0"/>
                <a:gd name="connsiteX1" fmla="*/ 0 w 0"/>
                <a:gd name="connsiteY1" fmla="*/ 0 h 0"/>
                <a:gd name="connsiteX2" fmla="*/ 26009 w 0"/>
                <a:gd name="connsiteY2" fmla="*/ 0 h 0"/>
                <a:gd name="connsiteX3" fmla="*/ 26009 w 0"/>
                <a:gd name="connsiteY3" fmla="*/ 27912 h 0"/>
                <a:gd name="connsiteX4" fmla="*/ 0 w 0"/>
                <a:gd name="connsiteY4" fmla="*/ 2791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27912"/>
                  </a:moveTo>
                  <a:lnTo>
                    <a:pt x="0" y="0"/>
                  </a:lnTo>
                  <a:lnTo>
                    <a:pt x="26009" y="0"/>
                  </a:lnTo>
                  <a:lnTo>
                    <a:pt x="26009" y="27912"/>
                  </a:lnTo>
                  <a:lnTo>
                    <a:pt x="0" y="27912"/>
                  </a:lnTo>
                  <a:close/>
                </a:path>
              </a:pathLst>
            </a:custGeom>
            <a:solidFill>
              <a:srgbClr val="000000"/>
            </a:solidFill>
            <a:ln w="27976" cap="flat">
              <a:noFill/>
              <a:prstDash val="solid"/>
              <a:miter/>
            </a:ln>
          </p:spPr>
          <p:txBody>
            <a:bodyPr rtlCol="0" anchor="ctr"/>
            <a:lstStyle/>
            <a:p>
              <a:endParaRPr lang="de-CH" sz="914"/>
            </a:p>
          </p:txBody>
        </p:sp>
        <p:sp>
          <p:nvSpPr>
            <p:cNvPr id="115" name="Freihandform: Form 114">
              <a:extLst>
                <a:ext uri="{FF2B5EF4-FFF2-40B4-BE49-F238E27FC236}">
                  <a16:creationId xmlns:a16="http://schemas.microsoft.com/office/drawing/2014/main" id="{4ABAB112-1FBF-4F09-9D19-0262893A4311}"/>
                </a:ext>
              </a:extLst>
            </p:cNvPr>
            <p:cNvSpPr/>
            <p:nvPr/>
          </p:nvSpPr>
          <p:spPr>
            <a:xfrm>
              <a:off x="6129111" y="12626504"/>
              <a:ext cx="126873" cy="158593"/>
            </a:xfrm>
            <a:custGeom>
              <a:avLst/>
              <a:gdLst>
                <a:gd name="connsiteX0" fmla="*/ 113868 w 126872"/>
                <a:gd name="connsiteY0" fmla="*/ 54873 h 158592"/>
                <a:gd name="connsiteX1" fmla="*/ 69463 w 126872"/>
                <a:gd name="connsiteY1" fmla="*/ 17763 h 158592"/>
                <a:gd name="connsiteX2" fmla="*/ 21251 w 126872"/>
                <a:gd name="connsiteY2" fmla="*/ 85957 h 158592"/>
                <a:gd name="connsiteX3" fmla="*/ 69463 w 126872"/>
                <a:gd name="connsiteY3" fmla="*/ 154787 h 158592"/>
                <a:gd name="connsiteX4" fmla="*/ 113868 w 126872"/>
                <a:gd name="connsiteY4" fmla="*/ 116724 h 158592"/>
                <a:gd name="connsiteX5" fmla="*/ 134802 w 126872"/>
                <a:gd name="connsiteY5" fmla="*/ 116724 h 158592"/>
                <a:gd name="connsiteX6" fmla="*/ 71366 w 126872"/>
                <a:gd name="connsiteY6" fmla="*/ 172549 h 158592"/>
                <a:gd name="connsiteX7" fmla="*/ 0 w 126872"/>
                <a:gd name="connsiteY7" fmla="*/ 86274 h 158592"/>
                <a:gd name="connsiteX8" fmla="*/ 72635 w 126872"/>
                <a:gd name="connsiteY8" fmla="*/ 0 h 158592"/>
                <a:gd name="connsiteX9" fmla="*/ 134802 w 126872"/>
                <a:gd name="connsiteY9" fmla="*/ 54873 h 158592"/>
                <a:gd name="connsiteX10" fmla="*/ 113868 w 126872"/>
                <a:gd name="connsiteY10" fmla="*/ 54873 h 15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2" h="158592">
                  <a:moveTo>
                    <a:pt x="113868" y="54873"/>
                  </a:moveTo>
                  <a:cubicBezTo>
                    <a:pt x="112282" y="29816"/>
                    <a:pt x="96423" y="17763"/>
                    <a:pt x="69463" y="17763"/>
                  </a:cubicBezTo>
                  <a:cubicBezTo>
                    <a:pt x="39648" y="17763"/>
                    <a:pt x="21251" y="48847"/>
                    <a:pt x="21251" y="85957"/>
                  </a:cubicBezTo>
                  <a:cubicBezTo>
                    <a:pt x="21251" y="123385"/>
                    <a:pt x="39648" y="154787"/>
                    <a:pt x="69463" y="154787"/>
                  </a:cubicBezTo>
                  <a:cubicBezTo>
                    <a:pt x="94837" y="154787"/>
                    <a:pt x="112282" y="139245"/>
                    <a:pt x="113868" y="116724"/>
                  </a:cubicBezTo>
                  <a:lnTo>
                    <a:pt x="134802" y="116724"/>
                  </a:lnTo>
                  <a:cubicBezTo>
                    <a:pt x="129727" y="154152"/>
                    <a:pt x="108159" y="172549"/>
                    <a:pt x="71366" y="172549"/>
                  </a:cubicBezTo>
                  <a:cubicBezTo>
                    <a:pt x="22837" y="172549"/>
                    <a:pt x="0" y="130680"/>
                    <a:pt x="0" y="86274"/>
                  </a:cubicBezTo>
                  <a:cubicBezTo>
                    <a:pt x="0" y="42186"/>
                    <a:pt x="24423" y="0"/>
                    <a:pt x="72635" y="0"/>
                  </a:cubicBezTo>
                  <a:cubicBezTo>
                    <a:pt x="105938" y="0"/>
                    <a:pt x="133216" y="19983"/>
                    <a:pt x="134802" y="54873"/>
                  </a:cubicBezTo>
                  <a:lnTo>
                    <a:pt x="113868" y="54873"/>
                  </a:lnTo>
                  <a:close/>
                </a:path>
              </a:pathLst>
            </a:custGeom>
            <a:solidFill>
              <a:srgbClr val="000000"/>
            </a:solidFill>
            <a:ln w="27976" cap="flat">
              <a:noFill/>
              <a:prstDash val="solid"/>
              <a:miter/>
            </a:ln>
          </p:spPr>
          <p:txBody>
            <a:bodyPr rtlCol="0" anchor="ctr"/>
            <a:lstStyle/>
            <a:p>
              <a:endParaRPr lang="de-CH" sz="914"/>
            </a:p>
          </p:txBody>
        </p:sp>
        <p:sp>
          <p:nvSpPr>
            <p:cNvPr id="116" name="Freihandform: Form 115">
              <a:extLst>
                <a:ext uri="{FF2B5EF4-FFF2-40B4-BE49-F238E27FC236}">
                  <a16:creationId xmlns:a16="http://schemas.microsoft.com/office/drawing/2014/main" id="{E758149D-5B08-40DB-A350-1C5117FC328D}"/>
                </a:ext>
              </a:extLst>
            </p:cNvPr>
            <p:cNvSpPr/>
            <p:nvPr/>
          </p:nvSpPr>
          <p:spPr>
            <a:xfrm>
              <a:off x="6299437" y="12560213"/>
              <a:ext cx="126873" cy="222030"/>
            </a:xfrm>
            <a:custGeom>
              <a:avLst/>
              <a:gdLst>
                <a:gd name="connsiteX0" fmla="*/ 19348 w 126872"/>
                <a:gd name="connsiteY0" fmla="*/ 95790 h 222029"/>
                <a:gd name="connsiteX1" fmla="*/ 19982 w 126872"/>
                <a:gd name="connsiteY1" fmla="*/ 95790 h 222029"/>
                <a:gd name="connsiteX2" fmla="*/ 70731 w 126872"/>
                <a:gd name="connsiteY2" fmla="*/ 66292 h 222029"/>
                <a:gd name="connsiteX3" fmla="*/ 128141 w 126872"/>
                <a:gd name="connsiteY3" fmla="*/ 132266 h 222029"/>
                <a:gd name="connsiteX4" fmla="*/ 128141 w 126872"/>
                <a:gd name="connsiteY4" fmla="*/ 234083 h 222029"/>
                <a:gd name="connsiteX5" fmla="*/ 108793 w 126872"/>
                <a:gd name="connsiteY5" fmla="*/ 234083 h 222029"/>
                <a:gd name="connsiteX6" fmla="*/ 108793 w 126872"/>
                <a:gd name="connsiteY6" fmla="*/ 129094 h 222029"/>
                <a:gd name="connsiteX7" fmla="*/ 65974 w 126872"/>
                <a:gd name="connsiteY7" fmla="*/ 84371 h 222029"/>
                <a:gd name="connsiteX8" fmla="*/ 19348 w 126872"/>
                <a:gd name="connsiteY8" fmla="*/ 140513 h 222029"/>
                <a:gd name="connsiteX9" fmla="*/ 19348 w 126872"/>
                <a:gd name="connsiteY9" fmla="*/ 234083 h 222029"/>
                <a:gd name="connsiteX10" fmla="*/ 0 w 126872"/>
                <a:gd name="connsiteY10" fmla="*/ 234083 h 222029"/>
                <a:gd name="connsiteX11" fmla="*/ 0 w 126872"/>
                <a:gd name="connsiteY11" fmla="*/ 0 h 222029"/>
                <a:gd name="connsiteX12" fmla="*/ 19348 w 126872"/>
                <a:gd name="connsiteY12" fmla="*/ 0 h 222029"/>
                <a:gd name="connsiteX13" fmla="*/ 19348 w 126872"/>
                <a:gd name="connsiteY13" fmla="*/ 95790 h 2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72" h="222029">
                  <a:moveTo>
                    <a:pt x="19348" y="95790"/>
                  </a:moveTo>
                  <a:lnTo>
                    <a:pt x="19982" y="95790"/>
                  </a:lnTo>
                  <a:cubicBezTo>
                    <a:pt x="31401" y="75807"/>
                    <a:pt x="49797" y="66292"/>
                    <a:pt x="70731" y="66292"/>
                  </a:cubicBezTo>
                  <a:cubicBezTo>
                    <a:pt x="124018" y="66292"/>
                    <a:pt x="128141" y="113235"/>
                    <a:pt x="128141" y="132266"/>
                  </a:cubicBezTo>
                  <a:lnTo>
                    <a:pt x="128141" y="234083"/>
                  </a:lnTo>
                  <a:lnTo>
                    <a:pt x="108793" y="234083"/>
                  </a:lnTo>
                  <a:lnTo>
                    <a:pt x="108793" y="129094"/>
                  </a:lnTo>
                  <a:cubicBezTo>
                    <a:pt x="108793" y="100865"/>
                    <a:pt x="92617" y="84371"/>
                    <a:pt x="65974" y="84371"/>
                  </a:cubicBezTo>
                  <a:cubicBezTo>
                    <a:pt x="33938" y="84371"/>
                    <a:pt x="19348" y="111332"/>
                    <a:pt x="19348" y="140513"/>
                  </a:cubicBezTo>
                  <a:lnTo>
                    <a:pt x="19348" y="234083"/>
                  </a:lnTo>
                  <a:lnTo>
                    <a:pt x="0" y="234083"/>
                  </a:lnTo>
                  <a:lnTo>
                    <a:pt x="0" y="0"/>
                  </a:lnTo>
                  <a:lnTo>
                    <a:pt x="19348" y="0"/>
                  </a:lnTo>
                  <a:lnTo>
                    <a:pt x="19348" y="95790"/>
                  </a:lnTo>
                  <a:close/>
                </a:path>
              </a:pathLst>
            </a:custGeom>
            <a:solidFill>
              <a:srgbClr val="000000"/>
            </a:solidFill>
            <a:ln w="27976" cap="flat">
              <a:noFill/>
              <a:prstDash val="solid"/>
              <a:miter/>
            </a:ln>
          </p:spPr>
          <p:txBody>
            <a:bodyPr rtlCol="0" anchor="ctr"/>
            <a:lstStyle/>
            <a:p>
              <a:endParaRPr lang="de-CH" sz="914"/>
            </a:p>
          </p:txBody>
        </p:sp>
      </p:grpSp>
      <p:sp>
        <p:nvSpPr>
          <p:cNvPr id="53" name="Freeform: Shape 52">
            <a:extLst>
              <a:ext uri="{FF2B5EF4-FFF2-40B4-BE49-F238E27FC236}">
                <a16:creationId xmlns:a16="http://schemas.microsoft.com/office/drawing/2014/main" id="{115A0E8E-0F6B-4C70-917C-2F8CFDF40B6D}"/>
              </a:ext>
              <a:ext uri="{C183D7F6-B498-43B3-948B-1728B52AA6E4}">
                <adec:decorative xmlns:adec="http://schemas.microsoft.com/office/drawing/2017/decorative" val="1"/>
              </a:ext>
            </a:extLst>
          </p:cNvPr>
          <p:cNvSpPr/>
          <p:nvPr userDrawn="1"/>
        </p:nvSpPr>
        <p:spPr>
          <a:xfrm>
            <a:off x="633784" y="5559564"/>
            <a:ext cx="11557471" cy="6460"/>
          </a:xfrm>
          <a:custGeom>
            <a:avLst/>
            <a:gdLst>
              <a:gd name="connsiteX0" fmla="*/ 0 w 22762004"/>
              <a:gd name="connsiteY0" fmla="*/ 0 h 0"/>
              <a:gd name="connsiteX1" fmla="*/ 22766426 w 22762004"/>
              <a:gd name="connsiteY1" fmla="*/ 0 h 0"/>
            </a:gdLst>
            <a:ahLst/>
            <a:cxnLst>
              <a:cxn ang="0">
                <a:pos x="connsiteX0" y="connsiteY0"/>
              </a:cxn>
              <a:cxn ang="0">
                <a:pos x="connsiteX1" y="connsiteY1"/>
              </a:cxn>
            </a:cxnLst>
            <a:rect l="l" t="t" r="r" b="b"/>
            <a:pathLst>
              <a:path w="22762004">
                <a:moveTo>
                  <a:pt x="0" y="0"/>
                </a:moveTo>
                <a:lnTo>
                  <a:pt x="22766426" y="0"/>
                </a:lnTo>
              </a:path>
            </a:pathLst>
          </a:custGeom>
          <a:solidFill>
            <a:schemeClr val="accent1"/>
          </a:solidFill>
          <a:ln w="47368" cap="flat">
            <a:solidFill>
              <a:srgbClr val="E74011"/>
            </a:solidFill>
            <a:prstDash val="solid"/>
            <a:miter/>
          </a:ln>
        </p:spPr>
        <p:txBody>
          <a:bodyPr rtlCol="0" anchor="ctr"/>
          <a:lstStyle/>
          <a:p>
            <a:endParaRPr lang="en-US" sz="914"/>
          </a:p>
        </p:txBody>
      </p:sp>
      <p:sp>
        <p:nvSpPr>
          <p:cNvPr id="7" name="Title Placeholder 1">
            <a:extLst>
              <a:ext uri="{FF2B5EF4-FFF2-40B4-BE49-F238E27FC236}">
                <a16:creationId xmlns:a16="http://schemas.microsoft.com/office/drawing/2014/main" id="{63CCD592-B43A-4B28-BCDD-08DB78F0AAF0}"/>
              </a:ext>
            </a:extLst>
          </p:cNvPr>
          <p:cNvSpPr>
            <a:spLocks noGrp="1"/>
          </p:cNvSpPr>
          <p:nvPr userDrawn="1">
            <p:ph type="title" hasCustomPrompt="1"/>
          </p:nvPr>
        </p:nvSpPr>
        <p:spPr>
          <a:xfrm>
            <a:off x="1484706" y="548765"/>
            <a:ext cx="8273086"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113" name="Text Placeholder 112">
            <a:extLst>
              <a:ext uri="{FF2B5EF4-FFF2-40B4-BE49-F238E27FC236}">
                <a16:creationId xmlns:a16="http://schemas.microsoft.com/office/drawing/2014/main" id="{3BC09FBE-D8FE-466A-8257-EA4D3DC2669E}"/>
              </a:ext>
            </a:extLst>
          </p:cNvPr>
          <p:cNvSpPr>
            <a:spLocks noGrp="1"/>
          </p:cNvSpPr>
          <p:nvPr userDrawn="1">
            <p:ph type="body" sz="quarter" idx="13" hasCustomPrompt="1"/>
          </p:nvPr>
        </p:nvSpPr>
        <p:spPr>
          <a:xfrm>
            <a:off x="1484706" y="1884093"/>
            <a:ext cx="5433445" cy="1795652"/>
          </a:xfrm>
        </p:spPr>
        <p:txBody>
          <a:bodyPr>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noFill/>
              </a:defRPr>
            </a:lvl1pPr>
          </a:lstStyle>
          <a:p>
            <a:fld id="{22CC8523-9517-BD49-B55D-D36E3B8C9831}"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noFill/>
              </a:defRPr>
            </a:lvl1pPr>
          </a:lstStyle>
          <a:p>
            <a:fld id="{8233320A-DC66-4EC4-A67B-A1F149B8C79B}" type="slidenum">
              <a:rPr lang="en-US" smtClean="0"/>
              <a:pPr/>
              <a:t>‹Nr.›</a:t>
            </a:fld>
            <a:endParaRPr lang="en-US"/>
          </a:p>
        </p:txBody>
      </p:sp>
    </p:spTree>
    <p:extLst>
      <p:ext uri="{BB962C8B-B14F-4D97-AF65-F5344CB8AC3E}">
        <p14:creationId xmlns:p14="http://schemas.microsoft.com/office/powerpoint/2010/main" val="3681835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DED28-4B41-4571-AED4-63C49C6066B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7394260-EB33-49B7-8A4E-38F46811E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E904534-4A70-47A9-92E6-8D2CE2D8B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95D0943-EC29-4DEB-A418-18601687E775}"/>
              </a:ext>
            </a:extLst>
          </p:cNvPr>
          <p:cNvSpPr>
            <a:spLocks noGrp="1"/>
          </p:cNvSpPr>
          <p:nvPr>
            <p:ph type="dt" sz="half" idx="10"/>
          </p:nvPr>
        </p:nvSpPr>
        <p:spPr/>
        <p:txBody>
          <a:bodyPr/>
          <a:lstStyle/>
          <a:p>
            <a:fld id="{0BFD15E5-0AF0-477B-B545-A936E699AB5E}" type="datetimeFigureOut">
              <a:rPr lang="de-DE" smtClean="0"/>
              <a:t>05.05.2025</a:t>
            </a:fld>
            <a:endParaRPr lang="de-DE"/>
          </a:p>
        </p:txBody>
      </p:sp>
      <p:sp>
        <p:nvSpPr>
          <p:cNvPr id="6" name="Fußzeilenplatzhalter 5">
            <a:extLst>
              <a:ext uri="{FF2B5EF4-FFF2-40B4-BE49-F238E27FC236}">
                <a16:creationId xmlns:a16="http://schemas.microsoft.com/office/drawing/2014/main" id="{DDFBCDA7-1244-4E79-ACA0-549D64CED63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E5DF4DF-5853-4917-8751-9D3B494275EA}"/>
              </a:ext>
            </a:extLst>
          </p:cNvPr>
          <p:cNvSpPr>
            <a:spLocks noGrp="1"/>
          </p:cNvSpPr>
          <p:nvPr>
            <p:ph type="sldNum" sz="quarter" idx="12"/>
          </p:nvPr>
        </p:nvSpPr>
        <p:spPr/>
        <p:txBody>
          <a:bodyPr/>
          <a:lstStyle/>
          <a:p>
            <a:fld id="{A102D16F-CF6A-499E-9A4B-13DC5DAC015F}" type="slidenum">
              <a:rPr lang="de-DE" smtClean="0"/>
              <a:t>‹Nr.›</a:t>
            </a:fld>
            <a:endParaRPr lang="de-DE"/>
          </a:p>
        </p:txBody>
      </p:sp>
    </p:spTree>
    <p:extLst>
      <p:ext uri="{BB962C8B-B14F-4D97-AF65-F5344CB8AC3E}">
        <p14:creationId xmlns:p14="http://schemas.microsoft.com/office/powerpoint/2010/main" val="41571478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tx2"/>
        </a:solidFill>
        <a:effectLst/>
      </p:bgPr>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3AA6084-5A17-4DF0-99FA-9B12FE16AC92}"/>
              </a:ext>
            </a:extLst>
          </p:cNvPr>
          <p:cNvSpPr/>
          <p:nvPr userDrawn="1"/>
        </p:nvSpPr>
        <p:spPr>
          <a:xfrm>
            <a:off x="4770534" y="2024845"/>
            <a:ext cx="7421467" cy="4833157"/>
          </a:xfrm>
          <a:custGeom>
            <a:avLst/>
            <a:gdLst>
              <a:gd name="connsiteX0" fmla="*/ 7411942 w 7421467"/>
              <a:gd name="connsiteY0" fmla="*/ 0 h 4833157"/>
              <a:gd name="connsiteX1" fmla="*/ 7421467 w 7421467"/>
              <a:gd name="connsiteY1" fmla="*/ 241 h 4833157"/>
              <a:gd name="connsiteX2" fmla="*/ 7421467 w 7421467"/>
              <a:gd name="connsiteY2" fmla="*/ 4833157 h 4833157"/>
              <a:gd name="connsiteX3" fmla="*/ 0 w 7421467"/>
              <a:gd name="connsiteY3" fmla="*/ 4833157 h 4833157"/>
              <a:gd name="connsiteX4" fmla="*/ 110690 w 7421467"/>
              <a:gd name="connsiteY4" fmla="*/ 4588316 h 4833157"/>
              <a:gd name="connsiteX5" fmla="*/ 7411942 w 7421467"/>
              <a:gd name="connsiteY5" fmla="*/ 0 h 48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467" h="4833157">
                <a:moveTo>
                  <a:pt x="7411942" y="0"/>
                </a:moveTo>
                <a:lnTo>
                  <a:pt x="7421467" y="241"/>
                </a:lnTo>
                <a:lnTo>
                  <a:pt x="7421467" y="4833157"/>
                </a:lnTo>
                <a:lnTo>
                  <a:pt x="0" y="4833157"/>
                </a:lnTo>
                <a:lnTo>
                  <a:pt x="110690" y="4588316"/>
                </a:lnTo>
                <a:cubicBezTo>
                  <a:pt x="1418845" y="1873453"/>
                  <a:pt x="4196610" y="0"/>
                  <a:pt x="74119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endParaRPr lang="de-DE" sz="1700" spc="30" dirty="0" err="1"/>
          </a:p>
        </p:txBody>
      </p:sp>
      <p:sp>
        <p:nvSpPr>
          <p:cNvPr id="2" name="Title 1"/>
          <p:cNvSpPr>
            <a:spLocks noGrp="1"/>
          </p:cNvSpPr>
          <p:nvPr>
            <p:ph type="ctrTitle"/>
          </p:nvPr>
        </p:nvSpPr>
        <p:spPr>
          <a:xfrm>
            <a:off x="443373" y="2295098"/>
            <a:ext cx="7992888" cy="1469814"/>
          </a:xfrm>
        </p:spPr>
        <p:txBody>
          <a:bodyPr anchor="t"/>
          <a:lstStyle>
            <a:lvl1pPr algn="l">
              <a:spcBef>
                <a:spcPts val="0"/>
              </a:spcBef>
              <a:spcAft>
                <a:spcPts val="0"/>
              </a:spcAft>
              <a:defRPr sz="4400" spc="80" baseline="0">
                <a:solidFill>
                  <a:schemeClr val="bg1"/>
                </a:solidFill>
              </a:defRPr>
            </a:lvl1pPr>
          </a:lstStyle>
          <a:p>
            <a:r>
              <a:rPr lang="de-DE"/>
              <a:t>Mastertitelformat bearbeiten</a:t>
            </a:r>
            <a:endParaRPr lang="en-US" dirty="0"/>
          </a:p>
        </p:txBody>
      </p:sp>
      <p:sp>
        <p:nvSpPr>
          <p:cNvPr id="3" name="Subtitle 2"/>
          <p:cNvSpPr>
            <a:spLocks noGrp="1"/>
          </p:cNvSpPr>
          <p:nvPr>
            <p:ph type="subTitle" idx="1"/>
          </p:nvPr>
        </p:nvSpPr>
        <p:spPr>
          <a:xfrm>
            <a:off x="443373" y="3915278"/>
            <a:ext cx="6433129" cy="929754"/>
          </a:xfrm>
        </p:spPr>
        <p:txBody>
          <a:bodyPr/>
          <a:lstStyle>
            <a:lvl1pPr marL="0" indent="0" algn="l">
              <a:spcBef>
                <a:spcPts val="0"/>
              </a:spcBef>
              <a:spcAft>
                <a:spcPts val="0"/>
              </a:spcAft>
              <a:buNone/>
              <a:defRPr sz="2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9" name="Textplatzhalter 8">
            <a:extLst>
              <a:ext uri="{FF2B5EF4-FFF2-40B4-BE49-F238E27FC236}">
                <a16:creationId xmlns:a16="http://schemas.microsoft.com/office/drawing/2014/main" id="{25F13FFA-4861-486F-A58D-D9EB08D64FE1}"/>
              </a:ext>
            </a:extLst>
          </p:cNvPr>
          <p:cNvSpPr>
            <a:spLocks noGrp="1"/>
          </p:cNvSpPr>
          <p:nvPr>
            <p:ph type="body" sz="quarter" idx="10"/>
          </p:nvPr>
        </p:nvSpPr>
        <p:spPr>
          <a:xfrm>
            <a:off x="443374" y="5013177"/>
            <a:ext cx="4968550" cy="1152674"/>
          </a:xfrm>
        </p:spPr>
        <p:txBody>
          <a:bodyPr/>
          <a:lstStyle>
            <a:lvl1pPr marL="0" indent="0">
              <a:spcBef>
                <a:spcPts val="0"/>
              </a:spcBef>
              <a:spcAft>
                <a:spcPts val="0"/>
              </a:spcAft>
              <a:buNone/>
              <a:defRPr>
                <a:solidFill>
                  <a:schemeClr val="bg1"/>
                </a:solidFill>
              </a:defRPr>
            </a:lvl1pPr>
          </a:lstStyle>
          <a:p>
            <a:pPr lvl="0"/>
            <a:r>
              <a:rPr lang="de-DE"/>
              <a:t>Mastertextformat bearbeiten</a:t>
            </a:r>
          </a:p>
        </p:txBody>
      </p:sp>
      <p:pic>
        <p:nvPicPr>
          <p:cNvPr id="7" name="Grafik 6">
            <a:extLst>
              <a:ext uri="{FF2B5EF4-FFF2-40B4-BE49-F238E27FC236}">
                <a16:creationId xmlns:a16="http://schemas.microsoft.com/office/drawing/2014/main" id="{1BD6141A-43A8-45D6-B5D6-DB3F5A242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302" y="466757"/>
            <a:ext cx="1772132" cy="1150111"/>
          </a:xfrm>
          <a:prstGeom prst="rect">
            <a:avLst/>
          </a:prstGeom>
        </p:spPr>
      </p:pic>
    </p:spTree>
    <p:extLst>
      <p:ext uri="{BB962C8B-B14F-4D97-AF65-F5344CB8AC3E}">
        <p14:creationId xmlns:p14="http://schemas.microsoft.com/office/powerpoint/2010/main" val="28314229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tx2"/>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BC08468-0CA3-47F9-BB7C-6D01CE3C7998}"/>
              </a:ext>
            </a:extLst>
          </p:cNvPr>
          <p:cNvSpPr>
            <a:spLocks noGrp="1"/>
          </p:cNvSpPr>
          <p:nvPr>
            <p:ph type="pic" sz="quarter" idx="11"/>
          </p:nvPr>
        </p:nvSpPr>
        <p:spPr>
          <a:xfrm>
            <a:off x="4770535" y="2024846"/>
            <a:ext cx="7421466" cy="4833155"/>
          </a:xfrm>
          <a:custGeom>
            <a:avLst/>
            <a:gdLst>
              <a:gd name="connsiteX0" fmla="*/ 7411941 w 7421466"/>
              <a:gd name="connsiteY0" fmla="*/ 0 h 4833155"/>
              <a:gd name="connsiteX1" fmla="*/ 7421466 w 7421466"/>
              <a:gd name="connsiteY1" fmla="*/ 241 h 4833155"/>
              <a:gd name="connsiteX2" fmla="*/ 7421466 w 7421466"/>
              <a:gd name="connsiteY2" fmla="*/ 4833155 h 4833155"/>
              <a:gd name="connsiteX3" fmla="*/ 0 w 7421466"/>
              <a:gd name="connsiteY3" fmla="*/ 4833155 h 4833155"/>
              <a:gd name="connsiteX4" fmla="*/ 110689 w 7421466"/>
              <a:gd name="connsiteY4" fmla="*/ 4588316 h 4833155"/>
              <a:gd name="connsiteX5" fmla="*/ 7411941 w 7421466"/>
              <a:gd name="connsiteY5" fmla="*/ 0 h 483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466" h="4833155">
                <a:moveTo>
                  <a:pt x="7411941" y="0"/>
                </a:moveTo>
                <a:lnTo>
                  <a:pt x="7421466" y="241"/>
                </a:lnTo>
                <a:lnTo>
                  <a:pt x="7421466" y="4833155"/>
                </a:lnTo>
                <a:lnTo>
                  <a:pt x="0" y="4833155"/>
                </a:lnTo>
                <a:lnTo>
                  <a:pt x="110689" y="4588316"/>
                </a:lnTo>
                <a:cubicBezTo>
                  <a:pt x="1418844" y="1873453"/>
                  <a:pt x="4196609" y="0"/>
                  <a:pt x="7411941" y="0"/>
                </a:cubicBezTo>
                <a:close/>
              </a:path>
            </a:pathLst>
          </a:custGeom>
          <a:solidFill>
            <a:schemeClr val="bg1">
              <a:lumMod val="85000"/>
            </a:schemeClr>
          </a:solidFill>
        </p:spPr>
        <p:txBody>
          <a:bodyPr wrap="square" anchor="ctr">
            <a:noAutofit/>
          </a:bodyPr>
          <a:lstStyle>
            <a:lvl1pPr marL="0" indent="0" algn="ctr">
              <a:buNone/>
              <a:defRPr sz="1400"/>
            </a:lvl1pPr>
          </a:lstStyle>
          <a:p>
            <a:r>
              <a:rPr lang="de-DE"/>
              <a:t>Bild durch Klicken auf Symbol hinzufügen</a:t>
            </a:r>
          </a:p>
        </p:txBody>
      </p:sp>
      <p:sp>
        <p:nvSpPr>
          <p:cNvPr id="2" name="Title 1"/>
          <p:cNvSpPr>
            <a:spLocks noGrp="1"/>
          </p:cNvSpPr>
          <p:nvPr>
            <p:ph type="ctrTitle"/>
          </p:nvPr>
        </p:nvSpPr>
        <p:spPr>
          <a:xfrm>
            <a:off x="443373" y="2295098"/>
            <a:ext cx="7992888" cy="1469814"/>
          </a:xfrm>
        </p:spPr>
        <p:txBody>
          <a:bodyPr anchor="t"/>
          <a:lstStyle>
            <a:lvl1pPr algn="l">
              <a:spcBef>
                <a:spcPts val="0"/>
              </a:spcBef>
              <a:spcAft>
                <a:spcPts val="0"/>
              </a:spcAft>
              <a:defRPr sz="4400" spc="80" baseline="0">
                <a:solidFill>
                  <a:schemeClr val="bg1"/>
                </a:solidFill>
              </a:defRPr>
            </a:lvl1pPr>
          </a:lstStyle>
          <a:p>
            <a:r>
              <a:rPr lang="de-DE"/>
              <a:t>Mastertitelformat bearbeiten</a:t>
            </a:r>
            <a:endParaRPr lang="en-US" dirty="0"/>
          </a:p>
        </p:txBody>
      </p:sp>
      <p:sp>
        <p:nvSpPr>
          <p:cNvPr id="3" name="Subtitle 2"/>
          <p:cNvSpPr>
            <a:spLocks noGrp="1"/>
          </p:cNvSpPr>
          <p:nvPr>
            <p:ph type="subTitle" idx="1"/>
          </p:nvPr>
        </p:nvSpPr>
        <p:spPr>
          <a:xfrm>
            <a:off x="443373" y="3915278"/>
            <a:ext cx="6433129" cy="929754"/>
          </a:xfrm>
        </p:spPr>
        <p:txBody>
          <a:bodyPr/>
          <a:lstStyle>
            <a:lvl1pPr marL="0" indent="0" algn="l">
              <a:spcBef>
                <a:spcPts val="0"/>
              </a:spcBef>
              <a:spcAft>
                <a:spcPts val="0"/>
              </a:spcAft>
              <a:buNone/>
              <a:defRPr sz="2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9" name="Textplatzhalter 8">
            <a:extLst>
              <a:ext uri="{FF2B5EF4-FFF2-40B4-BE49-F238E27FC236}">
                <a16:creationId xmlns:a16="http://schemas.microsoft.com/office/drawing/2014/main" id="{25F13FFA-4861-486F-A58D-D9EB08D64FE1}"/>
              </a:ext>
            </a:extLst>
          </p:cNvPr>
          <p:cNvSpPr>
            <a:spLocks noGrp="1"/>
          </p:cNvSpPr>
          <p:nvPr>
            <p:ph type="body" sz="quarter" idx="10"/>
          </p:nvPr>
        </p:nvSpPr>
        <p:spPr>
          <a:xfrm>
            <a:off x="443374" y="5013177"/>
            <a:ext cx="4968550" cy="1152674"/>
          </a:xfrm>
        </p:spPr>
        <p:txBody>
          <a:bodyPr/>
          <a:lstStyle>
            <a:lvl1pPr marL="0" indent="0">
              <a:spcBef>
                <a:spcPts val="0"/>
              </a:spcBef>
              <a:spcAft>
                <a:spcPts val="0"/>
              </a:spcAft>
              <a:buNone/>
              <a:defRPr>
                <a:solidFill>
                  <a:schemeClr val="bg1"/>
                </a:solidFill>
              </a:defRPr>
            </a:lvl1pPr>
          </a:lstStyle>
          <a:p>
            <a:pPr lvl="0"/>
            <a:r>
              <a:rPr lang="de-DE"/>
              <a:t>Mastertextformat bearbeiten</a:t>
            </a:r>
          </a:p>
        </p:txBody>
      </p:sp>
      <p:pic>
        <p:nvPicPr>
          <p:cNvPr id="7" name="Grafik 6">
            <a:extLst>
              <a:ext uri="{FF2B5EF4-FFF2-40B4-BE49-F238E27FC236}">
                <a16:creationId xmlns:a16="http://schemas.microsoft.com/office/drawing/2014/main" id="{1BD6141A-43A8-45D6-B5D6-DB3F5A242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302" y="466757"/>
            <a:ext cx="1772132" cy="1150111"/>
          </a:xfrm>
          <a:prstGeom prst="rect">
            <a:avLst/>
          </a:prstGeom>
        </p:spPr>
      </p:pic>
    </p:spTree>
    <p:extLst>
      <p:ext uri="{BB962C8B-B14F-4D97-AF65-F5344CB8AC3E}">
        <p14:creationId xmlns:p14="http://schemas.microsoft.com/office/powerpoint/2010/main" val="19886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2" name="Title 1"/>
          <p:cNvSpPr>
            <a:spLocks noGrp="1"/>
          </p:cNvSpPr>
          <p:nvPr>
            <p:ph type="title"/>
          </p:nvPr>
        </p:nvSpPr>
        <p:spPr>
          <a:xfrm>
            <a:off x="2063750" y="1268760"/>
            <a:ext cx="8604250" cy="1476164"/>
          </a:xfrm>
        </p:spPr>
        <p:txBody>
          <a:bodyPr/>
          <a:lstStyle>
            <a:lvl1pPr>
              <a:defRPr sz="4400" spc="80" baseline="0"/>
            </a:lvl1pPr>
          </a:lstStyle>
          <a:p>
            <a:r>
              <a:rPr lang="de-DE"/>
              <a:t>Mastertitelformat bearbeiten</a:t>
            </a:r>
            <a:endParaRPr lang="en-US" dirty="0"/>
          </a:p>
        </p:txBody>
      </p:sp>
      <p:sp>
        <p:nvSpPr>
          <p:cNvPr id="7" name="Textplatzhalter 6">
            <a:extLst>
              <a:ext uri="{FF2B5EF4-FFF2-40B4-BE49-F238E27FC236}">
                <a16:creationId xmlns:a16="http://schemas.microsoft.com/office/drawing/2014/main" id="{660CC760-EBF5-4E69-B01B-A0CE7B6B933B}"/>
              </a:ext>
            </a:extLst>
          </p:cNvPr>
          <p:cNvSpPr>
            <a:spLocks noGrp="1"/>
          </p:cNvSpPr>
          <p:nvPr>
            <p:ph type="body" sz="quarter" idx="11"/>
          </p:nvPr>
        </p:nvSpPr>
        <p:spPr>
          <a:xfrm>
            <a:off x="2063750" y="2881610"/>
            <a:ext cx="8604250" cy="1231466"/>
          </a:xfrm>
        </p:spPr>
        <p:txBody>
          <a:bodyPr/>
          <a:lstStyle>
            <a:lvl1pPr marL="0" indent="0">
              <a:spcAft>
                <a:spcPts val="0"/>
              </a:spcAft>
              <a:buNone/>
              <a:defRPr sz="2400">
                <a:solidFill>
                  <a:schemeClr val="tx2"/>
                </a:solidFill>
              </a:defRPr>
            </a:lvl1pPr>
          </a:lstStyle>
          <a:p>
            <a:pPr lvl="0"/>
            <a:r>
              <a:rPr lang="de-DE"/>
              <a:t>Mastertextformat bearbeiten</a:t>
            </a:r>
          </a:p>
        </p:txBody>
      </p:sp>
    </p:spTree>
    <p:extLst>
      <p:ext uri="{BB962C8B-B14F-4D97-AF65-F5344CB8AC3E}">
        <p14:creationId xmlns:p14="http://schemas.microsoft.com/office/powerpoint/2010/main" val="24964590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apiteltrenner mit Bild">
    <p:spTree>
      <p:nvGrpSpPr>
        <p:cNvPr id="1" name=""/>
        <p:cNvGrpSpPr/>
        <p:nvPr/>
      </p:nvGrpSpPr>
      <p:grpSpPr>
        <a:xfrm>
          <a:off x="0" y="0"/>
          <a:ext cx="0" cy="0"/>
          <a:chOff x="0" y="0"/>
          <a:chExt cx="0" cy="0"/>
        </a:xfrm>
      </p:grpSpPr>
      <p:sp>
        <p:nvSpPr>
          <p:cNvPr id="2" name="Title 1"/>
          <p:cNvSpPr>
            <a:spLocks noGrp="1"/>
          </p:cNvSpPr>
          <p:nvPr>
            <p:ph type="title"/>
          </p:nvPr>
        </p:nvSpPr>
        <p:spPr>
          <a:xfrm>
            <a:off x="2063751" y="812824"/>
            <a:ext cx="8604250" cy="558010"/>
          </a:xfrm>
        </p:spPr>
        <p:txBody>
          <a:bodyPr/>
          <a:lstStyle>
            <a:lvl1pPr>
              <a:defRPr sz="3400"/>
            </a:lvl1pPr>
          </a:lstStyle>
          <a:p>
            <a:r>
              <a:rPr lang="de-DE"/>
              <a:t>Mastertitelformat bearbeiten</a:t>
            </a:r>
            <a:endParaRPr lang="en-US" dirty="0"/>
          </a:p>
        </p:txBody>
      </p:sp>
      <p:sp>
        <p:nvSpPr>
          <p:cNvPr id="5" name="Bildplatzhalter 7">
            <a:extLst>
              <a:ext uri="{FF2B5EF4-FFF2-40B4-BE49-F238E27FC236}">
                <a16:creationId xmlns:a16="http://schemas.microsoft.com/office/drawing/2014/main" id="{AAA3DF5A-AAAE-4747-B95D-44DDC7CBEB39}"/>
              </a:ext>
            </a:extLst>
          </p:cNvPr>
          <p:cNvSpPr>
            <a:spLocks noGrp="1"/>
          </p:cNvSpPr>
          <p:nvPr>
            <p:ph type="pic" sz="quarter" idx="11"/>
          </p:nvPr>
        </p:nvSpPr>
        <p:spPr>
          <a:xfrm>
            <a:off x="2063750" y="1484784"/>
            <a:ext cx="10128251" cy="4176464"/>
          </a:xfrm>
          <a:solidFill>
            <a:schemeClr val="bg1">
              <a:lumMod val="85000"/>
            </a:schemeClr>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2763519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2882871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sz="half" idx="1"/>
          </p:nvPr>
        </p:nvSpPr>
        <p:spPr>
          <a:xfrm>
            <a:off x="2063750" y="1557338"/>
            <a:ext cx="4104000"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564052" y="1557338"/>
            <a:ext cx="4103949" cy="4608513"/>
          </a:xfrm>
        </p:spPr>
        <p:txBody>
          <a:bodyPr/>
          <a:lstStyle>
            <a:lvl1pPr>
              <a:defRPr spc="30" baseline="0"/>
            </a:lvl1pPr>
            <a:lvl2pPr>
              <a:defRPr spc="30" baseline="0"/>
            </a:lvl2pPr>
            <a:lvl3pPr>
              <a:defRPr spc="30" baseline="0"/>
            </a:lvl3pPr>
            <a:lvl4pPr>
              <a:defRPr spc="30" baseline="0"/>
            </a:lvl4pPr>
            <a:lvl5pPr>
              <a:defRPr spc="30"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14303717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 Inhalt und Bild (bre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de-DE"/>
              <a:t>Mastertitelformat bearbeiten</a:t>
            </a:r>
            <a:endParaRPr lang="en-US" dirty="0"/>
          </a:p>
        </p:txBody>
      </p:sp>
      <p:sp>
        <p:nvSpPr>
          <p:cNvPr id="3" name="Content Placeholder 2"/>
          <p:cNvSpPr>
            <a:spLocks noGrp="1"/>
          </p:cNvSpPr>
          <p:nvPr>
            <p:ph sz="half" idx="1"/>
          </p:nvPr>
        </p:nvSpPr>
        <p:spPr>
          <a:xfrm>
            <a:off x="2063750" y="1557338"/>
            <a:ext cx="4284278"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Bildplatzhalter 7">
            <a:extLst>
              <a:ext uri="{FF2B5EF4-FFF2-40B4-BE49-F238E27FC236}">
                <a16:creationId xmlns:a16="http://schemas.microsoft.com/office/drawing/2014/main" id="{5CA90898-2F68-4C13-9E2E-E02AF4DD76F4}"/>
              </a:ext>
            </a:extLst>
          </p:cNvPr>
          <p:cNvSpPr>
            <a:spLocks noGrp="1"/>
          </p:cNvSpPr>
          <p:nvPr>
            <p:ph type="pic" sz="quarter" idx="11"/>
          </p:nvPr>
        </p:nvSpPr>
        <p:spPr>
          <a:xfrm>
            <a:off x="6600057" y="1557336"/>
            <a:ext cx="5591944" cy="3707868"/>
          </a:xfrm>
          <a:solidFill>
            <a:schemeClr val="bg1">
              <a:lumMod val="85000"/>
            </a:schemeClr>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27512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63750" y="1557338"/>
            <a:ext cx="5832450" cy="4608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8448A72F-7758-4846-BF2E-9F2F2C0FDEAA}"/>
              </a:ext>
            </a:extLst>
          </p:cNvPr>
          <p:cNvSpPr>
            <a:spLocks noGrp="1"/>
          </p:cNvSpPr>
          <p:nvPr>
            <p:ph type="pic" sz="quarter" idx="11"/>
          </p:nvPr>
        </p:nvSpPr>
        <p:spPr>
          <a:xfrm>
            <a:off x="8220236" y="0"/>
            <a:ext cx="3971764" cy="6021288"/>
          </a:xfrm>
          <a:solidFill>
            <a:schemeClr val="bg1">
              <a:lumMod val="85000"/>
            </a:schemeClr>
          </a:solidFill>
        </p:spPr>
        <p:txBody>
          <a:bodyPr anchor="ctr"/>
          <a:lstStyle>
            <a:lvl1pPr marL="0" indent="0" algn="ctr">
              <a:buNone/>
              <a:defRPr/>
            </a:lvl1pPr>
          </a:lstStyle>
          <a:p>
            <a:r>
              <a:rPr lang="de-DE"/>
              <a:t>Bild durch Klicken auf Symbol hinzufügen</a:t>
            </a:r>
          </a:p>
        </p:txBody>
      </p:sp>
      <p:sp>
        <p:nvSpPr>
          <p:cNvPr id="4" name="Titel 3">
            <a:extLst>
              <a:ext uri="{FF2B5EF4-FFF2-40B4-BE49-F238E27FC236}">
                <a16:creationId xmlns:a16="http://schemas.microsoft.com/office/drawing/2014/main" id="{FBB88B8F-7465-465A-92A9-85A1AB072D62}"/>
              </a:ext>
            </a:extLst>
          </p:cNvPr>
          <p:cNvSpPr>
            <a:spLocks noGrp="1"/>
          </p:cNvSpPr>
          <p:nvPr>
            <p:ph type="title"/>
          </p:nvPr>
        </p:nvSpPr>
        <p:spPr>
          <a:xfrm>
            <a:off x="2062921" y="938374"/>
            <a:ext cx="5832450" cy="438398"/>
          </a:xfrm>
        </p:spPr>
        <p:txBody>
          <a:bodyPr/>
          <a:lstStyle>
            <a:lvl1pPr>
              <a:defRPr sz="2400"/>
            </a:lvl1pPr>
          </a:lstStyle>
          <a:p>
            <a:r>
              <a:rPr lang="de-DE"/>
              <a:t>Mastertitelformat bearbeiten</a:t>
            </a:r>
            <a:endParaRPr lang="de-DE" dirty="0"/>
          </a:p>
        </p:txBody>
      </p:sp>
    </p:spTree>
    <p:extLst>
      <p:ext uri="{BB962C8B-B14F-4D97-AF65-F5344CB8AC3E}">
        <p14:creationId xmlns:p14="http://schemas.microsoft.com/office/powerpoint/2010/main" val="26553175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324176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226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14.emf"/><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1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4"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04.xml"/><Relationship Id="rId7" Type="http://schemas.openxmlformats.org/officeDocument/2006/relationships/image" Target="../media/image17.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5" Type="http://schemas.openxmlformats.org/officeDocument/2006/relationships/theme" Target="../theme/theme13.xml"/><Relationship Id="rId4" Type="http://schemas.openxmlformats.org/officeDocument/2006/relationships/slideLayout" Target="../slideLayouts/slideLayout1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10" Type="http://schemas.openxmlformats.org/officeDocument/2006/relationships/theme" Target="../theme/theme15.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image" Target="../media/image14.emf"/><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theme" Target="../theme/theme16.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7.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3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2.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39.sv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image" Target="../media/image38.png"/><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image" Target="../media/image37.jpg"/><Relationship Id="rId5" Type="http://schemas.openxmlformats.org/officeDocument/2006/relationships/slideLayout" Target="../slideLayouts/slideLayout168.xml"/><Relationship Id="rId10" Type="http://schemas.openxmlformats.org/officeDocument/2006/relationships/image" Target="../media/image36.jpeg"/><Relationship Id="rId4" Type="http://schemas.openxmlformats.org/officeDocument/2006/relationships/slideLayout" Target="../slideLayouts/slideLayout167.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emf"/></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0.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40.jpe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1.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5" Type="http://schemas.openxmlformats.org/officeDocument/2006/relationships/slideLayout" Target="../slideLayouts/slideLayout205.xml"/><Relationship Id="rId4" Type="http://schemas.openxmlformats.org/officeDocument/2006/relationships/slideLayout" Target="../slideLayouts/slideLayout20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image" Target="../media/image14.emf"/><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24.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pn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1.jp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10.svg"/><Relationship Id="rId5" Type="http://schemas.openxmlformats.org/officeDocument/2006/relationships/slideLayout" Target="../slideLayouts/slideLayout77.xml"/><Relationship Id="rId10" Type="http://schemas.openxmlformats.org/officeDocument/2006/relationships/image" Target="../media/image9.png"/><Relationship Id="rId4" Type="http://schemas.openxmlformats.org/officeDocument/2006/relationships/slideLayout" Target="../slideLayouts/slideLayout7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theme" Target="../theme/theme9.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C824595-07DC-4AC5-B82C-AD71B53FF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F6D8237-A419-48EC-8039-6256DB4A4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5C7453C-027B-4C32-AE6E-7975409A5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D15E5-0AF0-477B-B545-A936E699AB5E}" type="datetimeFigureOut">
              <a:rPr lang="de-DE" smtClean="0"/>
              <a:t>05.05.2025</a:t>
            </a:fld>
            <a:endParaRPr lang="de-DE"/>
          </a:p>
        </p:txBody>
      </p:sp>
      <p:sp>
        <p:nvSpPr>
          <p:cNvPr id="5" name="Fußzeilenplatzhalter 4">
            <a:extLst>
              <a:ext uri="{FF2B5EF4-FFF2-40B4-BE49-F238E27FC236}">
                <a16:creationId xmlns:a16="http://schemas.microsoft.com/office/drawing/2014/main" id="{2F693422-F228-4F01-B531-F4FD53E71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1FBD0EA-5839-4D24-89F2-A250CD247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2D16F-CF6A-499E-9A4B-13DC5DAC015F}" type="slidenum">
              <a:rPr lang="de-DE" smtClean="0"/>
              <a:t>‹Nr.›</a:t>
            </a:fld>
            <a:endParaRPr lang="de-DE"/>
          </a:p>
        </p:txBody>
      </p:sp>
    </p:spTree>
    <p:extLst>
      <p:ext uri="{BB962C8B-B14F-4D97-AF65-F5344CB8AC3E}">
        <p14:creationId xmlns:p14="http://schemas.microsoft.com/office/powerpoint/2010/main" val="256829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9E07F4F-6376-4EE4-AB3E-76EA17C18ECD}"/>
              </a:ext>
            </a:extLst>
          </p:cNvPr>
          <p:cNvSpPr/>
          <p:nvPr userDrawn="1"/>
        </p:nvSpPr>
        <p:spPr>
          <a:xfrm>
            <a:off x="0" y="0"/>
            <a:ext cx="14509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700" spc="30" dirty="0" err="1"/>
          </a:p>
        </p:txBody>
      </p:sp>
      <p:sp>
        <p:nvSpPr>
          <p:cNvPr id="15" name="Freihandform: Form 14">
            <a:extLst>
              <a:ext uri="{FF2B5EF4-FFF2-40B4-BE49-F238E27FC236}">
                <a16:creationId xmlns:a16="http://schemas.microsoft.com/office/drawing/2014/main" id="{172AF8F0-8DAD-4538-BC1D-E3B87187CF41}"/>
              </a:ext>
            </a:extLst>
          </p:cNvPr>
          <p:cNvSpPr/>
          <p:nvPr userDrawn="1"/>
        </p:nvSpPr>
        <p:spPr>
          <a:xfrm>
            <a:off x="0" y="2977768"/>
            <a:ext cx="1450975" cy="3880232"/>
          </a:xfrm>
          <a:custGeom>
            <a:avLst/>
            <a:gdLst>
              <a:gd name="connsiteX0" fmla="*/ 1450975 w 1450975"/>
              <a:gd name="connsiteY0" fmla="*/ 0 h 3880232"/>
              <a:gd name="connsiteX1" fmla="*/ 1450975 w 1450975"/>
              <a:gd name="connsiteY1" fmla="*/ 3880232 h 3880232"/>
              <a:gd name="connsiteX2" fmla="*/ 0 w 1450975"/>
              <a:gd name="connsiteY2" fmla="*/ 3880232 h 3880232"/>
              <a:gd name="connsiteX3" fmla="*/ 0 w 1450975"/>
              <a:gd name="connsiteY3" fmla="*/ 982332 h 3880232"/>
              <a:gd name="connsiteX4" fmla="*/ 80748 w 1450975"/>
              <a:gd name="connsiteY4" fmla="*/ 912387 h 3880232"/>
              <a:gd name="connsiteX5" fmla="*/ 1372159 w 1450975"/>
              <a:gd name="connsiteY5" fmla="*/ 40367 h 38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0975" h="3880232">
                <a:moveTo>
                  <a:pt x="1450975" y="0"/>
                </a:moveTo>
                <a:lnTo>
                  <a:pt x="1450975" y="3880232"/>
                </a:lnTo>
                <a:lnTo>
                  <a:pt x="0" y="3880232"/>
                </a:lnTo>
                <a:lnTo>
                  <a:pt x="0" y="982332"/>
                </a:lnTo>
                <a:lnTo>
                  <a:pt x="80748" y="912387"/>
                </a:lnTo>
                <a:cubicBezTo>
                  <a:pt x="480793" y="582240"/>
                  <a:pt x="913073" y="289757"/>
                  <a:pt x="1372159" y="403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endParaRPr lang="de-DE" sz="1700" spc="30" dirty="0" err="1"/>
          </a:p>
        </p:txBody>
      </p:sp>
      <p:sp>
        <p:nvSpPr>
          <p:cNvPr id="2" name="Title Placeholder 1"/>
          <p:cNvSpPr>
            <a:spLocks noGrp="1"/>
          </p:cNvSpPr>
          <p:nvPr>
            <p:ph type="title"/>
          </p:nvPr>
        </p:nvSpPr>
        <p:spPr>
          <a:xfrm>
            <a:off x="2062921" y="938374"/>
            <a:ext cx="8605080" cy="438398"/>
          </a:xfrm>
          <a:prstGeom prst="rect">
            <a:avLst/>
          </a:prstGeom>
        </p:spPr>
        <p:txBody>
          <a:bodyPr vert="horz"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2063750" y="1557338"/>
            <a:ext cx="8604251" cy="4608512"/>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Rechteck 9">
            <a:extLst>
              <a:ext uri="{FF2B5EF4-FFF2-40B4-BE49-F238E27FC236}">
                <a16:creationId xmlns:a16="http://schemas.microsoft.com/office/drawing/2014/main" id="{5D872A42-BB1C-49BB-A53E-DC69F0F431DE}"/>
              </a:ext>
            </a:extLst>
          </p:cNvPr>
          <p:cNvSpPr/>
          <p:nvPr userDrawn="1"/>
        </p:nvSpPr>
        <p:spPr>
          <a:xfrm>
            <a:off x="299357" y="6302177"/>
            <a:ext cx="1044116" cy="151159"/>
          </a:xfrm>
          <a:prstGeom prst="rect">
            <a:avLst/>
          </a:prstGeom>
        </p:spPr>
        <p:txBody>
          <a:bodyPr wrap="none" lIns="0" tIns="0" rIns="0" bIns="0">
            <a:noAutofit/>
          </a:bodyPr>
          <a:lstStyle/>
          <a:p>
            <a:pPr>
              <a:lnSpc>
                <a:spcPts val="1200"/>
              </a:lnSpc>
            </a:pPr>
            <a:r>
              <a:rPr lang="de-DE" sz="900" b="1" spc="20" baseline="0" dirty="0">
                <a:solidFill>
                  <a:schemeClr val="bg1"/>
                </a:solidFill>
              </a:rPr>
              <a:t>Seite </a:t>
            </a:r>
            <a:fld id="{B68CA67E-C928-4610-8613-D29F25DDB709}" type="slidenum">
              <a:rPr lang="de-DE" sz="900" b="1" spc="20" baseline="0" smtClean="0">
                <a:solidFill>
                  <a:schemeClr val="bg1"/>
                </a:solidFill>
              </a:rPr>
              <a:t>‹Nr.›</a:t>
            </a:fld>
            <a:r>
              <a:rPr lang="de-DE" sz="900" b="1" spc="20" baseline="0" dirty="0">
                <a:solidFill>
                  <a:schemeClr val="bg1"/>
                </a:solidFill>
              </a:rPr>
              <a:t> </a:t>
            </a:r>
          </a:p>
        </p:txBody>
      </p:sp>
      <p:sp>
        <p:nvSpPr>
          <p:cNvPr id="11" name="Rechteck 10">
            <a:extLst>
              <a:ext uri="{FF2B5EF4-FFF2-40B4-BE49-F238E27FC236}">
                <a16:creationId xmlns:a16="http://schemas.microsoft.com/office/drawing/2014/main" id="{39396C9F-CB52-4AE4-A123-8AA538C7CCC4}"/>
              </a:ext>
            </a:extLst>
          </p:cNvPr>
          <p:cNvSpPr/>
          <p:nvPr userDrawn="1"/>
        </p:nvSpPr>
        <p:spPr>
          <a:xfrm>
            <a:off x="2063552" y="6302177"/>
            <a:ext cx="8604448" cy="365125"/>
          </a:xfrm>
          <a:prstGeom prst="rect">
            <a:avLst/>
          </a:prstGeom>
        </p:spPr>
        <p:txBody>
          <a:bodyPr wrap="none" lIns="0" tIns="0" rIns="0" bIns="0">
            <a:noAutofit/>
          </a:bodyPr>
          <a:lstStyle/>
          <a:p>
            <a:pPr>
              <a:lnSpc>
                <a:spcPts val="1200"/>
              </a:lnSpc>
            </a:pPr>
            <a:r>
              <a:rPr lang="de-DE" sz="900" b="1" spc="20" baseline="0" dirty="0"/>
              <a:t>Titel der Präsentation — </a:t>
            </a:r>
            <a:r>
              <a:rPr lang="de-DE" sz="900" b="0" spc="20" baseline="0" dirty="0"/>
              <a:t>Untertitel der Präsentation [Eingabe im Folienmaster]</a:t>
            </a:r>
          </a:p>
          <a:p>
            <a:pPr>
              <a:lnSpc>
                <a:spcPts val="1200"/>
              </a:lnSpc>
            </a:pPr>
            <a:r>
              <a:rPr lang="de-DE" sz="900" b="0" spc="20" baseline="0" dirty="0">
                <a:solidFill>
                  <a:schemeClr val="bg2"/>
                </a:solidFill>
              </a:rPr>
              <a:t>Titel Vorname Name — Einrichtung</a:t>
            </a:r>
          </a:p>
        </p:txBody>
      </p:sp>
      <p:pic>
        <p:nvPicPr>
          <p:cNvPr id="13" name="Grafik 12">
            <a:extLst>
              <a:ext uri="{FF2B5EF4-FFF2-40B4-BE49-F238E27FC236}">
                <a16:creationId xmlns:a16="http://schemas.microsoft.com/office/drawing/2014/main" id="{A40C3931-080E-49C4-BBA5-6BE341C11BF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4794" y="299033"/>
            <a:ext cx="911476" cy="591546"/>
          </a:xfrm>
          <a:prstGeom prst="rect">
            <a:avLst/>
          </a:prstGeom>
        </p:spPr>
      </p:pic>
      <p:sp>
        <p:nvSpPr>
          <p:cNvPr id="14" name="Rechteck 13">
            <a:extLst>
              <a:ext uri="{FF2B5EF4-FFF2-40B4-BE49-F238E27FC236}">
                <a16:creationId xmlns:a16="http://schemas.microsoft.com/office/drawing/2014/main" id="{4ACEC744-5975-4C66-8B94-18F60448BD0F}"/>
              </a:ext>
            </a:extLst>
          </p:cNvPr>
          <p:cNvSpPr/>
          <p:nvPr userDrawn="1"/>
        </p:nvSpPr>
        <p:spPr>
          <a:xfrm>
            <a:off x="299357" y="6459686"/>
            <a:ext cx="900411" cy="207615"/>
          </a:xfrm>
          <a:prstGeom prst="rect">
            <a:avLst/>
          </a:prstGeom>
        </p:spPr>
        <p:txBody>
          <a:bodyPr wrap="none" lIns="0" tIns="0" rIns="0" bIns="0">
            <a:noAutofit/>
          </a:bodyPr>
          <a:lstStyle/>
          <a:p>
            <a:pPr>
              <a:lnSpc>
                <a:spcPts val="1200"/>
              </a:lnSpc>
            </a:pPr>
            <a:fld id="{9DA6B11C-08A4-4714-94B2-B07C9C1922F9}" type="datetime1">
              <a:rPr lang="de-DE" sz="900" b="0" spc="20" baseline="0" smtClean="0">
                <a:solidFill>
                  <a:schemeClr val="bg1"/>
                </a:solidFill>
              </a:rPr>
              <a:t>05.05.2025</a:t>
            </a:fld>
            <a:endParaRPr lang="de-DE" sz="900" b="0" spc="20" baseline="0" dirty="0">
              <a:solidFill>
                <a:schemeClr val="bg1"/>
              </a:solidFill>
            </a:endParaRPr>
          </a:p>
        </p:txBody>
      </p:sp>
    </p:spTree>
    <p:extLst>
      <p:ext uri="{BB962C8B-B14F-4D97-AF65-F5344CB8AC3E}">
        <p14:creationId xmlns:p14="http://schemas.microsoft.com/office/powerpoint/2010/main" val="78699261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p:hf sldNum="0" hdr="0" ftr="0" dt="0"/>
  <p:txStyles>
    <p:titleStyle>
      <a:lvl1pPr algn="l" defTabSz="914400" rtl="0" eaLnBrk="1" latinLnBrk="0" hangingPunct="1">
        <a:lnSpc>
          <a:spcPct val="90000"/>
        </a:lnSpc>
        <a:spcBef>
          <a:spcPct val="0"/>
        </a:spcBef>
        <a:buNone/>
        <a:defRPr sz="2400" kern="1200" spc="50" baseline="0">
          <a:solidFill>
            <a:schemeClr val="tx2"/>
          </a:solidFill>
          <a:latin typeface="+mj-lt"/>
          <a:ea typeface="+mj-ea"/>
          <a:cs typeface="+mj-cs"/>
        </a:defRPr>
      </a:lvl1pPr>
    </p:titleStyle>
    <p:bodyStyle>
      <a:lvl1pPr marL="225425" indent="-225425"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1pPr>
      <a:lvl2pPr marL="628650" indent="-177800"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2pPr>
      <a:lvl3pPr marL="1079500" indent="-184150"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4pPr>
      <a:lvl5pPr marL="1974850" indent="-177800" algn="l" defTabSz="62865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00">
          <p15:clr>
            <a:srgbClr val="F26B43"/>
          </p15:clr>
        </p15:guide>
        <p15:guide id="2" pos="6720">
          <p15:clr>
            <a:srgbClr val="F26B43"/>
          </p15:clr>
        </p15:guide>
        <p15:guide id="3" orient="horz" pos="981">
          <p15:clr>
            <a:srgbClr val="F26B43"/>
          </p15:clr>
        </p15:guide>
        <p15:guide id="4" orient="horz" pos="3884">
          <p15:clr>
            <a:srgbClr val="F26B43"/>
          </p15:clr>
        </p15:guide>
        <p15:guide id="5" pos="91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4262E"/>
            </a:gs>
            <a:gs pos="50000">
              <a:srgbClr val="2D3C46"/>
            </a:gs>
            <a:gs pos="100000">
              <a:srgbClr val="267184"/>
            </a:gs>
          </a:gsLst>
          <a:lin ang="15600000" scaled="0"/>
        </a:gradFill>
        <a:effectLst/>
      </p:bgPr>
    </p:bg>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9352CB66-9A71-44EE-7634-5458FFC47BB3}"/>
              </a:ext>
            </a:extLst>
          </p:cNvPr>
          <p:cNvGrpSpPr/>
          <p:nvPr userDrawn="1"/>
        </p:nvGrpSpPr>
        <p:grpSpPr>
          <a:xfrm>
            <a:off x="10320467" y="6042832"/>
            <a:ext cx="1871533" cy="594539"/>
            <a:chOff x="7740350" y="4532124"/>
            <a:chExt cx="1403650" cy="445904"/>
          </a:xfrm>
        </p:grpSpPr>
        <p:sp>
          <p:nvSpPr>
            <p:cNvPr id="9" name="Rechteck 8">
              <a:extLst>
                <a:ext uri="{FF2B5EF4-FFF2-40B4-BE49-F238E27FC236}">
                  <a16:creationId xmlns:a16="http://schemas.microsoft.com/office/drawing/2014/main" id="{A9E1D10F-CB9D-9979-1B6E-1A3FA25BB8F0}"/>
                </a:ext>
              </a:extLst>
            </p:cNvPr>
            <p:cNvSpPr/>
            <p:nvPr userDrawn="1"/>
          </p:nvSpPr>
          <p:spPr>
            <a:xfrm>
              <a:off x="7740352" y="4535661"/>
              <a:ext cx="1403648" cy="438769"/>
            </a:xfrm>
            <a:prstGeom prst="rect">
              <a:avLst/>
            </a:prstGeom>
            <a:solidFill>
              <a:srgbClr val="89BA17"/>
            </a:solidFill>
            <a:ln>
              <a:noFill/>
            </a:ln>
            <a:effectLst>
              <a:outerShdw sx="1000" sy="1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dirty="0"/>
            </a:p>
          </p:txBody>
        </p:sp>
        <p:pic>
          <p:nvPicPr>
            <p:cNvPr id="10" name="Grafik 9">
              <a:extLst>
                <a:ext uri="{FF2B5EF4-FFF2-40B4-BE49-F238E27FC236}">
                  <a16:creationId xmlns:a16="http://schemas.microsoft.com/office/drawing/2014/main" id="{D95AD7B3-9DBA-6772-E09F-D8215935E1DF}"/>
                </a:ext>
              </a:extLst>
            </p:cNvPr>
            <p:cNvPicPr>
              <a:picLocks noChangeAspect="1"/>
            </p:cNvPicPr>
            <p:nvPr/>
          </p:nvPicPr>
          <p:blipFill>
            <a:blip r:embed="rId4"/>
            <a:stretch>
              <a:fillRect/>
            </a:stretch>
          </p:blipFill>
          <p:spPr>
            <a:xfrm>
              <a:off x="7740350" y="4532124"/>
              <a:ext cx="1152825" cy="445904"/>
            </a:xfrm>
            <a:prstGeom prst="rect">
              <a:avLst/>
            </a:prstGeom>
          </p:spPr>
        </p:pic>
      </p:grpSp>
      <p:cxnSp>
        <p:nvCxnSpPr>
          <p:cNvPr id="14" name="Gerade Verbindung 13">
            <a:extLst>
              <a:ext uri="{FF2B5EF4-FFF2-40B4-BE49-F238E27FC236}">
                <a16:creationId xmlns:a16="http://schemas.microsoft.com/office/drawing/2014/main" id="{0001FE6C-5EE8-7EFF-5ED6-CBFFD40F2521}"/>
              </a:ext>
            </a:extLst>
          </p:cNvPr>
          <p:cNvCxnSpPr>
            <a:cxnSpLocks/>
          </p:cNvCxnSpPr>
          <p:nvPr userDrawn="1"/>
        </p:nvCxnSpPr>
        <p:spPr>
          <a:xfrm>
            <a:off x="544560" y="6057328"/>
            <a:ext cx="9552309"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8328233"/>
      </p:ext>
    </p:extLst>
  </p:cSld>
  <p:clrMap bg1="lt1" tx1="dk1" bg2="lt2" tx2="dk2" accent1="accent1" accent2="accent2" accent3="accent3" accent4="accent4" accent5="accent5" accent6="accent6" hlink="hlink" folHlink="folHlink"/>
  <p:sldLayoutIdLst>
    <p:sldLayoutId id="2147483758" r:id="rId1"/>
    <p:sldLayoutId id="2147483759"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0">
          <p15:clr>
            <a:srgbClr val="F26B43"/>
          </p15:clr>
        </p15:guide>
        <p15:guide id="2"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cxnSp>
        <p:nvCxnSpPr>
          <p:cNvPr id="14" name="Gerade Verbindung 13">
            <a:extLst>
              <a:ext uri="{FF2B5EF4-FFF2-40B4-BE49-F238E27FC236}">
                <a16:creationId xmlns:a16="http://schemas.microsoft.com/office/drawing/2014/main" id="{AA8F9420-BFA7-2DEB-FBC1-C73B308FCDDB}"/>
              </a:ext>
            </a:extLst>
          </p:cNvPr>
          <p:cNvCxnSpPr/>
          <p:nvPr userDrawn="1"/>
        </p:nvCxnSpPr>
        <p:spPr>
          <a:xfrm flipH="1">
            <a:off x="-982818" y="6624762"/>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99ED450C-A021-D5D1-8F58-FA3AB4D4621B}"/>
              </a:ext>
            </a:extLst>
          </p:cNvPr>
          <p:cNvCxnSpPr/>
          <p:nvPr userDrawn="1"/>
        </p:nvCxnSpPr>
        <p:spPr>
          <a:xfrm flipH="1">
            <a:off x="-982818" y="6307590"/>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FA4D100A-48C0-2992-BC75-15E6E611A4A5}"/>
              </a:ext>
            </a:extLst>
          </p:cNvPr>
          <p:cNvCxnSpPr>
            <a:cxnSpLocks/>
          </p:cNvCxnSpPr>
          <p:nvPr userDrawn="1"/>
        </p:nvCxnSpPr>
        <p:spPr>
          <a:xfrm rot="5400000" flipH="1">
            <a:off x="430432" y="7118408"/>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1E6D1D01-A9EC-F3C2-3AA2-969AEDA013DF}"/>
              </a:ext>
            </a:extLst>
          </p:cNvPr>
          <p:cNvCxnSpPr>
            <a:cxnSpLocks/>
          </p:cNvCxnSpPr>
          <p:nvPr userDrawn="1"/>
        </p:nvCxnSpPr>
        <p:spPr>
          <a:xfrm rot="5400000" flipH="1">
            <a:off x="11477320" y="7118408"/>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4488A34B-C8A9-39B8-4DA9-1A048F41E997}"/>
              </a:ext>
            </a:extLst>
          </p:cNvPr>
          <p:cNvCxnSpPr/>
          <p:nvPr userDrawn="1"/>
        </p:nvCxnSpPr>
        <p:spPr>
          <a:xfrm flipH="1">
            <a:off x="12561065" y="6624762"/>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99AFE239-823E-85CF-16CD-287E4ECB617E}"/>
              </a:ext>
            </a:extLst>
          </p:cNvPr>
          <p:cNvCxnSpPr/>
          <p:nvPr userDrawn="1"/>
        </p:nvCxnSpPr>
        <p:spPr>
          <a:xfrm flipH="1">
            <a:off x="12561065" y="6307590"/>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BF24ED7C-E7ED-AFE4-7F22-D239C1D8A9E1}"/>
              </a:ext>
            </a:extLst>
          </p:cNvPr>
          <p:cNvCxnSpPr/>
          <p:nvPr userDrawn="1"/>
        </p:nvCxnSpPr>
        <p:spPr>
          <a:xfrm flipH="1">
            <a:off x="-982818" y="1133387"/>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3AD5306E-F577-F1E8-472F-6D701203FD1A}"/>
              </a:ext>
            </a:extLst>
          </p:cNvPr>
          <p:cNvCxnSpPr/>
          <p:nvPr userDrawn="1"/>
        </p:nvCxnSpPr>
        <p:spPr>
          <a:xfrm flipH="1">
            <a:off x="-982818" y="233158"/>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4C333E41-C21E-80E6-D6DA-4D4295ADE23B}"/>
              </a:ext>
            </a:extLst>
          </p:cNvPr>
          <p:cNvCxnSpPr/>
          <p:nvPr userDrawn="1"/>
        </p:nvCxnSpPr>
        <p:spPr>
          <a:xfrm flipH="1">
            <a:off x="12561065" y="1133387"/>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AF32CA98-D60D-7F7C-281C-3DE2E725BB00}"/>
              </a:ext>
            </a:extLst>
          </p:cNvPr>
          <p:cNvCxnSpPr/>
          <p:nvPr userDrawn="1"/>
        </p:nvCxnSpPr>
        <p:spPr>
          <a:xfrm flipH="1">
            <a:off x="12561065" y="233158"/>
            <a:ext cx="724870"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4BA319FE-1749-CDF4-3303-81E225E1BBE2}"/>
              </a:ext>
            </a:extLst>
          </p:cNvPr>
          <p:cNvCxnSpPr>
            <a:cxnSpLocks/>
          </p:cNvCxnSpPr>
          <p:nvPr userDrawn="1"/>
        </p:nvCxnSpPr>
        <p:spPr>
          <a:xfrm rot="5400000" flipH="1">
            <a:off x="430432" y="-260649"/>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1516FDD0-DAFF-B669-18EC-2F0C6D4B31E0}"/>
              </a:ext>
            </a:extLst>
          </p:cNvPr>
          <p:cNvCxnSpPr>
            <a:cxnSpLocks/>
          </p:cNvCxnSpPr>
          <p:nvPr userDrawn="1"/>
        </p:nvCxnSpPr>
        <p:spPr>
          <a:xfrm rot="5400000" flipH="1">
            <a:off x="11477320" y="-260649"/>
            <a:ext cx="288395" cy="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Vertikaler Textplatzhalter 2">
            <a:extLst>
              <a:ext uri="{FF2B5EF4-FFF2-40B4-BE49-F238E27FC236}">
                <a16:creationId xmlns:a16="http://schemas.microsoft.com/office/drawing/2014/main" id="{C1F80345-7823-00CF-6D4C-857BCB6E6DA8}"/>
              </a:ext>
            </a:extLst>
          </p:cNvPr>
          <p:cNvSpPr txBox="1">
            <a:spLocks/>
          </p:cNvSpPr>
          <p:nvPr userDrawn="1"/>
        </p:nvSpPr>
        <p:spPr>
          <a:xfrm>
            <a:off x="7188569" y="6313450"/>
            <a:ext cx="4431261" cy="317173"/>
          </a:xfrm>
          <a:prstGeom prst="rect">
            <a:avLst/>
          </a:prstGeom>
        </p:spPr>
        <p:txBody>
          <a:bodyPr vert="horz" anchor="b" anchorCtr="0"/>
          <a:lstStyle>
            <a:lvl1pPr marL="0" indent="0" algn="r" defTabSz="2267851" rtl="0" eaLnBrk="1" latinLnBrk="0" hangingPunct="1">
              <a:lnSpc>
                <a:spcPct val="100000"/>
              </a:lnSpc>
              <a:spcBef>
                <a:spcPts val="0"/>
              </a:spcBef>
              <a:spcAft>
                <a:spcPts val="0"/>
              </a:spcAft>
              <a:buFont typeface="Arial" panose="020B0604020202020204" pitchFamily="34" charset="0"/>
              <a:buNone/>
              <a:defRPr lang="de-DE" sz="3473" b="0" i="0" u="none" strike="noStrike" kern="1200" baseline="0">
                <a:solidFill>
                  <a:schemeClr val="tx1"/>
                </a:solidFill>
                <a:latin typeface="Calibri" panose="020F0502020204030204" pitchFamily="34" charset="0"/>
                <a:ea typeface="+mn-ea"/>
                <a:cs typeface="Calibri" panose="020F0502020204030204" pitchFamily="34" charset="0"/>
              </a:defRPr>
            </a:lvl1pPr>
            <a:lvl2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2pPr>
            <a:lvl3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3pPr>
            <a:lvl4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4pPr>
            <a:lvl5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5pPr>
            <a:lvl6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6pPr>
            <a:lvl7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7pPr>
            <a:lvl8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8pPr>
            <a:lvl9pPr marL="0" indent="0" algn="r" defTabSz="2267851" rtl="0" eaLnBrk="1" latinLnBrk="0" hangingPunct="1">
              <a:lnSpc>
                <a:spcPct val="100000"/>
              </a:lnSpc>
              <a:spcBef>
                <a:spcPts val="0"/>
              </a:spcBef>
              <a:spcAft>
                <a:spcPts val="0"/>
              </a:spcAft>
              <a:buFont typeface="Meta Offc Pro" panose="020B0504030101020102" pitchFamily="34" charset="0"/>
              <a:buNone/>
              <a:defRPr sz="3473" b="0" kern="1200" baseline="0">
                <a:solidFill>
                  <a:schemeClr val="tx1"/>
                </a:solidFill>
                <a:latin typeface="Calibri" panose="020F0502020204030204" pitchFamily="34" charset="0"/>
                <a:ea typeface="+mn-ea"/>
                <a:cs typeface="Calibri" panose="020F0502020204030204" pitchFamily="34" charset="0"/>
              </a:defRPr>
            </a:lvl9pPr>
          </a:lstStyle>
          <a:p>
            <a:r>
              <a:rPr lang="de-DE" sz="556" dirty="0"/>
              <a:t>Freiraum für Sekundärlogo(s) / Name </a:t>
            </a:r>
            <a:br>
              <a:rPr lang="de-DE" sz="556" dirty="0"/>
            </a:br>
            <a:r>
              <a:rPr lang="de-DE" sz="556" dirty="0"/>
              <a:t>des Fachbereichs, Instituts oder SFBs</a:t>
            </a:r>
          </a:p>
        </p:txBody>
      </p:sp>
      <p:pic>
        <p:nvPicPr>
          <p:cNvPr id="3" name="Grafik 2">
            <a:extLst>
              <a:ext uri="{FF2B5EF4-FFF2-40B4-BE49-F238E27FC236}">
                <a16:creationId xmlns:a16="http://schemas.microsoft.com/office/drawing/2014/main" id="{B153244A-DB0F-405B-BEAB-6A70E0A023F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0901" y="219181"/>
            <a:ext cx="4115813" cy="456979"/>
          </a:xfrm>
          <a:prstGeom prst="rect">
            <a:avLst/>
          </a:prstGeom>
        </p:spPr>
      </p:pic>
      <p:pic>
        <p:nvPicPr>
          <p:cNvPr id="6" name="Grafik 5">
            <a:extLst>
              <a:ext uri="{FF2B5EF4-FFF2-40B4-BE49-F238E27FC236}">
                <a16:creationId xmlns:a16="http://schemas.microsoft.com/office/drawing/2014/main" id="{796BB62C-EDFD-4996-93B5-9FEDF7AB2F3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9303" y="6530998"/>
            <a:ext cx="1694954" cy="107283"/>
          </a:xfrm>
          <a:prstGeom prst="rect">
            <a:avLst/>
          </a:prstGeom>
        </p:spPr>
      </p:pic>
    </p:spTree>
    <p:extLst>
      <p:ext uri="{BB962C8B-B14F-4D97-AF65-F5344CB8AC3E}">
        <p14:creationId xmlns:p14="http://schemas.microsoft.com/office/powerpoint/2010/main" val="413666574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hf hdr="0"/>
  <p:txStyles>
    <p:titleStyle>
      <a:lvl1pPr marL="0" indent="0" algn="l" defTabSz="363310" rtl="0" eaLnBrk="1" latinLnBrk="0" hangingPunct="1">
        <a:lnSpc>
          <a:spcPct val="100000"/>
        </a:lnSpc>
        <a:spcBef>
          <a:spcPts val="0"/>
        </a:spcBef>
        <a:buFont typeface="Arial" panose="020B0604020202020204" pitchFamily="34" charset="0"/>
        <a:buNone/>
        <a:defRPr sz="1538" b="1" i="0" kern="1200" baseline="0">
          <a:solidFill>
            <a:srgbClr val="333F48"/>
          </a:solidFill>
          <a:latin typeface="Calibri" panose="020F0502020204030204" pitchFamily="34" charset="0"/>
          <a:ea typeface="+mj-ea"/>
          <a:cs typeface="Calibri" panose="020F0502020204030204" pitchFamily="34" charset="0"/>
        </a:defRPr>
      </a:lvl1pPr>
    </p:titleStyle>
    <p:bodyStyle>
      <a:lvl1pPr marL="0" indent="0" algn="l" defTabSz="363310" rtl="0" eaLnBrk="1" latinLnBrk="0" hangingPunct="1">
        <a:lnSpc>
          <a:spcPct val="112000"/>
        </a:lnSpc>
        <a:spcBef>
          <a:spcPts val="517"/>
        </a:spcBef>
        <a:spcAft>
          <a:spcPts val="0"/>
        </a:spcAft>
        <a:buFont typeface="Arial" panose="020B0604020202020204" pitchFamily="34" charset="0"/>
        <a:buNone/>
        <a:defRPr lang="de-DE" sz="769"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128735" indent="-57216" algn="l" defTabSz="363310" rtl="0" eaLnBrk="1" latinLnBrk="0" hangingPunct="1">
        <a:lnSpc>
          <a:spcPct val="112000"/>
        </a:lnSpc>
        <a:spcBef>
          <a:spcPts val="517"/>
        </a:spcBef>
        <a:spcAft>
          <a:spcPts val="0"/>
        </a:spcAft>
        <a:buFont typeface="Meta Offc Pro" panose="020B0504030101020102" pitchFamily="34" charset="0"/>
        <a:buChar char="-"/>
        <a:defRPr sz="769" b="1" kern="1200" baseline="0">
          <a:solidFill>
            <a:schemeClr val="tx1"/>
          </a:solidFill>
          <a:latin typeface="Calibri" panose="020F0502020204030204" pitchFamily="34" charset="0"/>
          <a:ea typeface="+mn-ea"/>
          <a:cs typeface="Calibri" panose="020F0502020204030204" pitchFamily="34" charset="0"/>
        </a:defRPr>
      </a:lvl2pPr>
      <a:lvl3pPr marL="200255" indent="-57216" algn="l" defTabSz="363310" rtl="0" eaLnBrk="1" latinLnBrk="0" hangingPunct="1">
        <a:lnSpc>
          <a:spcPct val="112000"/>
        </a:lnSpc>
        <a:spcBef>
          <a:spcPts val="517"/>
        </a:spcBef>
        <a:spcAft>
          <a:spcPts val="0"/>
        </a:spcAft>
        <a:buFont typeface="Meta Offc Pro" panose="020B0504030101020102" pitchFamily="34" charset="0"/>
        <a:buChar char="-"/>
        <a:defRPr sz="769" b="1" kern="1200" baseline="0">
          <a:solidFill>
            <a:schemeClr val="tx1"/>
          </a:solidFill>
          <a:latin typeface="Calibri" panose="020F0502020204030204" pitchFamily="34" charset="0"/>
          <a:ea typeface="+mn-ea"/>
          <a:cs typeface="Calibri" panose="020F0502020204030204" pitchFamily="34" charset="0"/>
        </a:defRPr>
      </a:lvl3pPr>
      <a:lvl4pPr marL="271774" indent="-57216" algn="l" defTabSz="363310" rtl="0" eaLnBrk="1" latinLnBrk="0" hangingPunct="1">
        <a:lnSpc>
          <a:spcPct val="112000"/>
        </a:lnSpc>
        <a:spcBef>
          <a:spcPts val="517"/>
        </a:spcBef>
        <a:spcAft>
          <a:spcPts val="0"/>
        </a:spcAft>
        <a:buFont typeface="Meta Offc Pro" panose="020B0504030101020102" pitchFamily="34" charset="0"/>
        <a:buChar char="-"/>
        <a:defRPr sz="769" b="1" kern="1200" baseline="0">
          <a:solidFill>
            <a:schemeClr val="tx1"/>
          </a:solidFill>
          <a:latin typeface="Calibri" panose="020F0502020204030204" pitchFamily="34" charset="0"/>
          <a:ea typeface="+mn-ea"/>
          <a:cs typeface="Calibri" panose="020F0502020204030204" pitchFamily="34" charset="0"/>
        </a:defRPr>
      </a:lvl4pPr>
      <a:lvl5pPr marL="343293" indent="-57216" algn="l" defTabSz="363310" rtl="0" eaLnBrk="1" latinLnBrk="0" hangingPunct="1">
        <a:lnSpc>
          <a:spcPct val="112000"/>
        </a:lnSpc>
        <a:spcBef>
          <a:spcPts val="517"/>
        </a:spcBef>
        <a:spcAft>
          <a:spcPts val="0"/>
        </a:spcAft>
        <a:buFont typeface="Meta Offc Pro" panose="020B0504030101020102" pitchFamily="34" charset="0"/>
        <a:buChar char="-"/>
        <a:defRPr sz="769" b="1" kern="1200" baseline="0">
          <a:solidFill>
            <a:schemeClr val="tx1"/>
          </a:solidFill>
          <a:latin typeface="Calibri" panose="020F0502020204030204" pitchFamily="34" charset="0"/>
          <a:ea typeface="+mn-ea"/>
          <a:cs typeface="Calibri" panose="020F0502020204030204" pitchFamily="34" charset="0"/>
        </a:defRPr>
      </a:lvl5pPr>
      <a:lvl6pPr marL="286077" indent="0" algn="l" defTabSz="363310" rtl="0" eaLnBrk="1" latinLnBrk="0" hangingPunct="1">
        <a:lnSpc>
          <a:spcPct val="112000"/>
        </a:lnSpc>
        <a:spcBef>
          <a:spcPts val="517"/>
        </a:spcBef>
        <a:spcAft>
          <a:spcPts val="0"/>
        </a:spcAft>
        <a:buFont typeface="Meta Offc Pro" panose="020B0504030101020102" pitchFamily="34" charset="0"/>
        <a:buNone/>
        <a:defRPr sz="795" b="1" kern="1200" baseline="0">
          <a:solidFill>
            <a:schemeClr val="tx1"/>
          </a:solidFill>
          <a:latin typeface="Calibri" panose="020F0502020204030204" pitchFamily="34" charset="0"/>
          <a:ea typeface="+mn-ea"/>
          <a:cs typeface="Calibri" panose="020F0502020204030204" pitchFamily="34" charset="0"/>
        </a:defRPr>
      </a:lvl6pPr>
      <a:lvl7pPr marL="343293" indent="-57216" algn="l" defTabSz="363310" rtl="0" eaLnBrk="1" latinLnBrk="0" hangingPunct="1">
        <a:lnSpc>
          <a:spcPct val="112000"/>
        </a:lnSpc>
        <a:spcBef>
          <a:spcPts val="517"/>
        </a:spcBef>
        <a:spcAft>
          <a:spcPts val="0"/>
        </a:spcAft>
        <a:buFont typeface="Meta Offc Pro" panose="020B0504030101020102" pitchFamily="34" charset="0"/>
        <a:buChar char="-"/>
        <a:defRPr sz="795" b="1" kern="1200" baseline="0">
          <a:solidFill>
            <a:schemeClr val="tx1"/>
          </a:solidFill>
          <a:latin typeface="Calibri" panose="020F0502020204030204" pitchFamily="34" charset="0"/>
          <a:ea typeface="+mn-ea"/>
          <a:cs typeface="Calibri" panose="020F0502020204030204" pitchFamily="34" charset="0"/>
        </a:defRPr>
      </a:lvl7pPr>
      <a:lvl8pPr marL="343293" indent="-57216" algn="l" defTabSz="363310" rtl="0" eaLnBrk="1" latinLnBrk="0" hangingPunct="1">
        <a:lnSpc>
          <a:spcPct val="112000"/>
        </a:lnSpc>
        <a:spcBef>
          <a:spcPts val="517"/>
        </a:spcBef>
        <a:spcAft>
          <a:spcPts val="0"/>
        </a:spcAft>
        <a:buFont typeface="Meta Offc Pro" panose="020B0504030101020102" pitchFamily="34" charset="0"/>
        <a:buChar char="-"/>
        <a:defRPr sz="795" b="1" kern="1200" baseline="0">
          <a:solidFill>
            <a:schemeClr val="tx1"/>
          </a:solidFill>
          <a:latin typeface="Calibri" panose="020F0502020204030204" pitchFamily="34" charset="0"/>
          <a:ea typeface="+mn-ea"/>
          <a:cs typeface="Calibri" panose="020F0502020204030204" pitchFamily="34" charset="0"/>
        </a:defRPr>
      </a:lvl8pPr>
      <a:lvl9pPr marL="343293" indent="-57216" algn="l" defTabSz="363310" rtl="0" eaLnBrk="1" latinLnBrk="0" hangingPunct="1">
        <a:lnSpc>
          <a:spcPct val="112000"/>
        </a:lnSpc>
        <a:spcBef>
          <a:spcPts val="517"/>
        </a:spcBef>
        <a:spcAft>
          <a:spcPts val="0"/>
        </a:spcAft>
        <a:buFont typeface="Meta Offc Pro" panose="020B0504030101020102" pitchFamily="34" charset="0"/>
        <a:buChar char="-"/>
        <a:defRPr sz="795" b="1"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363310" rtl="0" eaLnBrk="1" latinLnBrk="0" hangingPunct="1">
        <a:defRPr sz="715" kern="1200">
          <a:solidFill>
            <a:schemeClr val="tx1"/>
          </a:solidFill>
          <a:latin typeface="+mn-lt"/>
          <a:ea typeface="+mn-ea"/>
          <a:cs typeface="+mn-cs"/>
        </a:defRPr>
      </a:lvl1pPr>
      <a:lvl2pPr marL="181655" algn="l" defTabSz="363310" rtl="0" eaLnBrk="1" latinLnBrk="0" hangingPunct="1">
        <a:defRPr sz="715" kern="1200">
          <a:solidFill>
            <a:schemeClr val="tx1"/>
          </a:solidFill>
          <a:latin typeface="+mn-lt"/>
          <a:ea typeface="+mn-ea"/>
          <a:cs typeface="+mn-cs"/>
        </a:defRPr>
      </a:lvl2pPr>
      <a:lvl3pPr marL="363310" algn="l" defTabSz="363310" rtl="0" eaLnBrk="1" latinLnBrk="0" hangingPunct="1">
        <a:defRPr sz="715" kern="1200">
          <a:solidFill>
            <a:schemeClr val="tx1"/>
          </a:solidFill>
          <a:latin typeface="+mn-lt"/>
          <a:ea typeface="+mn-ea"/>
          <a:cs typeface="+mn-cs"/>
        </a:defRPr>
      </a:lvl3pPr>
      <a:lvl4pPr marL="544965" algn="l" defTabSz="363310" rtl="0" eaLnBrk="1" latinLnBrk="0" hangingPunct="1">
        <a:defRPr sz="715" kern="1200">
          <a:solidFill>
            <a:schemeClr val="tx1"/>
          </a:solidFill>
          <a:latin typeface="+mn-lt"/>
          <a:ea typeface="+mn-ea"/>
          <a:cs typeface="+mn-cs"/>
        </a:defRPr>
      </a:lvl4pPr>
      <a:lvl5pPr marL="726620" algn="l" defTabSz="363310" rtl="0" eaLnBrk="1" latinLnBrk="0" hangingPunct="1">
        <a:defRPr sz="715" kern="1200">
          <a:solidFill>
            <a:schemeClr val="tx1"/>
          </a:solidFill>
          <a:latin typeface="+mn-lt"/>
          <a:ea typeface="+mn-ea"/>
          <a:cs typeface="+mn-cs"/>
        </a:defRPr>
      </a:lvl5pPr>
      <a:lvl6pPr marL="908274" algn="l" defTabSz="363310" rtl="0" eaLnBrk="1" latinLnBrk="0" hangingPunct="1">
        <a:defRPr sz="715" kern="1200">
          <a:solidFill>
            <a:schemeClr val="tx1"/>
          </a:solidFill>
          <a:latin typeface="+mn-lt"/>
          <a:ea typeface="+mn-ea"/>
          <a:cs typeface="+mn-cs"/>
        </a:defRPr>
      </a:lvl6pPr>
      <a:lvl7pPr marL="1089929" algn="l" defTabSz="363310" rtl="0" eaLnBrk="1" latinLnBrk="0" hangingPunct="1">
        <a:defRPr sz="715" kern="1200">
          <a:solidFill>
            <a:schemeClr val="tx1"/>
          </a:solidFill>
          <a:latin typeface="+mn-lt"/>
          <a:ea typeface="+mn-ea"/>
          <a:cs typeface="+mn-cs"/>
        </a:defRPr>
      </a:lvl7pPr>
      <a:lvl8pPr marL="1271584" algn="l" defTabSz="363310" rtl="0" eaLnBrk="1" latinLnBrk="0" hangingPunct="1">
        <a:defRPr sz="715" kern="1200">
          <a:solidFill>
            <a:schemeClr val="tx1"/>
          </a:solidFill>
          <a:latin typeface="+mn-lt"/>
          <a:ea typeface="+mn-ea"/>
          <a:cs typeface="+mn-cs"/>
        </a:defRPr>
      </a:lvl8pPr>
      <a:lvl9pPr marL="1453239" algn="l" defTabSz="363310" rtl="0" eaLnBrk="1" latinLnBrk="0" hangingPunct="1">
        <a:defRPr sz="71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95">
          <p15:clr>
            <a:srgbClr val="A4A3A4"/>
          </p15:clr>
        </p15:guide>
        <p15:guide id="2" orient="horz" pos="917">
          <p15:clr>
            <a:srgbClr val="A4A3A4"/>
          </p15:clr>
        </p15:guide>
        <p15:guide id="3" orient="horz" pos="26046">
          <p15:clr>
            <a:srgbClr val="A4A3A4"/>
          </p15:clr>
        </p15:guide>
        <p15:guide id="4" pos="18176">
          <p15:clr>
            <a:srgbClr val="A4A3A4"/>
          </p15:clr>
        </p15:guide>
        <p15:guide id="6" orient="horz" pos="24799">
          <p15:clr>
            <a:srgbClr val="A4A3A4"/>
          </p15:clr>
        </p15:guide>
        <p15:guide id="7" orient="horz" pos="4455">
          <p15:clr>
            <a:srgbClr val="A4A3A4"/>
          </p15:clr>
        </p15:guide>
        <p15:guide id="8">
          <p15:clr>
            <a:srgbClr val="C35EA4"/>
          </p15:clr>
        </p15:guide>
        <p15:guide id="9" pos="19071">
          <p15:clr>
            <a:srgbClr val="C35EA4"/>
          </p15:clr>
        </p15:guide>
        <p15:guide id="10" orient="horz">
          <p15:clr>
            <a:srgbClr val="C35EA4"/>
          </p15:clr>
        </p15:guide>
        <p15:guide id="11" orient="horz" pos="26963">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1595336" y="374698"/>
            <a:ext cx="9269309" cy="251807"/>
          </a:xfrm>
          <a:prstGeom prst="rect">
            <a:avLst/>
          </a:prstGeom>
          <a:noFill/>
        </p:spPr>
        <p:txBody>
          <a:bodyPr/>
          <a:lstStyle>
            <a:lvl1pPr algn="r">
              <a:defRPr sz="800" baseline="0">
                <a:latin typeface="Arial" panose="020B0604020202020204" pitchFamily="34" charset="0"/>
              </a:defRPr>
            </a:lvl1pPr>
          </a:lstStyle>
          <a:p>
            <a:r>
              <a:rPr lang="de-DE" dirty="0"/>
              <a:t>Titel der Präsentation  |  Abteilung oder Fachbereich  |  20.06.2015  |</a:t>
            </a:r>
          </a:p>
        </p:txBody>
      </p:sp>
    </p:spTree>
    <p:extLst>
      <p:ext uri="{BB962C8B-B14F-4D97-AF65-F5344CB8AC3E}">
        <p14:creationId xmlns:p14="http://schemas.microsoft.com/office/powerpoint/2010/main" val="19011580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53">
          <p15:clr>
            <a:srgbClr val="F26B43"/>
          </p15:clr>
        </p15:guide>
        <p15:guide id="3" pos="7348">
          <p15:clr>
            <a:srgbClr val="F26B43"/>
          </p15:clr>
        </p15:guide>
        <p15:guide id="4" orient="horz" pos="799">
          <p15:clr>
            <a:srgbClr val="F26B43"/>
          </p15:clr>
        </p15:guide>
        <p15:guide id="5" orient="horz" pos="3680">
          <p15:clr>
            <a:srgbClr val="F26B43"/>
          </p15:clr>
        </p15:guide>
        <p15:guide id="6" pos="1723">
          <p15:clr>
            <a:srgbClr val="F26B43"/>
          </p15:clr>
        </p15:guide>
        <p15:guide id="7" pos="1875">
          <p15:clr>
            <a:srgbClr val="F26B43"/>
          </p15:clr>
        </p15:guide>
        <p15:guide id="8" pos="3115">
          <p15:clr>
            <a:srgbClr val="F26B43"/>
          </p15:clr>
        </p15:guide>
        <p15:guide id="9" pos="3265">
          <p15:clr>
            <a:srgbClr val="F26B43"/>
          </p15:clr>
        </p15:guide>
        <p15:guide id="10" pos="4505">
          <p15:clr>
            <a:srgbClr val="F26B43"/>
          </p15:clr>
        </p15:guide>
        <p15:guide id="11" pos="4656">
          <p15:clr>
            <a:srgbClr val="F26B43"/>
          </p15:clr>
        </p15:guide>
        <p15:guide id="12" pos="5927">
          <p15:clr>
            <a:srgbClr val="F26B43"/>
          </p15:clr>
        </p15:guide>
        <p15:guide id="13" pos="607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4CF56F-99E3-4179-A7F0-45FAE54DED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732031E6-2AF5-4A30-87F9-B0654FCBD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070DBBC6-B39A-43D5-9D47-E7ECB8048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38B20-7A31-4304-A7BF-D130C458118F}" type="datetimeFigureOut">
              <a:rPr lang="de-DE" smtClean="0"/>
              <a:t>05.05.2025</a:t>
            </a:fld>
            <a:endParaRPr lang="de-DE"/>
          </a:p>
        </p:txBody>
      </p:sp>
      <p:sp>
        <p:nvSpPr>
          <p:cNvPr id="5" name="Footer Placeholder 4">
            <a:extLst>
              <a:ext uri="{FF2B5EF4-FFF2-40B4-BE49-F238E27FC236}">
                <a16:creationId xmlns:a16="http://schemas.microsoft.com/office/drawing/2014/main" id="{F25C7FE5-750B-4E44-87BF-9272CF4BF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CCC177FF-859A-4232-8CDB-91E2670D5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53906-4DEE-4E11-BA49-3C1CB2064305}" type="slidenum">
              <a:rPr lang="de-DE" smtClean="0"/>
              <a:t>‹Nr.›</a:t>
            </a:fld>
            <a:endParaRPr lang="de-DE"/>
          </a:p>
        </p:txBody>
      </p:sp>
    </p:spTree>
    <p:extLst>
      <p:ext uri="{BB962C8B-B14F-4D97-AF65-F5344CB8AC3E}">
        <p14:creationId xmlns:p14="http://schemas.microsoft.com/office/powerpoint/2010/main" val="30109417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 name="Rectangle 8">
            <a:extLst>
              <a:ext uri="{FF2B5EF4-FFF2-40B4-BE49-F238E27FC236}">
                <a16:creationId xmlns:a16="http://schemas.microsoft.com/office/drawing/2014/main" id="{3DA1C574-ACD2-A643-B5AE-4A8A6CBFE663}"/>
              </a:ext>
              <a:ext uri="{C183D7F6-B498-43B3-948B-1728B52AA6E4}">
                <adec:decorative xmlns:adec="http://schemas.microsoft.com/office/drawing/2017/decorative" val="1"/>
              </a:ext>
            </a:extLst>
          </p:cNvPr>
          <p:cNvSpPr>
            <a:spLocks noChangeArrowheads="1"/>
          </p:cNvSpPr>
          <p:nvPr userDrawn="1"/>
        </p:nvSpPr>
        <p:spPr bwMode="auto">
          <a:xfrm>
            <a:off x="499738" y="230837"/>
            <a:ext cx="11690650" cy="25609"/>
          </a:xfrm>
          <a:prstGeom prst="rect">
            <a:avLst/>
          </a:prstGeom>
          <a:solidFill>
            <a:schemeClr val="accent1"/>
          </a:solidFill>
          <a:ln>
            <a:noFill/>
          </a:ln>
        </p:spPr>
        <p:txBody>
          <a:bodyPr vert="horz" wrap="square" lIns="46427" tIns="23214" rIns="46427" bIns="23214" numCol="1" anchor="t" anchorCtr="0" compatLnSpc="1">
            <a:prstTxWarp prst="textNoShape">
              <a:avLst/>
            </a:prstTxWarp>
          </a:bodyPr>
          <a:lstStyle/>
          <a:p>
            <a:endParaRPr lang="en-US" sz="914"/>
          </a:p>
        </p:txBody>
      </p:sp>
      <p:sp>
        <p:nvSpPr>
          <p:cNvPr id="2" name="Title Placeholder 1"/>
          <p:cNvSpPr>
            <a:spLocks noGrp="1"/>
          </p:cNvSpPr>
          <p:nvPr>
            <p:ph type="title"/>
          </p:nvPr>
        </p:nvSpPr>
        <p:spPr>
          <a:xfrm>
            <a:off x="505381" y="548765"/>
            <a:ext cx="9252411" cy="863082"/>
          </a:xfrm>
          <a:prstGeom prst="rect">
            <a:avLst/>
          </a:prstGeom>
        </p:spPr>
        <p:txBody>
          <a:bodyPr vert="horz" lIns="0" tIns="0" rIns="0" bIns="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Text Placeholder 2"/>
          <p:cNvSpPr>
            <a:spLocks noGrp="1"/>
          </p:cNvSpPr>
          <p:nvPr>
            <p:ph type="body" idx="1"/>
          </p:nvPr>
        </p:nvSpPr>
        <p:spPr>
          <a:xfrm>
            <a:off x="505381" y="1884093"/>
            <a:ext cx="9252411" cy="4290737"/>
          </a:xfrm>
          <a:prstGeom prst="rect">
            <a:avLst/>
          </a:prstGeom>
        </p:spPr>
        <p:txBody>
          <a:bodyPr vert="horz" lIns="0" tIns="0" rIns="0" bIns="0" rtlCol="0">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968758" y="6490061"/>
            <a:ext cx="2745618" cy="367825"/>
          </a:xfrm>
          <a:prstGeom prst="rect">
            <a:avLst/>
          </a:prstGeom>
        </p:spPr>
        <p:txBody>
          <a:bodyPr vert="horz" lIns="0" tIns="0" rIns="0" bIns="0" rtlCol="0" anchor="t"/>
          <a:lstStyle>
            <a:lvl1pPr algn="l">
              <a:lnSpc>
                <a:spcPts val="1523"/>
              </a:lnSpc>
              <a:defRPr sz="1168">
                <a:solidFill>
                  <a:schemeClr val="tx1"/>
                </a:solidFill>
              </a:defRPr>
            </a:lvl1pPr>
          </a:lstStyle>
          <a:p>
            <a:fld id="{B1D308AF-CDB6-0D43-B7A8-BD22921CF52B}"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3"/>
          </p:nvPr>
        </p:nvSpPr>
        <p:spPr>
          <a:xfrm>
            <a:off x="4038600" y="6490175"/>
            <a:ext cx="4114800" cy="367825"/>
          </a:xfrm>
          <a:prstGeom prst="rect">
            <a:avLst/>
          </a:prstGeom>
        </p:spPr>
        <p:txBody>
          <a:bodyPr vert="horz" lIns="0" tIns="0" rIns="0" bIns="0" rtlCol="0" anchor="t"/>
          <a:lstStyle>
            <a:lvl1pPr algn="ctr">
              <a:lnSpc>
                <a:spcPts val="1523"/>
              </a:lnSpc>
              <a:defRPr sz="1168">
                <a:noFill/>
              </a:defRPr>
            </a:lvl1pPr>
          </a:lstStyle>
          <a:p>
            <a:endParaRPr lang="de-CH" noProof="0" dirty="0"/>
          </a:p>
        </p:txBody>
      </p:sp>
      <p:sp>
        <p:nvSpPr>
          <p:cNvPr id="6" name="Slide Number Placeholder 5" descr="Seitenzahl&#10;&#10;Seitenzahl">
            <a:extLst>
              <a:ext uri="{C183D7F6-B498-43B3-948B-1728B52AA6E4}">
                <adec:decorative xmlns:adec="http://schemas.microsoft.com/office/drawing/2017/decorative" val="0"/>
              </a:ext>
            </a:extLst>
          </p:cNvPr>
          <p:cNvSpPr>
            <a:spLocks noGrp="1"/>
          </p:cNvSpPr>
          <p:nvPr>
            <p:ph type="sldNum" sz="quarter" idx="4"/>
          </p:nvPr>
        </p:nvSpPr>
        <p:spPr>
          <a:xfrm>
            <a:off x="10955551" y="6490175"/>
            <a:ext cx="731875" cy="367825"/>
          </a:xfrm>
          <a:prstGeom prst="rect">
            <a:avLst/>
          </a:prstGeom>
        </p:spPr>
        <p:txBody>
          <a:bodyPr vert="horz" lIns="0" tIns="0" rIns="0" bIns="0" rtlCol="0" anchor="t"/>
          <a:lstStyle>
            <a:lvl1pPr algn="r">
              <a:lnSpc>
                <a:spcPts val="1523"/>
              </a:lnSpc>
              <a:defRPr sz="1168">
                <a:solidFill>
                  <a:schemeClr val="tx1"/>
                </a:solidFill>
              </a:defRPr>
            </a:lvl1pPr>
          </a:lstStyle>
          <a:p>
            <a:fld id="{8233320A-DC66-4EC4-A67B-A1F149B8C79B}" type="slidenum">
              <a:rPr lang="de-CH" noProof="0" smtClean="0"/>
              <a:pPr/>
              <a:t>‹Nr.›</a:t>
            </a:fld>
            <a:endParaRPr lang="de-CH" noProof="0" dirty="0"/>
          </a:p>
        </p:txBody>
      </p:sp>
      <p:grpSp>
        <p:nvGrpSpPr>
          <p:cNvPr id="118" name="Group 235">
            <a:extLst>
              <a:ext uri="{FF2B5EF4-FFF2-40B4-BE49-F238E27FC236}">
                <a16:creationId xmlns:a16="http://schemas.microsoft.com/office/drawing/2014/main" id="{F3D80975-46AC-7649-B740-94D47F8C199E}"/>
              </a:ext>
              <a:ext uri="{C183D7F6-B498-43B3-948B-1728B52AA6E4}">
                <adec:decorative xmlns:adec="http://schemas.microsoft.com/office/drawing/2017/decorative" val="1"/>
              </a:ext>
            </a:extLst>
          </p:cNvPr>
          <p:cNvGrpSpPr/>
          <p:nvPr userDrawn="1"/>
        </p:nvGrpSpPr>
        <p:grpSpPr>
          <a:xfrm>
            <a:off x="505381" y="6517307"/>
            <a:ext cx="272941" cy="175298"/>
            <a:chOff x="21677313" y="11425238"/>
            <a:chExt cx="1360488" cy="873125"/>
          </a:xfrm>
          <a:solidFill>
            <a:schemeClr val="accent1"/>
          </a:solidFill>
        </p:grpSpPr>
        <p:sp>
          <p:nvSpPr>
            <p:cNvPr id="119" name="Freeform 29">
              <a:extLst>
                <a:ext uri="{FF2B5EF4-FFF2-40B4-BE49-F238E27FC236}">
                  <a16:creationId xmlns:a16="http://schemas.microsoft.com/office/drawing/2014/main" id="{E00ED093-4015-A142-BB8B-FC2A41448984}"/>
                </a:ext>
              </a:extLst>
            </p:cNvPr>
            <p:cNvSpPr>
              <a:spLocks/>
            </p:cNvSpPr>
            <p:nvPr userDrawn="1"/>
          </p:nvSpPr>
          <p:spPr bwMode="auto">
            <a:xfrm>
              <a:off x="22221825" y="11425238"/>
              <a:ext cx="273050" cy="622300"/>
            </a:xfrm>
            <a:custGeom>
              <a:avLst/>
              <a:gdLst>
                <a:gd name="T0" fmla="*/ 32 w 86"/>
                <a:gd name="T1" fmla="*/ 15 h 196"/>
                <a:gd name="T2" fmla="*/ 27 w 86"/>
                <a:gd name="T3" fmla="*/ 47 h 196"/>
                <a:gd name="T4" fmla="*/ 27 w 86"/>
                <a:gd name="T5" fmla="*/ 86 h 196"/>
                <a:gd name="T6" fmla="*/ 5 w 86"/>
                <a:gd name="T7" fmla="*/ 86 h 196"/>
                <a:gd name="T8" fmla="*/ 0 w 86"/>
                <a:gd name="T9" fmla="*/ 91 h 196"/>
                <a:gd name="T10" fmla="*/ 0 w 86"/>
                <a:gd name="T11" fmla="*/ 91 h 196"/>
                <a:gd name="T12" fmla="*/ 0 w 86"/>
                <a:gd name="T13" fmla="*/ 104 h 196"/>
                <a:gd name="T14" fmla="*/ 5 w 86"/>
                <a:gd name="T15" fmla="*/ 109 h 196"/>
                <a:gd name="T16" fmla="*/ 27 w 86"/>
                <a:gd name="T17" fmla="*/ 109 h 196"/>
                <a:gd name="T18" fmla="*/ 27 w 86"/>
                <a:gd name="T19" fmla="*/ 191 h 196"/>
                <a:gd name="T20" fmla="*/ 32 w 86"/>
                <a:gd name="T21" fmla="*/ 196 h 196"/>
                <a:gd name="T22" fmla="*/ 46 w 86"/>
                <a:gd name="T23" fmla="*/ 196 h 196"/>
                <a:gd name="T24" fmla="*/ 51 w 86"/>
                <a:gd name="T25" fmla="*/ 191 h 196"/>
                <a:gd name="T26" fmla="*/ 51 w 86"/>
                <a:gd name="T27" fmla="*/ 191 h 196"/>
                <a:gd name="T28" fmla="*/ 51 w 86"/>
                <a:gd name="T29" fmla="*/ 109 h 196"/>
                <a:gd name="T30" fmla="*/ 78 w 86"/>
                <a:gd name="T31" fmla="*/ 109 h 196"/>
                <a:gd name="T32" fmla="*/ 83 w 86"/>
                <a:gd name="T33" fmla="*/ 104 h 196"/>
                <a:gd name="T34" fmla="*/ 83 w 86"/>
                <a:gd name="T35" fmla="*/ 104 h 196"/>
                <a:gd name="T36" fmla="*/ 83 w 86"/>
                <a:gd name="T37" fmla="*/ 91 h 196"/>
                <a:gd name="T38" fmla="*/ 78 w 86"/>
                <a:gd name="T39" fmla="*/ 86 h 196"/>
                <a:gd name="T40" fmla="*/ 78 w 86"/>
                <a:gd name="T41" fmla="*/ 86 h 196"/>
                <a:gd name="T42" fmla="*/ 51 w 86"/>
                <a:gd name="T43" fmla="*/ 86 h 196"/>
                <a:gd name="T44" fmla="*/ 51 w 86"/>
                <a:gd name="T45" fmla="*/ 41 h 196"/>
                <a:gd name="T46" fmla="*/ 72 w 86"/>
                <a:gd name="T47" fmla="*/ 22 h 196"/>
                <a:gd name="T48" fmla="*/ 81 w 86"/>
                <a:gd name="T49" fmla="*/ 22 h 196"/>
                <a:gd name="T50" fmla="*/ 81 w 86"/>
                <a:gd name="T51" fmla="*/ 22 h 196"/>
                <a:gd name="T52" fmla="*/ 86 w 86"/>
                <a:gd name="T53" fmla="*/ 17 h 196"/>
                <a:gd name="T54" fmla="*/ 86 w 86"/>
                <a:gd name="T55" fmla="*/ 2 h 196"/>
                <a:gd name="T56" fmla="*/ 66 w 86"/>
                <a:gd name="T57" fmla="*/ 0 h 196"/>
                <a:gd name="T58" fmla="*/ 32 w 86"/>
                <a:gd name="T59" fmla="*/ 1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96">
                  <a:moveTo>
                    <a:pt x="32" y="15"/>
                  </a:moveTo>
                  <a:cubicBezTo>
                    <a:pt x="28" y="22"/>
                    <a:pt x="27" y="29"/>
                    <a:pt x="27" y="47"/>
                  </a:cubicBezTo>
                  <a:cubicBezTo>
                    <a:pt x="27" y="86"/>
                    <a:pt x="27" y="86"/>
                    <a:pt x="27" y="86"/>
                  </a:cubicBezTo>
                  <a:cubicBezTo>
                    <a:pt x="5" y="86"/>
                    <a:pt x="5" y="86"/>
                    <a:pt x="5" y="86"/>
                  </a:cubicBezTo>
                  <a:cubicBezTo>
                    <a:pt x="2" y="86"/>
                    <a:pt x="0" y="89"/>
                    <a:pt x="0" y="91"/>
                  </a:cubicBezTo>
                  <a:cubicBezTo>
                    <a:pt x="0" y="91"/>
                    <a:pt x="0" y="91"/>
                    <a:pt x="0" y="91"/>
                  </a:cubicBezTo>
                  <a:cubicBezTo>
                    <a:pt x="0" y="104"/>
                    <a:pt x="0" y="104"/>
                    <a:pt x="0" y="104"/>
                  </a:cubicBezTo>
                  <a:cubicBezTo>
                    <a:pt x="0" y="107"/>
                    <a:pt x="2" y="109"/>
                    <a:pt x="5" y="109"/>
                  </a:cubicBezTo>
                  <a:cubicBezTo>
                    <a:pt x="27" y="109"/>
                    <a:pt x="27" y="109"/>
                    <a:pt x="27" y="109"/>
                  </a:cubicBezTo>
                  <a:cubicBezTo>
                    <a:pt x="27" y="191"/>
                    <a:pt x="27" y="191"/>
                    <a:pt x="27" y="191"/>
                  </a:cubicBezTo>
                  <a:cubicBezTo>
                    <a:pt x="27" y="194"/>
                    <a:pt x="29" y="196"/>
                    <a:pt x="32" y="196"/>
                  </a:cubicBezTo>
                  <a:cubicBezTo>
                    <a:pt x="46" y="196"/>
                    <a:pt x="46" y="196"/>
                    <a:pt x="46" y="196"/>
                  </a:cubicBezTo>
                  <a:cubicBezTo>
                    <a:pt x="49" y="196"/>
                    <a:pt x="51" y="194"/>
                    <a:pt x="51" y="191"/>
                  </a:cubicBezTo>
                  <a:cubicBezTo>
                    <a:pt x="51" y="191"/>
                    <a:pt x="51" y="191"/>
                    <a:pt x="51" y="191"/>
                  </a:cubicBezTo>
                  <a:cubicBezTo>
                    <a:pt x="51" y="109"/>
                    <a:pt x="51" y="109"/>
                    <a:pt x="51" y="109"/>
                  </a:cubicBezTo>
                  <a:cubicBezTo>
                    <a:pt x="78" y="109"/>
                    <a:pt x="78" y="109"/>
                    <a:pt x="78" y="109"/>
                  </a:cubicBezTo>
                  <a:cubicBezTo>
                    <a:pt x="80" y="109"/>
                    <a:pt x="83" y="107"/>
                    <a:pt x="83" y="104"/>
                  </a:cubicBezTo>
                  <a:cubicBezTo>
                    <a:pt x="83" y="104"/>
                    <a:pt x="83" y="104"/>
                    <a:pt x="83" y="104"/>
                  </a:cubicBezTo>
                  <a:cubicBezTo>
                    <a:pt x="83" y="91"/>
                    <a:pt x="83" y="91"/>
                    <a:pt x="83" y="91"/>
                  </a:cubicBezTo>
                  <a:cubicBezTo>
                    <a:pt x="83" y="89"/>
                    <a:pt x="80" y="86"/>
                    <a:pt x="78" y="86"/>
                  </a:cubicBezTo>
                  <a:cubicBezTo>
                    <a:pt x="78" y="86"/>
                    <a:pt x="78" y="86"/>
                    <a:pt x="78" y="86"/>
                  </a:cubicBezTo>
                  <a:cubicBezTo>
                    <a:pt x="51" y="86"/>
                    <a:pt x="51" y="86"/>
                    <a:pt x="51" y="86"/>
                  </a:cubicBezTo>
                  <a:cubicBezTo>
                    <a:pt x="51" y="41"/>
                    <a:pt x="51" y="41"/>
                    <a:pt x="51" y="41"/>
                  </a:cubicBezTo>
                  <a:cubicBezTo>
                    <a:pt x="51" y="32"/>
                    <a:pt x="51" y="22"/>
                    <a:pt x="72" y="22"/>
                  </a:cubicBezTo>
                  <a:cubicBezTo>
                    <a:pt x="75" y="22"/>
                    <a:pt x="78" y="22"/>
                    <a:pt x="81" y="22"/>
                  </a:cubicBezTo>
                  <a:cubicBezTo>
                    <a:pt x="81" y="22"/>
                    <a:pt x="81" y="22"/>
                    <a:pt x="81" y="22"/>
                  </a:cubicBezTo>
                  <a:cubicBezTo>
                    <a:pt x="84" y="22"/>
                    <a:pt x="86" y="20"/>
                    <a:pt x="86" y="17"/>
                  </a:cubicBezTo>
                  <a:cubicBezTo>
                    <a:pt x="86" y="2"/>
                    <a:pt x="86" y="2"/>
                    <a:pt x="86" y="2"/>
                  </a:cubicBezTo>
                  <a:cubicBezTo>
                    <a:pt x="80" y="1"/>
                    <a:pt x="73" y="1"/>
                    <a:pt x="66" y="0"/>
                  </a:cubicBezTo>
                  <a:cubicBezTo>
                    <a:pt x="48" y="0"/>
                    <a:pt x="38" y="7"/>
                    <a:pt x="3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0" name="Freeform 30">
              <a:extLst>
                <a:ext uri="{FF2B5EF4-FFF2-40B4-BE49-F238E27FC236}">
                  <a16:creationId xmlns:a16="http://schemas.microsoft.com/office/drawing/2014/main" id="{BDC12B17-8E8D-5344-A27D-1A1C1DCD23E9}"/>
                </a:ext>
              </a:extLst>
            </p:cNvPr>
            <p:cNvSpPr>
              <a:spLocks/>
            </p:cNvSpPr>
            <p:nvPr userDrawn="1"/>
          </p:nvSpPr>
          <p:spPr bwMode="auto">
            <a:xfrm>
              <a:off x="21677313" y="11437938"/>
              <a:ext cx="458788" cy="609600"/>
            </a:xfrm>
            <a:custGeom>
              <a:avLst/>
              <a:gdLst>
                <a:gd name="T0" fmla="*/ 140 w 144"/>
                <a:gd name="T1" fmla="*/ 0 h 192"/>
                <a:gd name="T2" fmla="*/ 123 w 144"/>
                <a:gd name="T3" fmla="*/ 0 h 192"/>
                <a:gd name="T4" fmla="*/ 118 w 144"/>
                <a:gd name="T5" fmla="*/ 5 h 192"/>
                <a:gd name="T6" fmla="*/ 118 w 144"/>
                <a:gd name="T7" fmla="*/ 5 h 192"/>
                <a:gd name="T8" fmla="*/ 118 w 144"/>
                <a:gd name="T9" fmla="*/ 5 h 192"/>
                <a:gd name="T10" fmla="*/ 118 w 144"/>
                <a:gd name="T11" fmla="*/ 82 h 192"/>
                <a:gd name="T12" fmla="*/ 26 w 144"/>
                <a:gd name="T13" fmla="*/ 82 h 192"/>
                <a:gd name="T14" fmla="*/ 26 w 144"/>
                <a:gd name="T15" fmla="*/ 5 h 192"/>
                <a:gd name="T16" fmla="*/ 21 w 144"/>
                <a:gd name="T17" fmla="*/ 0 h 192"/>
                <a:gd name="T18" fmla="*/ 21 w 144"/>
                <a:gd name="T19" fmla="*/ 0 h 192"/>
                <a:gd name="T20" fmla="*/ 5 w 144"/>
                <a:gd name="T21" fmla="*/ 0 h 192"/>
                <a:gd name="T22" fmla="*/ 0 w 144"/>
                <a:gd name="T23" fmla="*/ 5 h 192"/>
                <a:gd name="T24" fmla="*/ 0 w 144"/>
                <a:gd name="T25" fmla="*/ 5 h 192"/>
                <a:gd name="T26" fmla="*/ 0 w 144"/>
                <a:gd name="T27" fmla="*/ 187 h 192"/>
                <a:gd name="T28" fmla="*/ 5 w 144"/>
                <a:gd name="T29" fmla="*/ 192 h 192"/>
                <a:gd name="T30" fmla="*/ 5 w 144"/>
                <a:gd name="T31" fmla="*/ 192 h 192"/>
                <a:gd name="T32" fmla="*/ 21 w 144"/>
                <a:gd name="T33" fmla="*/ 192 h 192"/>
                <a:gd name="T34" fmla="*/ 26 w 144"/>
                <a:gd name="T35" fmla="*/ 187 h 192"/>
                <a:gd name="T36" fmla="*/ 26 w 144"/>
                <a:gd name="T37" fmla="*/ 187 h 192"/>
                <a:gd name="T38" fmla="*/ 26 w 144"/>
                <a:gd name="T39" fmla="*/ 105 h 192"/>
                <a:gd name="T40" fmla="*/ 118 w 144"/>
                <a:gd name="T41" fmla="*/ 105 h 192"/>
                <a:gd name="T42" fmla="*/ 118 w 144"/>
                <a:gd name="T43" fmla="*/ 187 h 192"/>
                <a:gd name="T44" fmla="*/ 118 w 144"/>
                <a:gd name="T45" fmla="*/ 187 h 192"/>
                <a:gd name="T46" fmla="*/ 123 w 144"/>
                <a:gd name="T47" fmla="*/ 192 h 192"/>
                <a:gd name="T48" fmla="*/ 123 w 144"/>
                <a:gd name="T49" fmla="*/ 192 h 192"/>
                <a:gd name="T50" fmla="*/ 139 w 144"/>
                <a:gd name="T51" fmla="*/ 192 h 192"/>
                <a:gd name="T52" fmla="*/ 144 w 144"/>
                <a:gd name="T53" fmla="*/ 187 h 192"/>
                <a:gd name="T54" fmla="*/ 144 w 144"/>
                <a:gd name="T55" fmla="*/ 5 h 192"/>
                <a:gd name="T56" fmla="*/ 139 w 144"/>
                <a:gd name="T5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92">
                  <a:moveTo>
                    <a:pt x="140" y="0"/>
                  </a:moveTo>
                  <a:cubicBezTo>
                    <a:pt x="123" y="0"/>
                    <a:pt x="123" y="0"/>
                    <a:pt x="123" y="0"/>
                  </a:cubicBezTo>
                  <a:cubicBezTo>
                    <a:pt x="120" y="0"/>
                    <a:pt x="118" y="2"/>
                    <a:pt x="118" y="5"/>
                  </a:cubicBezTo>
                  <a:cubicBezTo>
                    <a:pt x="118" y="5"/>
                    <a:pt x="118" y="5"/>
                    <a:pt x="118" y="5"/>
                  </a:cubicBezTo>
                  <a:cubicBezTo>
                    <a:pt x="118" y="5"/>
                    <a:pt x="118" y="5"/>
                    <a:pt x="118" y="5"/>
                  </a:cubicBezTo>
                  <a:cubicBezTo>
                    <a:pt x="118" y="82"/>
                    <a:pt x="118" y="82"/>
                    <a:pt x="118" y="82"/>
                  </a:cubicBezTo>
                  <a:cubicBezTo>
                    <a:pt x="26" y="82"/>
                    <a:pt x="26" y="82"/>
                    <a:pt x="26" y="82"/>
                  </a:cubicBezTo>
                  <a:cubicBezTo>
                    <a:pt x="26" y="5"/>
                    <a:pt x="26" y="5"/>
                    <a:pt x="26" y="5"/>
                  </a:cubicBezTo>
                  <a:cubicBezTo>
                    <a:pt x="26" y="2"/>
                    <a:pt x="24" y="0"/>
                    <a:pt x="21" y="0"/>
                  </a:cubicBezTo>
                  <a:cubicBezTo>
                    <a:pt x="21" y="0"/>
                    <a:pt x="21" y="0"/>
                    <a:pt x="21" y="0"/>
                  </a:cubicBezTo>
                  <a:cubicBezTo>
                    <a:pt x="5" y="0"/>
                    <a:pt x="5" y="0"/>
                    <a:pt x="5" y="0"/>
                  </a:cubicBezTo>
                  <a:cubicBezTo>
                    <a:pt x="2" y="0"/>
                    <a:pt x="0" y="2"/>
                    <a:pt x="0" y="5"/>
                  </a:cubicBezTo>
                  <a:cubicBezTo>
                    <a:pt x="0" y="5"/>
                    <a:pt x="0" y="5"/>
                    <a:pt x="0" y="5"/>
                  </a:cubicBezTo>
                  <a:cubicBezTo>
                    <a:pt x="0" y="187"/>
                    <a:pt x="0" y="187"/>
                    <a:pt x="0" y="187"/>
                  </a:cubicBezTo>
                  <a:cubicBezTo>
                    <a:pt x="0" y="190"/>
                    <a:pt x="2" y="192"/>
                    <a:pt x="5" y="192"/>
                  </a:cubicBezTo>
                  <a:cubicBezTo>
                    <a:pt x="5" y="192"/>
                    <a:pt x="5" y="192"/>
                    <a:pt x="5" y="192"/>
                  </a:cubicBezTo>
                  <a:cubicBezTo>
                    <a:pt x="21" y="192"/>
                    <a:pt x="21" y="192"/>
                    <a:pt x="21" y="192"/>
                  </a:cubicBezTo>
                  <a:cubicBezTo>
                    <a:pt x="24" y="192"/>
                    <a:pt x="26" y="190"/>
                    <a:pt x="26" y="187"/>
                  </a:cubicBezTo>
                  <a:cubicBezTo>
                    <a:pt x="26" y="187"/>
                    <a:pt x="26" y="187"/>
                    <a:pt x="26" y="187"/>
                  </a:cubicBezTo>
                  <a:cubicBezTo>
                    <a:pt x="26" y="105"/>
                    <a:pt x="26" y="105"/>
                    <a:pt x="26" y="105"/>
                  </a:cubicBezTo>
                  <a:cubicBezTo>
                    <a:pt x="118" y="105"/>
                    <a:pt x="118" y="105"/>
                    <a:pt x="118" y="105"/>
                  </a:cubicBezTo>
                  <a:cubicBezTo>
                    <a:pt x="118" y="187"/>
                    <a:pt x="118" y="187"/>
                    <a:pt x="118" y="187"/>
                  </a:cubicBezTo>
                  <a:cubicBezTo>
                    <a:pt x="118" y="187"/>
                    <a:pt x="118" y="187"/>
                    <a:pt x="118" y="187"/>
                  </a:cubicBezTo>
                  <a:cubicBezTo>
                    <a:pt x="118" y="190"/>
                    <a:pt x="120" y="192"/>
                    <a:pt x="123" y="192"/>
                  </a:cubicBezTo>
                  <a:cubicBezTo>
                    <a:pt x="123" y="192"/>
                    <a:pt x="123" y="192"/>
                    <a:pt x="123" y="192"/>
                  </a:cubicBezTo>
                  <a:cubicBezTo>
                    <a:pt x="139" y="192"/>
                    <a:pt x="139" y="192"/>
                    <a:pt x="139" y="192"/>
                  </a:cubicBezTo>
                  <a:cubicBezTo>
                    <a:pt x="142" y="192"/>
                    <a:pt x="144" y="190"/>
                    <a:pt x="144" y="187"/>
                  </a:cubicBezTo>
                  <a:cubicBezTo>
                    <a:pt x="144" y="5"/>
                    <a:pt x="144" y="5"/>
                    <a:pt x="144" y="5"/>
                  </a:cubicBezTo>
                  <a:cubicBezTo>
                    <a:pt x="144" y="2"/>
                    <a:pt x="142"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1" name="Freeform 31">
              <a:extLst>
                <a:ext uri="{FF2B5EF4-FFF2-40B4-BE49-F238E27FC236}">
                  <a16:creationId xmlns:a16="http://schemas.microsoft.com/office/drawing/2014/main" id="{11DEAE49-3332-074B-ADB7-A95B0B35EACE}"/>
                </a:ext>
              </a:extLst>
            </p:cNvPr>
            <p:cNvSpPr>
              <a:spLocks/>
            </p:cNvSpPr>
            <p:nvPr userDrawn="1"/>
          </p:nvSpPr>
          <p:spPr bwMode="auto">
            <a:xfrm>
              <a:off x="22577425" y="11437938"/>
              <a:ext cx="460375" cy="609600"/>
            </a:xfrm>
            <a:custGeom>
              <a:avLst/>
              <a:gdLst>
                <a:gd name="T0" fmla="*/ 145 w 145"/>
                <a:gd name="T1" fmla="*/ 5 h 192"/>
                <a:gd name="T2" fmla="*/ 145 w 145"/>
                <a:gd name="T3" fmla="*/ 5 h 192"/>
                <a:gd name="T4" fmla="*/ 140 w 145"/>
                <a:gd name="T5" fmla="*/ 0 h 192"/>
                <a:gd name="T6" fmla="*/ 124 w 145"/>
                <a:gd name="T7" fmla="*/ 0 h 192"/>
                <a:gd name="T8" fmla="*/ 119 w 145"/>
                <a:gd name="T9" fmla="*/ 5 h 192"/>
                <a:gd name="T10" fmla="*/ 119 w 145"/>
                <a:gd name="T11" fmla="*/ 5 h 192"/>
                <a:gd name="T12" fmla="*/ 119 w 145"/>
                <a:gd name="T13" fmla="*/ 82 h 192"/>
                <a:gd name="T14" fmla="*/ 27 w 145"/>
                <a:gd name="T15" fmla="*/ 82 h 192"/>
                <a:gd name="T16" fmla="*/ 27 w 145"/>
                <a:gd name="T17" fmla="*/ 5 h 192"/>
                <a:gd name="T18" fmla="*/ 27 w 145"/>
                <a:gd name="T19" fmla="*/ 5 h 192"/>
                <a:gd name="T20" fmla="*/ 22 w 145"/>
                <a:gd name="T21" fmla="*/ 0 h 192"/>
                <a:gd name="T22" fmla="*/ 22 w 145"/>
                <a:gd name="T23" fmla="*/ 0 h 192"/>
                <a:gd name="T24" fmla="*/ 5 w 145"/>
                <a:gd name="T25" fmla="*/ 0 h 192"/>
                <a:gd name="T26" fmla="*/ 0 w 145"/>
                <a:gd name="T27" fmla="*/ 5 h 192"/>
                <a:gd name="T28" fmla="*/ 0 w 145"/>
                <a:gd name="T29" fmla="*/ 5 h 192"/>
                <a:gd name="T30" fmla="*/ 0 w 145"/>
                <a:gd name="T31" fmla="*/ 5 h 192"/>
                <a:gd name="T32" fmla="*/ 0 w 145"/>
                <a:gd name="T33" fmla="*/ 187 h 192"/>
                <a:gd name="T34" fmla="*/ 5 w 145"/>
                <a:gd name="T35" fmla="*/ 192 h 192"/>
                <a:gd name="T36" fmla="*/ 5 w 145"/>
                <a:gd name="T37" fmla="*/ 192 h 192"/>
                <a:gd name="T38" fmla="*/ 22 w 145"/>
                <a:gd name="T39" fmla="*/ 192 h 192"/>
                <a:gd name="T40" fmla="*/ 27 w 145"/>
                <a:gd name="T41" fmla="*/ 187 h 192"/>
                <a:gd name="T42" fmla="*/ 27 w 145"/>
                <a:gd name="T43" fmla="*/ 187 h 192"/>
                <a:gd name="T44" fmla="*/ 27 w 145"/>
                <a:gd name="T45" fmla="*/ 187 h 192"/>
                <a:gd name="T46" fmla="*/ 27 w 145"/>
                <a:gd name="T47" fmla="*/ 105 h 192"/>
                <a:gd name="T48" fmla="*/ 119 w 145"/>
                <a:gd name="T49" fmla="*/ 105 h 192"/>
                <a:gd name="T50" fmla="*/ 119 w 145"/>
                <a:gd name="T51" fmla="*/ 187 h 192"/>
                <a:gd name="T52" fmla="*/ 119 w 145"/>
                <a:gd name="T53" fmla="*/ 187 h 192"/>
                <a:gd name="T54" fmla="*/ 124 w 145"/>
                <a:gd name="T55" fmla="*/ 192 h 192"/>
                <a:gd name="T56" fmla="*/ 140 w 145"/>
                <a:gd name="T57" fmla="*/ 192 h 192"/>
                <a:gd name="T58" fmla="*/ 145 w 145"/>
                <a:gd name="T59" fmla="*/ 187 h 192"/>
                <a:gd name="T60" fmla="*/ 145 w 145"/>
                <a:gd name="T61"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92">
                  <a:moveTo>
                    <a:pt x="145" y="5"/>
                  </a:moveTo>
                  <a:cubicBezTo>
                    <a:pt x="145" y="5"/>
                    <a:pt x="145" y="5"/>
                    <a:pt x="145" y="5"/>
                  </a:cubicBezTo>
                  <a:cubicBezTo>
                    <a:pt x="145" y="2"/>
                    <a:pt x="143" y="0"/>
                    <a:pt x="140" y="0"/>
                  </a:cubicBezTo>
                  <a:cubicBezTo>
                    <a:pt x="124" y="0"/>
                    <a:pt x="124" y="0"/>
                    <a:pt x="124" y="0"/>
                  </a:cubicBezTo>
                  <a:cubicBezTo>
                    <a:pt x="121" y="0"/>
                    <a:pt x="119" y="2"/>
                    <a:pt x="119" y="5"/>
                  </a:cubicBezTo>
                  <a:cubicBezTo>
                    <a:pt x="119" y="5"/>
                    <a:pt x="119" y="5"/>
                    <a:pt x="119" y="5"/>
                  </a:cubicBezTo>
                  <a:cubicBezTo>
                    <a:pt x="119" y="82"/>
                    <a:pt x="119" y="82"/>
                    <a:pt x="119" y="82"/>
                  </a:cubicBezTo>
                  <a:cubicBezTo>
                    <a:pt x="27" y="82"/>
                    <a:pt x="27" y="82"/>
                    <a:pt x="27" y="82"/>
                  </a:cubicBezTo>
                  <a:cubicBezTo>
                    <a:pt x="27" y="5"/>
                    <a:pt x="27" y="5"/>
                    <a:pt x="27" y="5"/>
                  </a:cubicBezTo>
                  <a:cubicBezTo>
                    <a:pt x="27" y="5"/>
                    <a:pt x="27" y="5"/>
                    <a:pt x="27" y="5"/>
                  </a:cubicBezTo>
                  <a:cubicBezTo>
                    <a:pt x="27" y="2"/>
                    <a:pt x="25" y="0"/>
                    <a:pt x="22" y="0"/>
                  </a:cubicBezTo>
                  <a:cubicBezTo>
                    <a:pt x="22" y="0"/>
                    <a:pt x="22" y="0"/>
                    <a:pt x="22" y="0"/>
                  </a:cubicBezTo>
                  <a:cubicBezTo>
                    <a:pt x="5" y="0"/>
                    <a:pt x="5" y="0"/>
                    <a:pt x="5" y="0"/>
                  </a:cubicBezTo>
                  <a:cubicBezTo>
                    <a:pt x="3" y="0"/>
                    <a:pt x="0" y="2"/>
                    <a:pt x="0" y="5"/>
                  </a:cubicBezTo>
                  <a:cubicBezTo>
                    <a:pt x="0" y="5"/>
                    <a:pt x="0" y="5"/>
                    <a:pt x="0" y="5"/>
                  </a:cubicBezTo>
                  <a:cubicBezTo>
                    <a:pt x="0" y="5"/>
                    <a:pt x="0" y="5"/>
                    <a:pt x="0" y="5"/>
                  </a:cubicBezTo>
                  <a:cubicBezTo>
                    <a:pt x="0" y="187"/>
                    <a:pt x="0" y="187"/>
                    <a:pt x="0" y="187"/>
                  </a:cubicBezTo>
                  <a:cubicBezTo>
                    <a:pt x="0" y="190"/>
                    <a:pt x="3" y="192"/>
                    <a:pt x="5" y="192"/>
                  </a:cubicBezTo>
                  <a:cubicBezTo>
                    <a:pt x="5" y="192"/>
                    <a:pt x="5" y="192"/>
                    <a:pt x="5" y="192"/>
                  </a:cubicBezTo>
                  <a:cubicBezTo>
                    <a:pt x="22" y="192"/>
                    <a:pt x="22" y="192"/>
                    <a:pt x="22" y="192"/>
                  </a:cubicBezTo>
                  <a:cubicBezTo>
                    <a:pt x="25" y="192"/>
                    <a:pt x="27" y="190"/>
                    <a:pt x="27" y="187"/>
                  </a:cubicBezTo>
                  <a:cubicBezTo>
                    <a:pt x="27" y="187"/>
                    <a:pt x="27" y="187"/>
                    <a:pt x="27" y="187"/>
                  </a:cubicBezTo>
                  <a:cubicBezTo>
                    <a:pt x="27" y="187"/>
                    <a:pt x="27" y="187"/>
                    <a:pt x="27" y="187"/>
                  </a:cubicBezTo>
                  <a:cubicBezTo>
                    <a:pt x="27" y="105"/>
                    <a:pt x="27" y="105"/>
                    <a:pt x="27" y="105"/>
                  </a:cubicBezTo>
                  <a:cubicBezTo>
                    <a:pt x="119" y="105"/>
                    <a:pt x="119" y="105"/>
                    <a:pt x="119" y="105"/>
                  </a:cubicBezTo>
                  <a:cubicBezTo>
                    <a:pt x="119" y="187"/>
                    <a:pt x="119" y="187"/>
                    <a:pt x="119" y="187"/>
                  </a:cubicBezTo>
                  <a:cubicBezTo>
                    <a:pt x="119" y="187"/>
                    <a:pt x="119" y="187"/>
                    <a:pt x="119" y="187"/>
                  </a:cubicBezTo>
                  <a:cubicBezTo>
                    <a:pt x="119" y="190"/>
                    <a:pt x="121" y="192"/>
                    <a:pt x="124" y="192"/>
                  </a:cubicBezTo>
                  <a:cubicBezTo>
                    <a:pt x="140" y="192"/>
                    <a:pt x="140" y="192"/>
                    <a:pt x="140" y="192"/>
                  </a:cubicBezTo>
                  <a:cubicBezTo>
                    <a:pt x="143" y="192"/>
                    <a:pt x="145" y="190"/>
                    <a:pt x="145" y="187"/>
                  </a:cubicBezTo>
                  <a:cubicBezTo>
                    <a:pt x="145" y="5"/>
                    <a:pt x="145" y="5"/>
                    <a:pt x="1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2" name="Freeform 32">
              <a:extLst>
                <a:ext uri="{FF2B5EF4-FFF2-40B4-BE49-F238E27FC236}">
                  <a16:creationId xmlns:a16="http://schemas.microsoft.com/office/drawing/2014/main" id="{E26997FD-EF2F-3C4B-9E45-FC4F27A0FFE6}"/>
                </a:ext>
              </a:extLst>
            </p:cNvPr>
            <p:cNvSpPr>
              <a:spLocks/>
            </p:cNvSpPr>
            <p:nvPr userDrawn="1"/>
          </p:nvSpPr>
          <p:spPr bwMode="auto">
            <a:xfrm>
              <a:off x="21677313" y="12250738"/>
              <a:ext cx="1360488" cy="47625"/>
            </a:xfrm>
            <a:custGeom>
              <a:avLst/>
              <a:gdLst>
                <a:gd name="T0" fmla="*/ 857 w 857"/>
                <a:gd name="T1" fmla="*/ 0 h 30"/>
                <a:gd name="T2" fmla="*/ 0 w 857"/>
                <a:gd name="T3" fmla="*/ 0 h 30"/>
                <a:gd name="T4" fmla="*/ 0 w 857"/>
                <a:gd name="T5" fmla="*/ 30 h 30"/>
                <a:gd name="T6" fmla="*/ 857 w 857"/>
                <a:gd name="T7" fmla="*/ 30 h 30"/>
                <a:gd name="T8" fmla="*/ 857 w 857"/>
                <a:gd name="T9" fmla="*/ 0 h 30"/>
                <a:gd name="T10" fmla="*/ 857 w 857"/>
                <a:gd name="T11" fmla="*/ 0 h 30"/>
              </a:gdLst>
              <a:ahLst/>
              <a:cxnLst>
                <a:cxn ang="0">
                  <a:pos x="T0" y="T1"/>
                </a:cxn>
                <a:cxn ang="0">
                  <a:pos x="T2" y="T3"/>
                </a:cxn>
                <a:cxn ang="0">
                  <a:pos x="T4" y="T5"/>
                </a:cxn>
                <a:cxn ang="0">
                  <a:pos x="T6" y="T7"/>
                </a:cxn>
                <a:cxn ang="0">
                  <a:pos x="T8" y="T9"/>
                </a:cxn>
                <a:cxn ang="0">
                  <a:pos x="T10" y="T11"/>
                </a:cxn>
              </a:cxnLst>
              <a:rect l="0" t="0" r="r" b="b"/>
              <a:pathLst>
                <a:path w="857" h="30">
                  <a:moveTo>
                    <a:pt x="857" y="0"/>
                  </a:moveTo>
                  <a:lnTo>
                    <a:pt x="0" y="0"/>
                  </a:lnTo>
                  <a:lnTo>
                    <a:pt x="0" y="30"/>
                  </a:lnTo>
                  <a:lnTo>
                    <a:pt x="857" y="30"/>
                  </a:lnTo>
                  <a:lnTo>
                    <a:pt x="857" y="0"/>
                  </a:lnTo>
                  <a:lnTo>
                    <a:pt x="8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spTree>
    <p:extLst>
      <p:ext uri="{BB962C8B-B14F-4D97-AF65-F5344CB8AC3E}">
        <p14:creationId xmlns:p14="http://schemas.microsoft.com/office/powerpoint/2010/main" val="74456948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Lst>
  <p:hf hdr="0" ftr="0"/>
  <p:txStyles>
    <p:titleStyle>
      <a:lvl1pPr algn="l" defTabSz="913673" rtl="0" eaLnBrk="1" latinLnBrk="0" hangingPunct="1">
        <a:lnSpc>
          <a:spcPts val="4315"/>
        </a:lnSpc>
        <a:spcBef>
          <a:spcPct val="0"/>
        </a:spcBef>
        <a:buNone/>
        <a:defRPr sz="3351" kern="1200">
          <a:solidFill>
            <a:schemeClr val="tx1"/>
          </a:solidFill>
          <a:latin typeface="+mj-lt"/>
          <a:ea typeface="+mj-ea"/>
          <a:cs typeface="+mj-cs"/>
        </a:defRPr>
      </a:lvl1pPr>
    </p:titleStyle>
    <p:bodyStyle>
      <a:lvl1pPr marL="0" indent="0" algn="l" defTabSz="913673" rtl="0" eaLnBrk="1" latinLnBrk="0" hangingPunct="1">
        <a:lnSpc>
          <a:spcPts val="2894"/>
        </a:lnSpc>
        <a:spcBef>
          <a:spcPts val="508"/>
        </a:spcBef>
        <a:spcAft>
          <a:spcPts val="508"/>
        </a:spcAft>
        <a:buFont typeface="Arial" panose="020B0604020202020204" pitchFamily="34" charset="0"/>
        <a:buNone/>
        <a:defRPr sz="2234" kern="1200">
          <a:solidFill>
            <a:schemeClr val="tx1"/>
          </a:solidFill>
          <a:latin typeface="+mn-lt"/>
          <a:ea typeface="+mn-ea"/>
          <a:cs typeface="+mn-cs"/>
        </a:defRPr>
      </a:lvl1pPr>
      <a:lvl2pPr marL="0" indent="0" algn="l" defTabSz="913673" rtl="0" eaLnBrk="1" latinLnBrk="0" hangingPunct="1">
        <a:lnSpc>
          <a:spcPts val="2894"/>
        </a:lnSpc>
        <a:spcBef>
          <a:spcPts val="508"/>
        </a:spcBef>
        <a:spcAft>
          <a:spcPts val="508"/>
        </a:spcAft>
        <a:buFont typeface="Arial" panose="020B0604020202020204" pitchFamily="34" charset="0"/>
        <a:buNone/>
        <a:defRPr sz="2234" b="1" kern="1200">
          <a:solidFill>
            <a:schemeClr val="tx1"/>
          </a:solidFill>
          <a:latin typeface="+mn-lt"/>
          <a:ea typeface="+mn-ea"/>
          <a:cs typeface="+mn-cs"/>
        </a:defRPr>
      </a:lvl2pPr>
      <a:lvl3pPr marL="273902" indent="-273902" algn="l" defTabSz="913673" rtl="0" eaLnBrk="1" latinLnBrk="0" hangingPunct="1">
        <a:lnSpc>
          <a:spcPts val="2894"/>
        </a:lnSpc>
        <a:spcBef>
          <a:spcPts val="508"/>
        </a:spcBef>
        <a:spcAft>
          <a:spcPts val="508"/>
        </a:spcAft>
        <a:buClr>
          <a:schemeClr val="tx1"/>
        </a:buClr>
        <a:buFont typeface="Arial" panose="020B0604020202020204" pitchFamily="34" charset="0"/>
        <a:buChar char="•"/>
        <a:defRPr sz="2234" kern="1200">
          <a:solidFill>
            <a:schemeClr val="tx1"/>
          </a:solidFill>
          <a:latin typeface="+mn-lt"/>
          <a:ea typeface="+mn-ea"/>
          <a:cs typeface="+mn-cs"/>
        </a:defRPr>
      </a:lvl3pPr>
      <a:lvl4pPr marL="454956" indent="-181054" algn="l" defTabSz="913673" rtl="0" eaLnBrk="1" latinLnBrk="0" hangingPunct="1">
        <a:lnSpc>
          <a:spcPts val="2894"/>
        </a:lnSpc>
        <a:spcBef>
          <a:spcPts val="508"/>
        </a:spcBef>
        <a:spcAft>
          <a:spcPts val="508"/>
        </a:spcAft>
        <a:buFont typeface="Arial" panose="020B0604020202020204" pitchFamily="34" charset="0"/>
        <a:buChar char="•"/>
        <a:defRPr sz="2234" kern="1200">
          <a:solidFill>
            <a:schemeClr val="tx1"/>
          </a:solidFill>
          <a:latin typeface="+mn-lt"/>
          <a:ea typeface="+mn-ea"/>
          <a:cs typeface="+mn-cs"/>
        </a:defRPr>
      </a:lvl4pPr>
      <a:lvl5pPr marL="636010" indent="-181054" algn="l" defTabSz="913673" rtl="0" eaLnBrk="1" latinLnBrk="0" hangingPunct="1">
        <a:lnSpc>
          <a:spcPts val="2894"/>
        </a:lnSpc>
        <a:spcBef>
          <a:spcPts val="508"/>
        </a:spcBef>
        <a:spcAft>
          <a:spcPts val="508"/>
        </a:spcAft>
        <a:buFont typeface="Arial" panose="020B0604020202020204" pitchFamily="34" charset="0"/>
        <a:buChar char="•"/>
        <a:defRPr sz="2234" kern="1200">
          <a:solidFill>
            <a:schemeClr val="tx1"/>
          </a:solidFill>
          <a:latin typeface="+mn-lt"/>
          <a:ea typeface="+mn-ea"/>
          <a:cs typeface="+mn-cs"/>
        </a:defRPr>
      </a:lvl5pPr>
      <a:lvl6pPr marL="2512599"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436"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272"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108"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673" rtl="0" eaLnBrk="1" latinLnBrk="0" hangingPunct="1">
        <a:defRPr sz="1799" kern="1200">
          <a:solidFill>
            <a:schemeClr val="tx1"/>
          </a:solidFill>
          <a:latin typeface="+mn-lt"/>
          <a:ea typeface="+mn-ea"/>
          <a:cs typeface="+mn-cs"/>
        </a:defRPr>
      </a:lvl1pPr>
      <a:lvl2pPr marL="456836" algn="l" defTabSz="913673" rtl="0" eaLnBrk="1" latinLnBrk="0" hangingPunct="1">
        <a:defRPr sz="1799" kern="1200">
          <a:solidFill>
            <a:schemeClr val="tx1"/>
          </a:solidFill>
          <a:latin typeface="+mn-lt"/>
          <a:ea typeface="+mn-ea"/>
          <a:cs typeface="+mn-cs"/>
        </a:defRPr>
      </a:lvl2pPr>
      <a:lvl3pPr marL="913673" algn="l" defTabSz="913673" rtl="0" eaLnBrk="1" latinLnBrk="0" hangingPunct="1">
        <a:defRPr sz="1799" kern="1200">
          <a:solidFill>
            <a:schemeClr val="tx1"/>
          </a:solidFill>
          <a:latin typeface="+mn-lt"/>
          <a:ea typeface="+mn-ea"/>
          <a:cs typeface="+mn-cs"/>
        </a:defRPr>
      </a:lvl3pPr>
      <a:lvl4pPr marL="1370509" algn="l" defTabSz="913673" rtl="0" eaLnBrk="1" latinLnBrk="0" hangingPunct="1">
        <a:defRPr sz="1799" kern="1200">
          <a:solidFill>
            <a:schemeClr val="tx1"/>
          </a:solidFill>
          <a:latin typeface="+mn-lt"/>
          <a:ea typeface="+mn-ea"/>
          <a:cs typeface="+mn-cs"/>
        </a:defRPr>
      </a:lvl4pPr>
      <a:lvl5pPr marL="1827345" algn="l" defTabSz="913673" rtl="0" eaLnBrk="1" latinLnBrk="0" hangingPunct="1">
        <a:defRPr sz="1799" kern="1200">
          <a:solidFill>
            <a:schemeClr val="tx1"/>
          </a:solidFill>
          <a:latin typeface="+mn-lt"/>
          <a:ea typeface="+mn-ea"/>
          <a:cs typeface="+mn-cs"/>
        </a:defRPr>
      </a:lvl5pPr>
      <a:lvl6pPr marL="2284181" algn="l" defTabSz="913673" rtl="0" eaLnBrk="1" latinLnBrk="0" hangingPunct="1">
        <a:defRPr sz="1799" kern="1200">
          <a:solidFill>
            <a:schemeClr val="tx1"/>
          </a:solidFill>
          <a:latin typeface="+mn-lt"/>
          <a:ea typeface="+mn-ea"/>
          <a:cs typeface="+mn-cs"/>
        </a:defRPr>
      </a:lvl6pPr>
      <a:lvl7pPr marL="2741017" algn="l" defTabSz="913673" rtl="0" eaLnBrk="1" latinLnBrk="0" hangingPunct="1">
        <a:defRPr sz="1799" kern="1200">
          <a:solidFill>
            <a:schemeClr val="tx1"/>
          </a:solidFill>
          <a:latin typeface="+mn-lt"/>
          <a:ea typeface="+mn-ea"/>
          <a:cs typeface="+mn-cs"/>
        </a:defRPr>
      </a:lvl7pPr>
      <a:lvl8pPr marL="3197854" algn="l" defTabSz="913673" rtl="0" eaLnBrk="1" latinLnBrk="0" hangingPunct="1">
        <a:defRPr sz="1799" kern="1200">
          <a:solidFill>
            <a:schemeClr val="tx1"/>
          </a:solidFill>
          <a:latin typeface="+mn-lt"/>
          <a:ea typeface="+mn-ea"/>
          <a:cs typeface="+mn-cs"/>
        </a:defRPr>
      </a:lvl8pPr>
      <a:lvl9pPr marL="3654690" algn="l" defTabSz="91367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orient="horz" pos="7686">
          <p15:clr>
            <a:srgbClr val="F26B43"/>
          </p15:clr>
        </p15:guide>
        <p15:guide id="3" orient="horz" pos="8090">
          <p15:clr>
            <a:srgbClr val="F26B43"/>
          </p15:clr>
        </p15:guide>
        <p15:guide id="5" pos="626">
          <p15:clr>
            <a:srgbClr val="F26B43"/>
          </p15:clr>
        </p15:guide>
        <p15:guide id="6" pos="12107">
          <p15:clr>
            <a:srgbClr val="F26B43"/>
          </p15:clr>
        </p15:guide>
        <p15:guide id="7" orient="horz" pos="2427">
          <p15:clr>
            <a:srgbClr val="F26B43"/>
          </p15:clr>
        </p15:guide>
        <p15:guide id="14" pos="14500">
          <p15:clr>
            <a:srgbClr val="F26B43"/>
          </p15:clr>
        </p15:guide>
        <p15:guide id="19" pos="7406">
          <p15:clr>
            <a:srgbClr val="F26B43"/>
          </p15:clr>
        </p15:guide>
        <p15:guide id="20" pos="7717">
          <p15:clr>
            <a:srgbClr val="F26B43"/>
          </p15:clr>
        </p15:guide>
        <p15:guide id="23" pos="6542">
          <p15:clr>
            <a:srgbClr val="F26B43"/>
          </p15:clr>
        </p15:guide>
        <p15:guide id="24" pos="8583">
          <p15:clr>
            <a:srgbClr val="F26B43"/>
          </p15:clr>
        </p15:guide>
        <p15:guide id="25" pos="13592">
          <p15:clr>
            <a:srgbClr val="F26B43"/>
          </p15:clr>
        </p15:guide>
        <p15:guide id="26" pos="8894">
          <p15:clr>
            <a:srgbClr val="F26B43"/>
          </p15:clr>
        </p15:guide>
        <p15:guide id="27" pos="9759">
          <p15:clr>
            <a:srgbClr val="F26B43"/>
          </p15:clr>
        </p15:guide>
        <p15:guide id="28" pos="10070">
          <p15:clr>
            <a:srgbClr val="F26B43"/>
          </p15:clr>
        </p15:guide>
        <p15:guide id="29" pos="10933">
          <p15:clr>
            <a:srgbClr val="F26B43"/>
          </p15:clr>
        </p15:guide>
        <p15:guide id="30" pos="11242">
          <p15:clr>
            <a:srgbClr val="F26B43"/>
          </p15:clr>
        </p15:guide>
        <p15:guide id="31" pos="12421">
          <p15:clr>
            <a:srgbClr val="F26B43"/>
          </p15:clr>
        </p15:guide>
        <p15:guide id="32" pos="13284">
          <p15:clr>
            <a:srgbClr val="F26B43"/>
          </p15:clr>
        </p15:guide>
        <p15:guide id="33" pos="6232">
          <p15:clr>
            <a:srgbClr val="F26B43"/>
          </p15:clr>
        </p15:guide>
        <p15:guide id="34" pos="5370">
          <p15:clr>
            <a:srgbClr val="F26B43"/>
          </p15:clr>
        </p15:guide>
        <p15:guide id="35" pos="5058">
          <p15:clr>
            <a:srgbClr val="F26B43"/>
          </p15:clr>
        </p15:guide>
        <p15:guide id="36" pos="4194">
          <p15:clr>
            <a:srgbClr val="F26B43"/>
          </p15:clr>
        </p15:guide>
        <p15:guide id="37" pos="3882">
          <p15:clr>
            <a:srgbClr val="F26B43"/>
          </p15:clr>
        </p15:guide>
        <p15:guide id="38" pos="3018">
          <p15:clr>
            <a:srgbClr val="F26B43"/>
          </p15:clr>
        </p15:guide>
        <p15:guide id="39" pos="2706">
          <p15:clr>
            <a:srgbClr val="F26B43"/>
          </p15:clr>
        </p15:guide>
        <p15:guide id="40" pos="1530">
          <p15:clr>
            <a:srgbClr val="F26B43"/>
          </p15:clr>
        </p15:guide>
        <p15:guide id="41" pos="184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9E07F4F-6376-4EE4-AB3E-76EA17C18ECD}"/>
              </a:ext>
            </a:extLst>
          </p:cNvPr>
          <p:cNvSpPr/>
          <p:nvPr userDrawn="1"/>
        </p:nvSpPr>
        <p:spPr>
          <a:xfrm>
            <a:off x="0" y="0"/>
            <a:ext cx="14509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700" spc="30" dirty="0" err="1"/>
          </a:p>
        </p:txBody>
      </p:sp>
      <p:sp>
        <p:nvSpPr>
          <p:cNvPr id="15" name="Freihandform: Form 14">
            <a:extLst>
              <a:ext uri="{FF2B5EF4-FFF2-40B4-BE49-F238E27FC236}">
                <a16:creationId xmlns:a16="http://schemas.microsoft.com/office/drawing/2014/main" id="{172AF8F0-8DAD-4538-BC1D-E3B87187CF41}"/>
              </a:ext>
            </a:extLst>
          </p:cNvPr>
          <p:cNvSpPr/>
          <p:nvPr userDrawn="1"/>
        </p:nvSpPr>
        <p:spPr>
          <a:xfrm>
            <a:off x="0" y="2977768"/>
            <a:ext cx="1450975" cy="3880232"/>
          </a:xfrm>
          <a:custGeom>
            <a:avLst/>
            <a:gdLst>
              <a:gd name="connsiteX0" fmla="*/ 1450975 w 1450975"/>
              <a:gd name="connsiteY0" fmla="*/ 0 h 3880232"/>
              <a:gd name="connsiteX1" fmla="*/ 1450975 w 1450975"/>
              <a:gd name="connsiteY1" fmla="*/ 3880232 h 3880232"/>
              <a:gd name="connsiteX2" fmla="*/ 0 w 1450975"/>
              <a:gd name="connsiteY2" fmla="*/ 3880232 h 3880232"/>
              <a:gd name="connsiteX3" fmla="*/ 0 w 1450975"/>
              <a:gd name="connsiteY3" fmla="*/ 982332 h 3880232"/>
              <a:gd name="connsiteX4" fmla="*/ 80748 w 1450975"/>
              <a:gd name="connsiteY4" fmla="*/ 912387 h 3880232"/>
              <a:gd name="connsiteX5" fmla="*/ 1372159 w 1450975"/>
              <a:gd name="connsiteY5" fmla="*/ 40367 h 38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0975" h="3880232">
                <a:moveTo>
                  <a:pt x="1450975" y="0"/>
                </a:moveTo>
                <a:lnTo>
                  <a:pt x="1450975" y="3880232"/>
                </a:lnTo>
                <a:lnTo>
                  <a:pt x="0" y="3880232"/>
                </a:lnTo>
                <a:lnTo>
                  <a:pt x="0" y="982332"/>
                </a:lnTo>
                <a:lnTo>
                  <a:pt x="80748" y="912387"/>
                </a:lnTo>
                <a:cubicBezTo>
                  <a:pt x="480793" y="582240"/>
                  <a:pt x="913073" y="289757"/>
                  <a:pt x="1372159" y="403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endParaRPr lang="de-DE" sz="1700" spc="30" dirty="0" err="1"/>
          </a:p>
        </p:txBody>
      </p:sp>
      <p:sp>
        <p:nvSpPr>
          <p:cNvPr id="2" name="Title Placeholder 1"/>
          <p:cNvSpPr>
            <a:spLocks noGrp="1"/>
          </p:cNvSpPr>
          <p:nvPr>
            <p:ph type="title"/>
          </p:nvPr>
        </p:nvSpPr>
        <p:spPr>
          <a:xfrm>
            <a:off x="2062921" y="938374"/>
            <a:ext cx="8605080" cy="438398"/>
          </a:xfrm>
          <a:prstGeom prst="rect">
            <a:avLst/>
          </a:prstGeom>
        </p:spPr>
        <p:txBody>
          <a:bodyPr vert="horz"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2063750" y="1557338"/>
            <a:ext cx="8604251" cy="4608512"/>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Rechteck 10">
            <a:extLst>
              <a:ext uri="{FF2B5EF4-FFF2-40B4-BE49-F238E27FC236}">
                <a16:creationId xmlns:a16="http://schemas.microsoft.com/office/drawing/2014/main" id="{39396C9F-CB52-4AE4-A123-8AA538C7CCC4}"/>
              </a:ext>
            </a:extLst>
          </p:cNvPr>
          <p:cNvSpPr/>
          <p:nvPr userDrawn="1"/>
        </p:nvSpPr>
        <p:spPr>
          <a:xfrm>
            <a:off x="2063552" y="6302177"/>
            <a:ext cx="8604448" cy="365125"/>
          </a:xfrm>
          <a:prstGeom prst="rect">
            <a:avLst/>
          </a:prstGeom>
        </p:spPr>
        <p:txBody>
          <a:bodyPr wrap="none" lIns="0" tIns="0" rIns="0" bIns="0">
            <a:noAutofit/>
          </a:bodyPr>
          <a:lstStyle/>
          <a:p>
            <a:pPr>
              <a:lnSpc>
                <a:spcPts val="1200"/>
              </a:lnSpc>
            </a:pPr>
            <a:endParaRPr lang="de-DE" sz="900" b="0" spc="20" baseline="0" dirty="0">
              <a:solidFill>
                <a:schemeClr val="bg2"/>
              </a:solidFill>
            </a:endParaRPr>
          </a:p>
        </p:txBody>
      </p:sp>
      <p:pic>
        <p:nvPicPr>
          <p:cNvPr id="13" name="Grafik 12">
            <a:extLst>
              <a:ext uri="{FF2B5EF4-FFF2-40B4-BE49-F238E27FC236}">
                <a16:creationId xmlns:a16="http://schemas.microsoft.com/office/drawing/2014/main" id="{A40C3931-080E-49C4-BBA5-6BE341C11BF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4794" y="299033"/>
            <a:ext cx="911476" cy="591546"/>
          </a:xfrm>
          <a:prstGeom prst="rect">
            <a:avLst/>
          </a:prstGeom>
        </p:spPr>
      </p:pic>
    </p:spTree>
    <p:extLst>
      <p:ext uri="{BB962C8B-B14F-4D97-AF65-F5344CB8AC3E}">
        <p14:creationId xmlns:p14="http://schemas.microsoft.com/office/powerpoint/2010/main" val="215367998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sldNum="0" hdr="0" ftr="0" dt="0"/>
  <p:txStyles>
    <p:titleStyle>
      <a:lvl1pPr algn="l" defTabSz="914400" rtl="0" eaLnBrk="1" latinLnBrk="0" hangingPunct="1">
        <a:lnSpc>
          <a:spcPct val="90000"/>
        </a:lnSpc>
        <a:spcBef>
          <a:spcPct val="0"/>
        </a:spcBef>
        <a:buNone/>
        <a:defRPr sz="2400" kern="1200" spc="50" baseline="0">
          <a:solidFill>
            <a:schemeClr val="tx2"/>
          </a:solidFill>
          <a:latin typeface="+mj-lt"/>
          <a:ea typeface="+mj-ea"/>
          <a:cs typeface="+mj-cs"/>
        </a:defRPr>
      </a:lvl1pPr>
    </p:titleStyle>
    <p:bodyStyle>
      <a:lvl1pPr marL="225425" indent="-225425"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1pPr>
      <a:lvl2pPr marL="628650" indent="-177800"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2pPr>
      <a:lvl3pPr marL="1079500" indent="-184150"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4pPr>
      <a:lvl5pPr marL="1974850" indent="-177800" algn="l" defTabSz="628650" rtl="0" eaLnBrk="1" latinLnBrk="0" hangingPunct="1">
        <a:lnSpc>
          <a:spcPct val="110000"/>
        </a:lnSpc>
        <a:spcBef>
          <a:spcPts val="0"/>
        </a:spcBef>
        <a:spcAft>
          <a:spcPts val="1800"/>
        </a:spcAft>
        <a:buFont typeface="Arial" panose="020B0604020202020204" pitchFamily="34" charset="0"/>
        <a:buChar char="‒"/>
        <a:defRPr sz="18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00">
          <p15:clr>
            <a:srgbClr val="F26B43"/>
          </p15:clr>
        </p15:guide>
        <p15:guide id="2" pos="6720">
          <p15:clr>
            <a:srgbClr val="F26B43"/>
          </p15:clr>
        </p15:guide>
        <p15:guide id="3" orient="horz" pos="981">
          <p15:clr>
            <a:srgbClr val="F26B43"/>
          </p15:clr>
        </p15:guide>
        <p15:guide id="4" orient="horz" pos="3884">
          <p15:clr>
            <a:srgbClr val="F26B43"/>
          </p15:clr>
        </p15:guide>
        <p15:guide id="5" pos="91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hteck 5"/>
          <p:cNvSpPr/>
          <p:nvPr userDrawn="1"/>
        </p:nvSpPr>
        <p:spPr>
          <a:xfrm>
            <a:off x="0" y="6574337"/>
            <a:ext cx="12191999" cy="28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Picture 21"/>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10042264" y="225426"/>
            <a:ext cx="1914960" cy="5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Gerader Verbinder 8"/>
          <p:cNvCxnSpPr/>
          <p:nvPr userDrawn="1"/>
        </p:nvCxnSpPr>
        <p:spPr>
          <a:xfrm>
            <a:off x="10020300" y="6532196"/>
            <a:ext cx="1935163" cy="11114"/>
          </a:xfrm>
          <a:prstGeom prst="line">
            <a:avLst/>
          </a:prstGeom>
          <a:ln w="69850">
            <a:solidFill>
              <a:srgbClr val="C8D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0468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slow">
    <p:wipe dir="r"/>
  </p:transition>
  <p:hf hdr="0"/>
  <p:txStyles>
    <p:titleStyle>
      <a:lvl1pPr algn="l" defTabSz="914400" rtl="0" eaLnBrk="1" latinLnBrk="0" hangingPunct="1">
        <a:lnSpc>
          <a:spcPct val="90000"/>
        </a:lnSpc>
        <a:spcBef>
          <a:spcPct val="0"/>
        </a:spcBef>
        <a:buNone/>
        <a:defRPr sz="4000" kern="1200">
          <a:solidFill>
            <a:schemeClr val="tx1"/>
          </a:solidFill>
          <a:latin typeface="Rotis Sans Serif Std" panose="020B05030302020203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tis Sans Serif Std" panose="020B05030302020203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tis Sans Serif Std" panose="020B05030302020203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tis Sans Serif Std" panose="020B05030302020203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tis Sans Serif Std" panose="020B05030302020203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tis Sans Serif Std" panose="020B05030302020203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143">
          <p15:clr>
            <a:srgbClr val="F26B43"/>
          </p15:clr>
        </p15:guide>
        <p15:guide id="3" orient="horz" pos="142">
          <p15:clr>
            <a:srgbClr val="F26B43"/>
          </p15:clr>
        </p15:guide>
        <p15:guide id="4" pos="7527">
          <p15:clr>
            <a:srgbClr val="F26B43"/>
          </p15:clr>
        </p15:guide>
        <p15:guide id="5" orient="horz" pos="4065">
          <p15:clr>
            <a:srgbClr val="F26B43"/>
          </p15:clr>
        </p15:guide>
        <p15:guide id="6" pos="343">
          <p15:clr>
            <a:srgbClr val="F26B43"/>
          </p15:clr>
        </p15:guide>
        <p15:guide id="7" pos="6720">
          <p15:clr>
            <a:srgbClr val="F26B43"/>
          </p15:clr>
        </p15:guide>
        <p15:guide id="8" pos="1277">
          <p15:clr>
            <a:srgbClr val="F26B43"/>
          </p15:clr>
        </p15:guide>
        <p15:guide id="9" pos="6675">
          <p15:clr>
            <a:srgbClr val="F26B43"/>
          </p15:clr>
        </p15:guide>
        <p15:guide id="10" pos="6312">
          <p15:clr>
            <a:srgbClr val="F26B43"/>
          </p15:clr>
        </p15:guide>
        <p15:guide id="11" orient="horz" pos="459">
          <p15:clr>
            <a:srgbClr val="F26B43"/>
          </p15:clr>
        </p15:guide>
        <p15:guide id="14" pos="6267">
          <p15:clr>
            <a:srgbClr val="F26B43"/>
          </p15:clr>
        </p15:guide>
        <p15:guide id="15" pos="5042">
          <p15:clr>
            <a:srgbClr val="F26B43"/>
          </p15:clr>
        </p15:guide>
        <p15:guide id="16" pos="4997">
          <p15:clr>
            <a:srgbClr val="F26B43"/>
          </p15:clr>
        </p15:guide>
        <p15:guide id="17" pos="3795">
          <p15:clr>
            <a:srgbClr val="F26B43"/>
          </p15:clr>
        </p15:guide>
        <p15:guide id="18" pos="3749">
          <p15:clr>
            <a:srgbClr val="F26B43"/>
          </p15:clr>
        </p15:guide>
        <p15:guide id="19" pos="2525">
          <p15:clr>
            <a:srgbClr val="F26B43"/>
          </p15:clr>
        </p15:guide>
        <p15:guide id="20" pos="2479">
          <p15:clr>
            <a:srgbClr val="F26B43"/>
          </p15:clr>
        </p15:guide>
        <p15:guide id="21" pos="1232">
          <p15:clr>
            <a:srgbClr val="F26B43"/>
          </p15:clr>
        </p15:guide>
        <p15:guide id="22" orient="horz" pos="981">
          <p15:clr>
            <a:srgbClr val="F26B43"/>
          </p15:clr>
        </p15:guide>
        <p15:guide id="23" orient="horz" pos="2546">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5470D71-D16E-50A0-925D-BA8302529E6C}"/>
              </a:ext>
            </a:extLst>
          </p:cNvPr>
          <p:cNvSpPr>
            <a:spLocks noGrp="1"/>
          </p:cNvSpPr>
          <p:nvPr>
            <p:ph type="title"/>
          </p:nvPr>
        </p:nvSpPr>
        <p:spPr>
          <a:xfrm>
            <a:off x="686305" y="491060"/>
            <a:ext cx="10954833" cy="121563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AAF9142C-32A3-29E3-FA58-AB5F5D1D73C4}"/>
              </a:ext>
            </a:extLst>
          </p:cNvPr>
          <p:cNvSpPr>
            <a:spLocks noGrp="1"/>
          </p:cNvSpPr>
          <p:nvPr>
            <p:ph type="body" idx="1"/>
          </p:nvPr>
        </p:nvSpPr>
        <p:spPr>
          <a:xfrm>
            <a:off x="687600" y="1922400"/>
            <a:ext cx="10953538" cy="4170624"/>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AB9B9DB8-3727-FEA1-3D37-DE24327B53C6}"/>
              </a:ext>
            </a:extLst>
          </p:cNvPr>
          <p:cNvSpPr>
            <a:spLocks noGrp="1"/>
          </p:cNvSpPr>
          <p:nvPr>
            <p:ph type="dt" sz="half" idx="2"/>
          </p:nvPr>
        </p:nvSpPr>
        <p:spPr>
          <a:xfrm>
            <a:off x="7676227" y="6323366"/>
            <a:ext cx="1221711" cy="244830"/>
          </a:xfrm>
          <a:prstGeom prst="rect">
            <a:avLst/>
          </a:prstGeom>
        </p:spPr>
        <p:txBody>
          <a:bodyPr vert="horz" lIns="0" tIns="0" rIns="0" bIns="0" rtlCol="0" anchor="ctr" anchorCtr="0"/>
          <a:lstStyle>
            <a:lvl1pPr algn="l">
              <a:defRPr sz="1050" b="0" i="0">
                <a:solidFill>
                  <a:schemeClr val="bg2"/>
                </a:solidFill>
                <a:latin typeface="Albert Sans" pitchFamily="2" charset="0"/>
              </a:defRPr>
            </a:lvl1pPr>
          </a:lstStyle>
          <a:p>
            <a:fld id="{0CDE434B-56C1-4192-9646-A540D98173F3}" type="datetime1">
              <a:rPr lang="de-DE" smtClean="0"/>
              <a:pPr/>
              <a:t>05.05.2025</a:t>
            </a:fld>
            <a:endParaRPr lang="de-DE" dirty="0"/>
          </a:p>
        </p:txBody>
      </p:sp>
      <p:sp>
        <p:nvSpPr>
          <p:cNvPr id="6" name="Foliennummernplatzhalter 5">
            <a:extLst>
              <a:ext uri="{FF2B5EF4-FFF2-40B4-BE49-F238E27FC236}">
                <a16:creationId xmlns:a16="http://schemas.microsoft.com/office/drawing/2014/main" id="{EE071991-F9E6-D3A5-AE88-C9E13C745F0C}"/>
              </a:ext>
            </a:extLst>
          </p:cNvPr>
          <p:cNvSpPr>
            <a:spLocks noGrp="1"/>
          </p:cNvSpPr>
          <p:nvPr>
            <p:ph type="sldNum" sz="quarter" idx="4"/>
          </p:nvPr>
        </p:nvSpPr>
        <p:spPr>
          <a:xfrm>
            <a:off x="8897938" y="6323366"/>
            <a:ext cx="2743200" cy="244830"/>
          </a:xfrm>
          <a:prstGeom prst="rect">
            <a:avLst/>
          </a:prstGeom>
        </p:spPr>
        <p:txBody>
          <a:bodyPr vert="horz" lIns="0" tIns="0" rIns="0" bIns="0" rtlCol="0" anchor="ctr" anchorCtr="0"/>
          <a:lstStyle>
            <a:lvl1pPr algn="r">
              <a:defRPr sz="1100" b="1" i="0">
                <a:solidFill>
                  <a:schemeClr val="bg2"/>
                </a:solidFill>
                <a:latin typeface="Albert Sans" pitchFamily="2" charset="0"/>
              </a:defRPr>
            </a:lvl1pPr>
          </a:lstStyle>
          <a:p>
            <a:fld id="{833FA4B0-7731-EC49-88EA-B5E921ABE78A}" type="slidenum">
              <a:rPr lang="de-DE" smtClean="0"/>
              <a:pPr/>
              <a:t>‹Nr.›</a:t>
            </a:fld>
            <a:endParaRPr lang="de-DE" dirty="0"/>
          </a:p>
        </p:txBody>
      </p:sp>
      <p:sp>
        <p:nvSpPr>
          <p:cNvPr id="12" name="Fußzeilenplatzhalter 11">
            <a:extLst>
              <a:ext uri="{FF2B5EF4-FFF2-40B4-BE49-F238E27FC236}">
                <a16:creationId xmlns:a16="http://schemas.microsoft.com/office/drawing/2014/main" id="{625F8F00-DDB6-EAC2-94F0-6E3DE70682E1}"/>
              </a:ext>
            </a:extLst>
          </p:cNvPr>
          <p:cNvSpPr>
            <a:spLocks noGrp="1"/>
          </p:cNvSpPr>
          <p:nvPr>
            <p:ph type="ftr" sz="quarter" idx="3"/>
          </p:nvPr>
        </p:nvSpPr>
        <p:spPr>
          <a:xfrm>
            <a:off x="2499360" y="6323366"/>
            <a:ext cx="5169436" cy="244830"/>
          </a:xfrm>
          <a:prstGeom prst="rect">
            <a:avLst/>
          </a:prstGeom>
        </p:spPr>
        <p:txBody>
          <a:bodyPr vert="horz" lIns="0" tIns="0" rIns="0" bIns="0" rtlCol="0" anchor="ctr" anchorCtr="0"/>
          <a:lstStyle>
            <a:lvl1pPr algn="l">
              <a:defRPr sz="1050" b="0" i="0">
                <a:solidFill>
                  <a:schemeClr val="bg2"/>
                </a:solidFill>
                <a:latin typeface="Albert Sans" pitchFamily="2" charset="0"/>
              </a:defRPr>
            </a:lvl1pPr>
          </a:lstStyle>
          <a:p>
            <a:r>
              <a:rPr lang="de-DE"/>
              <a:t>Institut / Lehrstuhl / Dezernat </a:t>
            </a:r>
            <a:endParaRPr lang="de-DE" dirty="0"/>
          </a:p>
        </p:txBody>
      </p:sp>
      <p:pic>
        <p:nvPicPr>
          <p:cNvPr id="7" name="Grafik 6">
            <a:extLst>
              <a:ext uri="{FF2B5EF4-FFF2-40B4-BE49-F238E27FC236}">
                <a16:creationId xmlns:a16="http://schemas.microsoft.com/office/drawing/2014/main" id="{7BF3BDEE-35A9-44DE-B226-BF27396B4EF4}"/>
              </a:ext>
            </a:extLst>
          </p:cNvPr>
          <p:cNvPicPr>
            <a:picLocks noChangeAspect="1"/>
          </p:cNvPicPr>
          <p:nvPr userDrawn="1"/>
        </p:nvPicPr>
        <p:blipFill>
          <a:blip r:embed="rId15"/>
          <a:stretch>
            <a:fillRect/>
          </a:stretch>
        </p:blipFill>
        <p:spPr>
          <a:xfrm>
            <a:off x="622141" y="6136103"/>
            <a:ext cx="1373522" cy="619356"/>
          </a:xfrm>
          <a:prstGeom prst="rect">
            <a:avLst/>
          </a:prstGeom>
        </p:spPr>
      </p:pic>
    </p:spTree>
    <p:extLst>
      <p:ext uri="{BB962C8B-B14F-4D97-AF65-F5344CB8AC3E}">
        <p14:creationId xmlns:p14="http://schemas.microsoft.com/office/powerpoint/2010/main" val="359322601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sldNum="0" hdr="0"/>
  <p:txStyles>
    <p:titleStyle>
      <a:lvl1pPr algn="l" defTabSz="914400" rtl="0" eaLnBrk="1" latinLnBrk="0" hangingPunct="1">
        <a:lnSpc>
          <a:spcPct val="90000"/>
        </a:lnSpc>
        <a:spcBef>
          <a:spcPct val="0"/>
        </a:spcBef>
        <a:buNone/>
        <a:defRPr sz="3200" b="1" i="0" kern="1200" cap="all" baseline="0">
          <a:solidFill>
            <a:schemeClr val="accent1"/>
          </a:solidFill>
          <a:latin typeface="Albert Sans" pitchFamily="2" charset="0"/>
          <a:ea typeface="+mj-ea"/>
          <a:cs typeface="+mj-cs"/>
        </a:defRPr>
      </a:lvl1pPr>
    </p:titleStyle>
    <p:bodyStyle>
      <a:lvl1pPr marL="2286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1pPr>
      <a:lvl2pPr marL="446400" indent="-228600" algn="l" defTabSz="73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2pPr>
      <a:lvl3pPr marL="6750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3pPr>
      <a:lvl4pPr marL="8802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4pPr>
      <a:lvl5pPr marL="11214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pitchFamily="2" charset="0"/>
          <a:ea typeface="+mn-ea"/>
          <a:cs typeface="Albert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438">
          <p15:clr>
            <a:srgbClr val="F26B43"/>
          </p15:clr>
        </p15:guide>
        <p15:guide id="3" pos="7333">
          <p15:clr>
            <a:srgbClr val="F26B43"/>
          </p15:clr>
        </p15:guide>
        <p15:guide id="4" orient="horz" pos="3838">
          <p15:clr>
            <a:srgbClr val="F26B43"/>
          </p15:clr>
        </p15:guide>
        <p15:guide id="5" orient="horz" pos="1207">
          <p15:clr>
            <a:srgbClr val="F26B43"/>
          </p15:clr>
        </p15:guide>
        <p15:guide id="6" orient="horz" pos="4088">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5" descr="Logo der TU Dortmund" title="Logo der TU Dortmund"/>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27383" y="173146"/>
            <a:ext cx="2016224" cy="37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a:cxnSpLocks/>
          </p:cNvCxnSpPr>
          <p:nvPr userDrawn="1"/>
        </p:nvCxnSpPr>
        <p:spPr>
          <a:xfrm>
            <a:off x="0" y="644691"/>
            <a:ext cx="12195187" cy="0"/>
          </a:xfrm>
          <a:prstGeom prst="line">
            <a:avLst/>
          </a:prstGeom>
        </p:spPr>
        <p:style>
          <a:lnRef idx="1">
            <a:schemeClr val="accent3"/>
          </a:lnRef>
          <a:fillRef idx="0">
            <a:schemeClr val="accent3"/>
          </a:fillRef>
          <a:effectRef idx="0">
            <a:schemeClr val="accent3"/>
          </a:effectRef>
          <a:fontRef idx="minor">
            <a:schemeClr val="tx1"/>
          </a:fontRef>
        </p:style>
      </p:cxnSp>
      <p:pic>
        <p:nvPicPr>
          <p:cNvPr id="3" name="Grafik 2" descr="Logo der Fakultät Rehabilitationswissenschaften" title="Logo der Fakultät Rehabilitationswissenschaften">
            <a:extLst>
              <a:ext uri="{FF2B5EF4-FFF2-40B4-BE49-F238E27FC236}">
                <a16:creationId xmlns:a16="http://schemas.microsoft.com/office/drawing/2014/main" id="{581F6C25-CC78-4A3F-AE0C-B6DCBB77305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88073" y="189554"/>
            <a:ext cx="2109792" cy="318829"/>
          </a:xfrm>
          <a:prstGeom prst="rect">
            <a:avLst/>
          </a:prstGeom>
        </p:spPr>
      </p:pic>
      <p:pic>
        <p:nvPicPr>
          <p:cNvPr id="6" name="Grafik 5">
            <a:extLst>
              <a:ext uri="{FF2B5EF4-FFF2-40B4-BE49-F238E27FC236}">
                <a16:creationId xmlns:a16="http://schemas.microsoft.com/office/drawing/2014/main" id="{92AF2B2B-9321-4B32-BBF2-A9A080E635F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16481" y="159098"/>
            <a:ext cx="977295" cy="399061"/>
          </a:xfrm>
          <a:prstGeom prst="rect">
            <a:avLst/>
          </a:prstGeom>
        </p:spPr>
      </p:pic>
    </p:spTree>
    <p:extLst>
      <p:ext uri="{BB962C8B-B14F-4D97-AF65-F5344CB8AC3E}">
        <p14:creationId xmlns:p14="http://schemas.microsoft.com/office/powerpoint/2010/main" val="307333278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Lst>
  <p:hf hdr="0" ftr="0" dt="0"/>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1129E975-0508-DCB0-7CBB-690DCDDDAD26}"/>
              </a:ext>
            </a:extLst>
          </p:cNvPr>
          <p:cNvSpPr/>
          <p:nvPr userDrawn="1"/>
        </p:nvSpPr>
        <p:spPr>
          <a:xfrm>
            <a:off x="10320469" y="6047549"/>
            <a:ext cx="1871531" cy="585025"/>
          </a:xfrm>
          <a:prstGeom prst="rect">
            <a:avLst/>
          </a:prstGeom>
          <a:solidFill>
            <a:srgbClr val="89BA17"/>
          </a:solidFill>
          <a:ln>
            <a:noFill/>
          </a:ln>
          <a:effectLst>
            <a:outerShdw sx="1000" sy="1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dirty="0"/>
          </a:p>
        </p:txBody>
      </p:sp>
      <p:sp>
        <p:nvSpPr>
          <p:cNvPr id="15" name="Textfeld 14">
            <a:extLst>
              <a:ext uri="{FF2B5EF4-FFF2-40B4-BE49-F238E27FC236}">
                <a16:creationId xmlns:a16="http://schemas.microsoft.com/office/drawing/2014/main" id="{6D15FCCE-9F22-C33A-282E-5C3EE2FE0B0A}"/>
              </a:ext>
            </a:extLst>
          </p:cNvPr>
          <p:cNvSpPr txBox="1"/>
          <p:nvPr userDrawn="1"/>
        </p:nvSpPr>
        <p:spPr>
          <a:xfrm>
            <a:off x="548997" y="6241771"/>
            <a:ext cx="1039223" cy="256545"/>
          </a:xfrm>
          <a:prstGeom prst="rect">
            <a:avLst/>
          </a:prstGeom>
          <a:noFill/>
        </p:spPr>
        <p:txBody>
          <a:bodyPr wrap="square">
            <a:spAutoFit/>
          </a:bodyPr>
          <a:lstStyle/>
          <a:p>
            <a:fld id="{3825DCB6-102F-8C49-831C-E02165DBD770}" type="slidenum">
              <a:rPr lang="de-DE" sz="1067" b="1" smtClean="0">
                <a:solidFill>
                  <a:schemeClr val="tx1"/>
                </a:solidFill>
                <a:latin typeface="+mn-lt"/>
                <a:cs typeface="Arial" panose="020B0604020202020204" pitchFamily="34" charset="0"/>
              </a:rPr>
              <a:pPr/>
              <a:t>‹Nr.›</a:t>
            </a:fld>
            <a:endParaRPr lang="de-DE" sz="1067" b="1" dirty="0">
              <a:solidFill>
                <a:schemeClr val="tx1"/>
              </a:solidFill>
              <a:latin typeface="+mn-lt"/>
              <a:cs typeface="Arial" panose="020B0604020202020204" pitchFamily="34" charset="0"/>
            </a:endParaRPr>
          </a:p>
        </p:txBody>
      </p:sp>
      <p:sp>
        <p:nvSpPr>
          <p:cNvPr id="2" name="Rechteck 1">
            <a:extLst>
              <a:ext uri="{FF2B5EF4-FFF2-40B4-BE49-F238E27FC236}">
                <a16:creationId xmlns:a16="http://schemas.microsoft.com/office/drawing/2014/main" id="{D22A8BF6-A340-6C7B-1684-FC4C7BA54744}"/>
              </a:ext>
            </a:extLst>
          </p:cNvPr>
          <p:cNvSpPr/>
          <p:nvPr userDrawn="1"/>
        </p:nvSpPr>
        <p:spPr>
          <a:xfrm>
            <a:off x="0" y="1"/>
            <a:ext cx="320960" cy="6008649"/>
          </a:xfrm>
          <a:prstGeom prst="rect">
            <a:avLst/>
          </a:prstGeom>
          <a:solidFill>
            <a:srgbClr val="89BA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4" name="Grafik 3">
            <a:extLst>
              <a:ext uri="{FF2B5EF4-FFF2-40B4-BE49-F238E27FC236}">
                <a16:creationId xmlns:a16="http://schemas.microsoft.com/office/drawing/2014/main" id="{9FFE8682-2B52-5DA8-D2A3-9D029C5EF695}"/>
              </a:ext>
            </a:extLst>
          </p:cNvPr>
          <p:cNvPicPr>
            <a:picLocks noChangeAspect="1"/>
          </p:cNvPicPr>
          <p:nvPr userDrawn="1"/>
        </p:nvPicPr>
        <p:blipFill>
          <a:blip r:embed="rId4"/>
          <a:stretch>
            <a:fillRect/>
          </a:stretch>
        </p:blipFill>
        <p:spPr>
          <a:xfrm>
            <a:off x="10320867" y="6044069"/>
            <a:ext cx="1532572" cy="592788"/>
          </a:xfrm>
          <a:prstGeom prst="rect">
            <a:avLst/>
          </a:prstGeom>
        </p:spPr>
      </p:pic>
    </p:spTree>
    <p:extLst>
      <p:ext uri="{BB962C8B-B14F-4D97-AF65-F5344CB8AC3E}">
        <p14:creationId xmlns:p14="http://schemas.microsoft.com/office/powerpoint/2010/main" val="4170456848"/>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‹Nr.›</a:t>
            </a:fld>
            <a:endParaRPr lang="en-US"/>
          </a:p>
        </p:txBody>
      </p:sp>
    </p:spTree>
    <p:extLst>
      <p:ext uri="{BB962C8B-B14F-4D97-AF65-F5344CB8AC3E}">
        <p14:creationId xmlns:p14="http://schemas.microsoft.com/office/powerpoint/2010/main" val="408177954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6477000"/>
            <a:ext cx="12192000" cy="381000"/>
          </a:xfrm>
          <a:prstGeom prst="rect">
            <a:avLst/>
          </a:prstGeom>
          <a:solidFill>
            <a:srgbClr val="DCDED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de-DE" altLang="de-DE" sz="2400">
              <a:cs typeface="+mn-cs"/>
            </a:endParaRPr>
          </a:p>
        </p:txBody>
      </p:sp>
      <p:sp>
        <p:nvSpPr>
          <p:cNvPr id="1027" name="Rectangle 2"/>
          <p:cNvSpPr>
            <a:spLocks noGrp="1" noChangeArrowheads="1"/>
          </p:cNvSpPr>
          <p:nvPr>
            <p:ph type="title"/>
          </p:nvPr>
        </p:nvSpPr>
        <p:spPr bwMode="auto">
          <a:xfrm>
            <a:off x="812800" y="685800"/>
            <a:ext cx="11074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Mastertitelformat bearbeiten</a:t>
            </a:r>
          </a:p>
        </p:txBody>
      </p:sp>
      <p:sp>
        <p:nvSpPr>
          <p:cNvPr id="2" name="Rectangle 3"/>
          <p:cNvSpPr>
            <a:spLocks noGrp="1" noChangeArrowheads="1"/>
          </p:cNvSpPr>
          <p:nvPr>
            <p:ph type="body" idx="1"/>
          </p:nvPr>
        </p:nvSpPr>
        <p:spPr bwMode="auto">
          <a:xfrm>
            <a:off x="812800" y="1524000"/>
            <a:ext cx="11074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9" name="Rectangle 5"/>
          <p:cNvSpPr>
            <a:spLocks noGrp="1" noChangeArrowheads="1"/>
          </p:cNvSpPr>
          <p:nvPr>
            <p:ph type="ftr" sz="quarter" idx="3"/>
          </p:nvPr>
        </p:nvSpPr>
        <p:spPr bwMode="auto">
          <a:xfrm>
            <a:off x="812800" y="6553200"/>
            <a:ext cx="54864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b="1">
                <a:solidFill>
                  <a:srgbClr val="3A6EB0"/>
                </a:solidFill>
                <a:latin typeface="Agfa Rotis Sans Serif Ex Bold" pitchFamily="-106" charset="0"/>
                <a:ea typeface="ＭＳ Ｐゴシック" pitchFamily="-106" charset="-128"/>
                <a:cs typeface="+mn-cs"/>
              </a:defRPr>
            </a:lvl1pPr>
          </a:lstStyle>
          <a:p>
            <a:r>
              <a:rPr lang="de-DE"/>
              <a:t>Prof. Dr. Bettina Lindmeier                     Posterpräsentation             9./10.05.2025 </a:t>
            </a:r>
          </a:p>
          <a:p>
            <a:r>
              <a:rPr lang="de-DE"/>
              <a:t>
                                                       Posterpräsentation                                                          9./10.05.2025   </a:t>
            </a:r>
          </a:p>
        </p:txBody>
      </p:sp>
      <p:pic>
        <p:nvPicPr>
          <p:cNvPr id="1030" name="Picture 8" descr="luh_logo_ppt-2"/>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018184" y="228600"/>
            <a:ext cx="1869016" cy="40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13"/>
          <p:cNvSpPr>
            <a:spLocks noChangeArrowheads="1"/>
          </p:cNvSpPr>
          <p:nvPr/>
        </p:nvSpPr>
        <p:spPr bwMode="auto">
          <a:xfrm>
            <a:off x="10016067" y="6477000"/>
            <a:ext cx="1871133" cy="76200"/>
          </a:xfrm>
          <a:prstGeom prst="rect">
            <a:avLst/>
          </a:prstGeom>
          <a:solidFill>
            <a:srgbClr val="B1C91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de-DE" altLang="de-DE" sz="2400">
              <a:cs typeface="+mn-cs"/>
            </a:endParaRPr>
          </a:p>
        </p:txBody>
      </p:sp>
      <p:sp>
        <p:nvSpPr>
          <p:cNvPr id="1032" name="Rectangle 15"/>
          <p:cNvSpPr>
            <a:spLocks noChangeArrowheads="1"/>
          </p:cNvSpPr>
          <p:nvPr/>
        </p:nvSpPr>
        <p:spPr bwMode="auto">
          <a:xfrm>
            <a:off x="6400800" y="6553200"/>
            <a:ext cx="5486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de-DE" sz="1000">
                <a:solidFill>
                  <a:srgbClr val="3A6EB0"/>
                </a:solidFill>
                <a:latin typeface="Agfa Rotis Sans Serif Ex Bold" charset="0"/>
              </a:rPr>
              <a:t>Seite </a:t>
            </a:r>
            <a:fld id="{18F37DB9-92C1-114D-AE44-26D625CE2071}" type="slidenum">
              <a:rPr lang="de-DE" sz="1000">
                <a:solidFill>
                  <a:srgbClr val="3A6EB0"/>
                </a:solidFill>
                <a:latin typeface="Agfa Rotis Sans Serif Ex Bold" charset="0"/>
              </a:rPr>
              <a:pPr algn="r"/>
              <a:t>‹Nr.›</a:t>
            </a:fld>
            <a:endParaRPr lang="de-DE" sz="1000">
              <a:solidFill>
                <a:srgbClr val="3A6EB0"/>
              </a:solidFill>
              <a:latin typeface="Agfa Rotis Sans Serif Ex Bold" charset="0"/>
            </a:endParaRPr>
          </a:p>
          <a:p>
            <a:pPr algn="ctr"/>
            <a:endParaRPr lang="de-DE" sz="1000">
              <a:solidFill>
                <a:schemeClr val="bg1"/>
              </a:solidFill>
              <a:latin typeface="Agfa Rotis Sans Serif Ex Bold" charset="0"/>
            </a:endParaRPr>
          </a:p>
        </p:txBody>
      </p:sp>
    </p:spTree>
    <p:extLst>
      <p:ext uri="{BB962C8B-B14F-4D97-AF65-F5344CB8AC3E}">
        <p14:creationId xmlns:p14="http://schemas.microsoft.com/office/powerpoint/2010/main" val="345275670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sldNum="0" hdr="0" dt="0"/>
  <p:txStyles>
    <p:titleStyle>
      <a:lvl1pPr algn="l" rtl="0" eaLnBrk="1" fontAlgn="base" hangingPunct="1">
        <a:spcBef>
          <a:spcPct val="0"/>
        </a:spcBef>
        <a:spcAft>
          <a:spcPct val="0"/>
        </a:spcAft>
        <a:defRPr sz="3800" b="1">
          <a:solidFill>
            <a:srgbClr val="3A6EB0"/>
          </a:solidFill>
          <a:latin typeface="+mj-lt"/>
          <a:ea typeface="+mj-ea"/>
          <a:cs typeface="ＭＳ Ｐゴシック" pitchFamily="-106" charset="-128"/>
        </a:defRPr>
      </a:lvl1pPr>
      <a:lvl2pPr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cs typeface="ＭＳ Ｐゴシック" pitchFamily="-106" charset="-128"/>
        </a:defRPr>
      </a:lvl2pPr>
      <a:lvl3pPr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cs typeface="ＭＳ Ｐゴシック" pitchFamily="-106" charset="-128"/>
        </a:defRPr>
      </a:lvl3pPr>
      <a:lvl4pPr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cs typeface="ＭＳ Ｐゴシック" pitchFamily="-106" charset="-128"/>
        </a:defRPr>
      </a:lvl4pPr>
      <a:lvl5pPr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cs typeface="ＭＳ Ｐゴシック" pitchFamily="-106" charset="-128"/>
        </a:defRPr>
      </a:lvl5pPr>
      <a:lvl6pPr marL="457200"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defRPr>
      </a:lvl6pPr>
      <a:lvl7pPr marL="914400"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defRPr>
      </a:lvl7pPr>
      <a:lvl8pPr marL="1371600"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defRPr>
      </a:lvl8pPr>
      <a:lvl9pPr marL="1828800" algn="l" rtl="0" eaLnBrk="1" fontAlgn="base" hangingPunct="1">
        <a:spcBef>
          <a:spcPct val="0"/>
        </a:spcBef>
        <a:spcAft>
          <a:spcPct val="0"/>
        </a:spcAft>
        <a:defRPr sz="3800" b="1">
          <a:solidFill>
            <a:srgbClr val="3A6EB0"/>
          </a:solidFill>
          <a:latin typeface="Agfa Rotis Sans Serif" pitchFamily="2" charset="0"/>
          <a:ea typeface="ＭＳ Ｐゴシック" pitchFamily="1" charset="-128"/>
        </a:defRPr>
      </a:lvl9pPr>
    </p:titleStyle>
    <p:bodyStyle>
      <a:lvl1pPr marL="342900" indent="-342900" algn="l" rtl="0" eaLnBrk="1" fontAlgn="base" hangingPunct="1">
        <a:spcBef>
          <a:spcPct val="20000"/>
        </a:spcBef>
        <a:spcAft>
          <a:spcPct val="0"/>
        </a:spcAft>
        <a:buClr>
          <a:srgbClr val="B1C91F"/>
        </a:buClr>
        <a:buFont typeface="Wingdings" charset="0"/>
        <a:buChar char="§"/>
        <a:defRPr sz="2800">
          <a:solidFill>
            <a:schemeClr val="tx1"/>
          </a:solidFill>
          <a:latin typeface="+mn-lt"/>
          <a:ea typeface="+mn-ea"/>
          <a:cs typeface="ＭＳ Ｐゴシック" pitchFamily="-106" charset="-128"/>
        </a:defRPr>
      </a:lvl1pPr>
      <a:lvl2pPr marL="742950" indent="-285750" algn="l" rtl="0" eaLnBrk="1" fontAlgn="base" hangingPunct="1">
        <a:spcBef>
          <a:spcPct val="20000"/>
        </a:spcBef>
        <a:spcAft>
          <a:spcPct val="0"/>
        </a:spcAft>
        <a:buClr>
          <a:srgbClr val="B2B2B2"/>
        </a:buClr>
        <a:buFont typeface="Wingdings" charset="0"/>
        <a:buChar char="§"/>
        <a:defRPr sz="2800">
          <a:solidFill>
            <a:schemeClr val="tx1"/>
          </a:solidFill>
          <a:latin typeface="+mn-lt"/>
          <a:ea typeface="+mn-ea"/>
        </a:defRPr>
      </a:lvl2pPr>
      <a:lvl3pPr marL="1143000" indent="-228600" algn="l" rtl="0" eaLnBrk="1" fontAlgn="base" hangingPunct="1">
        <a:spcBef>
          <a:spcPct val="20000"/>
        </a:spcBef>
        <a:spcAft>
          <a:spcPct val="0"/>
        </a:spcAft>
        <a:buClr>
          <a:srgbClr val="B2B2B2"/>
        </a:buClr>
        <a:buFont typeface="Wingdings" charset="0"/>
        <a:buChar char="§"/>
        <a:defRPr sz="2400">
          <a:solidFill>
            <a:schemeClr val="tx1"/>
          </a:solidFill>
          <a:latin typeface="+mn-lt"/>
          <a:ea typeface="+mn-ea"/>
        </a:defRPr>
      </a:lvl3pPr>
      <a:lvl4pPr marL="1600200" indent="-228600" algn="l" rtl="0" eaLnBrk="1" fontAlgn="base" hangingPunct="1">
        <a:spcBef>
          <a:spcPct val="20000"/>
        </a:spcBef>
        <a:spcAft>
          <a:spcPct val="0"/>
        </a:spcAft>
        <a:buClr>
          <a:srgbClr val="B2B2B2"/>
        </a:buClr>
        <a:buFont typeface="Wingdings" charset="0"/>
        <a:buChar char="§"/>
        <a:defRPr sz="2000">
          <a:solidFill>
            <a:schemeClr val="tx1"/>
          </a:solidFill>
          <a:latin typeface="+mn-lt"/>
          <a:ea typeface="+mn-ea"/>
        </a:defRPr>
      </a:lvl4pPr>
      <a:lvl5pPr marL="20574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mn-ea"/>
        </a:defRPr>
      </a:lvl5pPr>
      <a:lvl6pPr marL="2514600" indent="-228600" algn="l" rtl="0" eaLnBrk="1" fontAlgn="base" hangingPunct="1">
        <a:spcBef>
          <a:spcPct val="20000"/>
        </a:spcBef>
        <a:spcAft>
          <a:spcPct val="0"/>
        </a:spcAft>
        <a:buClr>
          <a:schemeClr val="tx1"/>
        </a:buClr>
        <a:buFont typeface="Times" pitchFamily="1" charset="0"/>
        <a:buChar char="-"/>
        <a:defRPr sz="2000">
          <a:solidFill>
            <a:schemeClr val="tx1"/>
          </a:solidFill>
          <a:latin typeface="+mn-lt"/>
          <a:ea typeface="+mn-ea"/>
        </a:defRPr>
      </a:lvl6pPr>
      <a:lvl7pPr marL="2971800" indent="-228600" algn="l" rtl="0" eaLnBrk="1" fontAlgn="base" hangingPunct="1">
        <a:spcBef>
          <a:spcPct val="20000"/>
        </a:spcBef>
        <a:spcAft>
          <a:spcPct val="0"/>
        </a:spcAft>
        <a:buClr>
          <a:schemeClr val="tx1"/>
        </a:buClr>
        <a:buFont typeface="Times" pitchFamily="1" charset="0"/>
        <a:buChar char="-"/>
        <a:defRPr sz="2000">
          <a:solidFill>
            <a:schemeClr val="tx1"/>
          </a:solidFill>
          <a:latin typeface="+mn-lt"/>
          <a:ea typeface="+mn-ea"/>
        </a:defRPr>
      </a:lvl7pPr>
      <a:lvl8pPr marL="3429000" indent="-228600" algn="l" rtl="0" eaLnBrk="1" fontAlgn="base" hangingPunct="1">
        <a:spcBef>
          <a:spcPct val="20000"/>
        </a:spcBef>
        <a:spcAft>
          <a:spcPct val="0"/>
        </a:spcAft>
        <a:buClr>
          <a:schemeClr val="tx1"/>
        </a:buClr>
        <a:buFont typeface="Times" pitchFamily="1" charset="0"/>
        <a:buChar char="-"/>
        <a:defRPr sz="2000">
          <a:solidFill>
            <a:schemeClr val="tx1"/>
          </a:solidFill>
          <a:latin typeface="+mn-lt"/>
          <a:ea typeface="+mn-ea"/>
        </a:defRPr>
      </a:lvl8pPr>
      <a:lvl9pPr marL="3886200" indent="-228600" algn="l" rtl="0" eaLnBrk="1" fontAlgn="base" hangingPunct="1">
        <a:spcBef>
          <a:spcPct val="20000"/>
        </a:spcBef>
        <a:spcAft>
          <a:spcPct val="0"/>
        </a:spcAft>
        <a:buClr>
          <a:schemeClr val="tx1"/>
        </a:buClr>
        <a:buFont typeface="Times" pitchFamily="1" charset="0"/>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Textmasterformat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6" name="Foliennummernplatzhalter 5"/>
          <p:cNvSpPr>
            <a:spLocks noGrp="1"/>
          </p:cNvSpPr>
          <p:nvPr>
            <p:ph type="sldNum" sz="quarter" idx="4"/>
          </p:nvPr>
        </p:nvSpPr>
        <p:spPr>
          <a:xfrm>
            <a:off x="8915400" y="6356353"/>
            <a:ext cx="2844800" cy="365125"/>
          </a:xfrm>
          <a:prstGeom prst="rect">
            <a:avLst/>
          </a:prstGeom>
        </p:spPr>
        <p:txBody>
          <a:bodyPr vert="horz" lIns="91440" tIns="45720" rIns="0" bIns="45720" rtlCol="0" anchor="ctr"/>
          <a:lstStyle>
            <a:lvl1pPr algn="r" fontAlgn="auto">
              <a:spcBef>
                <a:spcPts val="0"/>
              </a:spcBef>
              <a:spcAft>
                <a:spcPts val="0"/>
              </a:spcAft>
              <a:defRPr sz="600" smtClean="0">
                <a:solidFill>
                  <a:schemeClr val="accent6"/>
                </a:solidFill>
                <a:latin typeface="Trebuchet MS" panose="020B0603020202020204" pitchFamily="34" charset="0"/>
                <a:cs typeface="+mn-cs"/>
              </a:defRPr>
            </a:lvl1pPr>
          </a:lstStyle>
          <a:p>
            <a:fld id="{9B58161A-F515-6A42-8E8E-6F3C0304FEC7}" type="slidenum">
              <a:rPr lang="de-DE" smtClean="0"/>
              <a:t>‹Nr.›</a:t>
            </a:fld>
            <a:endParaRPr lang="de-DE"/>
          </a:p>
        </p:txBody>
      </p:sp>
      <p:sp>
        <p:nvSpPr>
          <p:cNvPr id="4" name="Datumsplatzhalt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lang="de-DE" sz="600" smtClean="0">
                <a:solidFill>
                  <a:schemeClr val="accent6"/>
                </a:solidFill>
                <a:latin typeface="Trebuchet MS" panose="020B0603020202020204" pitchFamily="34" charset="0"/>
                <a:cs typeface="+mn-cs"/>
              </a:defRPr>
            </a:lvl1pPr>
          </a:lstStyle>
          <a:p>
            <a:fld id="{EA86B35B-9E66-5F4C-A873-78EF53BBE1EE}" type="datetimeFigureOut">
              <a:rPr lang="de-DE" smtClean="0"/>
              <a:t>05.05.2025</a:t>
            </a:fld>
            <a:endParaRPr lang="de-DE"/>
          </a:p>
        </p:txBody>
      </p:sp>
      <p:sp>
        <p:nvSpPr>
          <p:cNvPr id="8" name="Textfeld 7"/>
          <p:cNvSpPr txBox="1"/>
          <p:nvPr/>
        </p:nvSpPr>
        <p:spPr>
          <a:xfrm>
            <a:off x="4166400" y="6357875"/>
            <a:ext cx="3859200" cy="363600"/>
          </a:xfrm>
          <a:prstGeom prst="rect">
            <a:avLst/>
          </a:prstGeom>
        </p:spPr>
        <p:txBody>
          <a:bodyPr vert="horz" lIns="68580" tIns="34290" rIns="68580" bIns="34290" rtlCol="0" anchor="ctr"/>
          <a:lstStyle>
            <a:defPPr>
              <a:defRPr lang="de-DE"/>
            </a:defPPr>
            <a:lvl1pPr algn="ctr" fontAlgn="auto">
              <a:spcBef>
                <a:spcPts val="0"/>
              </a:spcBef>
              <a:spcAft>
                <a:spcPts val="0"/>
              </a:spcAft>
              <a:defRPr sz="800">
                <a:solidFill>
                  <a:schemeClr val="accent6"/>
                </a:solidFill>
                <a:latin typeface="Trebuchet MS" panose="020B0603020202020204" pitchFamily="34" charset="0"/>
                <a:cs typeface="+mn-cs"/>
              </a:defRPr>
            </a:lvl1pPr>
          </a:lstStyle>
          <a:p>
            <a:pPr lvl="0"/>
            <a:r>
              <a:rPr lang="de-DE" sz="600" dirty="0"/>
              <a:t>&lt;Name&gt;</a:t>
            </a:r>
          </a:p>
        </p:txBody>
      </p:sp>
    </p:spTree>
    <p:extLst>
      <p:ext uri="{BB962C8B-B14F-4D97-AF65-F5344CB8AC3E}">
        <p14:creationId xmlns:p14="http://schemas.microsoft.com/office/powerpoint/2010/main" val="372784672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Lst>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Trebuchet MS" pitchFamily="34" charset="0"/>
        </a:defRPr>
      </a:lvl2pPr>
      <a:lvl3pPr algn="ctr" rtl="0" eaLnBrk="1" fontAlgn="base" hangingPunct="1">
        <a:spcBef>
          <a:spcPct val="0"/>
        </a:spcBef>
        <a:spcAft>
          <a:spcPct val="0"/>
        </a:spcAft>
        <a:defRPr sz="3300">
          <a:solidFill>
            <a:schemeClr val="tx1"/>
          </a:solidFill>
          <a:latin typeface="Trebuchet MS" pitchFamily="34" charset="0"/>
        </a:defRPr>
      </a:lvl3pPr>
      <a:lvl4pPr algn="ctr" rtl="0" eaLnBrk="1" fontAlgn="base" hangingPunct="1">
        <a:spcBef>
          <a:spcPct val="0"/>
        </a:spcBef>
        <a:spcAft>
          <a:spcPct val="0"/>
        </a:spcAft>
        <a:defRPr sz="3300">
          <a:solidFill>
            <a:schemeClr val="tx1"/>
          </a:solidFill>
          <a:latin typeface="Trebuchet MS" pitchFamily="34" charset="0"/>
        </a:defRPr>
      </a:lvl4pPr>
      <a:lvl5pPr algn="ctr" rtl="0" eaLnBrk="1" fontAlgn="base" hangingPunct="1">
        <a:spcBef>
          <a:spcPct val="0"/>
        </a:spcBef>
        <a:spcAft>
          <a:spcPct val="0"/>
        </a:spcAft>
        <a:defRPr sz="3300">
          <a:solidFill>
            <a:schemeClr val="tx1"/>
          </a:solidFill>
          <a:latin typeface="Trebuchet MS" pitchFamily="34" charset="0"/>
        </a:defRPr>
      </a:lvl5pPr>
      <a:lvl6pPr marL="342900" algn="ctr" rtl="0" eaLnBrk="1" fontAlgn="base" hangingPunct="1">
        <a:spcBef>
          <a:spcPct val="0"/>
        </a:spcBef>
        <a:spcAft>
          <a:spcPct val="0"/>
        </a:spcAft>
        <a:defRPr sz="3300">
          <a:solidFill>
            <a:schemeClr val="tx1"/>
          </a:solidFill>
          <a:latin typeface="Trebuchet MS" pitchFamily="34" charset="0"/>
        </a:defRPr>
      </a:lvl6pPr>
      <a:lvl7pPr marL="685800" algn="ctr" rtl="0" eaLnBrk="1" fontAlgn="base" hangingPunct="1">
        <a:spcBef>
          <a:spcPct val="0"/>
        </a:spcBef>
        <a:spcAft>
          <a:spcPct val="0"/>
        </a:spcAft>
        <a:defRPr sz="3300">
          <a:solidFill>
            <a:schemeClr val="tx1"/>
          </a:solidFill>
          <a:latin typeface="Trebuchet MS" pitchFamily="34" charset="0"/>
        </a:defRPr>
      </a:lvl7pPr>
      <a:lvl8pPr marL="1028700" algn="ctr" rtl="0" eaLnBrk="1" fontAlgn="base" hangingPunct="1">
        <a:spcBef>
          <a:spcPct val="0"/>
        </a:spcBef>
        <a:spcAft>
          <a:spcPct val="0"/>
        </a:spcAft>
        <a:defRPr sz="3300">
          <a:solidFill>
            <a:schemeClr val="tx1"/>
          </a:solidFill>
          <a:latin typeface="Trebuchet MS" pitchFamily="34" charset="0"/>
        </a:defRPr>
      </a:lvl8pPr>
      <a:lvl9pPr marL="1371600" algn="ctr" rtl="0" eaLnBrk="1" fontAlgn="base" hangingPunct="1">
        <a:spcBef>
          <a:spcPct val="0"/>
        </a:spcBef>
        <a:spcAft>
          <a:spcPct val="0"/>
        </a:spcAft>
        <a:defRPr sz="3300">
          <a:solidFill>
            <a:schemeClr val="tx1"/>
          </a:solidFill>
          <a:latin typeface="Trebuchet MS"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rgbClr val="797979"/>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rgbClr val="797979"/>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rgbClr val="797979"/>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rgbClr val="797979"/>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rgbClr val="797979"/>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Foliennummernplatzhalter 5"/>
          <p:cNvSpPr>
            <a:spLocks noGrp="1"/>
          </p:cNvSpPr>
          <p:nvPr>
            <p:ph type="sldNum" sz="quarter" idx="4"/>
          </p:nvPr>
        </p:nvSpPr>
        <p:spPr>
          <a:xfrm>
            <a:off x="8915400" y="6356353"/>
            <a:ext cx="2844800" cy="365125"/>
          </a:xfrm>
          <a:prstGeom prst="rect">
            <a:avLst/>
          </a:prstGeom>
        </p:spPr>
        <p:txBody>
          <a:bodyPr vert="horz" lIns="91440" tIns="45720" rIns="0" bIns="45720" rtlCol="0" anchor="ctr"/>
          <a:lstStyle>
            <a:lvl1pPr algn="r" fontAlgn="auto">
              <a:spcBef>
                <a:spcPts val="0"/>
              </a:spcBef>
              <a:spcAft>
                <a:spcPts val="0"/>
              </a:spcAft>
              <a:defRPr sz="600" smtClean="0">
                <a:solidFill>
                  <a:schemeClr val="accent6"/>
                </a:solidFill>
                <a:latin typeface="Trebuchet MS" panose="020B0603020202020204" pitchFamily="34" charset="0"/>
                <a:cs typeface="+mn-cs"/>
              </a:defRPr>
            </a:lvl1pPr>
          </a:lstStyle>
          <a:p>
            <a:pPr>
              <a:defRPr/>
            </a:pPr>
            <a:fld id="{8F60B147-AA76-401C-8F91-5D3D044213A5}" type="slidenum">
              <a:rPr lang="de-DE"/>
              <a:pPr>
                <a:defRPr/>
              </a:pPr>
              <a:t>‹Nr.›</a:t>
            </a:fld>
            <a:endParaRPr lang="de-DE"/>
          </a:p>
        </p:txBody>
      </p:sp>
      <p:sp>
        <p:nvSpPr>
          <p:cNvPr id="4" name="Datumsplatzhalt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lang="de-DE" sz="600" smtClean="0">
                <a:solidFill>
                  <a:schemeClr val="accent6"/>
                </a:solidFill>
                <a:latin typeface="Trebuchet MS" panose="020B0603020202020204" pitchFamily="34" charset="0"/>
                <a:cs typeface="+mn-cs"/>
              </a:defRPr>
            </a:lvl1pPr>
          </a:lstStyle>
          <a:p>
            <a:pPr>
              <a:defRPr/>
            </a:pPr>
            <a:fld id="{BA258ABE-4EC0-4648-A6F0-484DB6379414}" type="datetime1">
              <a:rPr lang="de-DE" smtClean="0"/>
              <a:t>05.05.2025</a:t>
            </a:fld>
            <a:endParaRPr/>
          </a:p>
        </p:txBody>
      </p:sp>
      <p:sp>
        <p:nvSpPr>
          <p:cNvPr id="8" name="Textfeld 7"/>
          <p:cNvSpPr txBox="1"/>
          <p:nvPr userDrawn="1"/>
        </p:nvSpPr>
        <p:spPr>
          <a:xfrm>
            <a:off x="4166400" y="6357875"/>
            <a:ext cx="3859200" cy="363600"/>
          </a:xfrm>
          <a:prstGeom prst="rect">
            <a:avLst/>
          </a:prstGeom>
        </p:spPr>
        <p:txBody>
          <a:bodyPr vert="horz" lIns="68580" tIns="34290" rIns="68580" bIns="34290" rtlCol="0" anchor="ctr"/>
          <a:lstStyle>
            <a:defPPr>
              <a:defRPr lang="de-DE"/>
            </a:defPPr>
            <a:lvl1pPr algn="ctr" fontAlgn="auto">
              <a:spcBef>
                <a:spcPts val="0"/>
              </a:spcBef>
              <a:spcAft>
                <a:spcPts val="0"/>
              </a:spcAft>
              <a:defRPr sz="800">
                <a:solidFill>
                  <a:schemeClr val="accent6"/>
                </a:solidFill>
                <a:latin typeface="Trebuchet MS" panose="020B0603020202020204" pitchFamily="34" charset="0"/>
                <a:cs typeface="+mn-cs"/>
              </a:defRPr>
            </a:lvl1pPr>
          </a:lstStyle>
          <a:p>
            <a:pPr lvl="0"/>
            <a:r>
              <a:rPr lang="de-DE" sz="600" dirty="0"/>
              <a:t>&lt;Name&gt;</a:t>
            </a:r>
          </a:p>
        </p:txBody>
      </p:sp>
    </p:spTree>
    <p:extLst>
      <p:ext uri="{BB962C8B-B14F-4D97-AF65-F5344CB8AC3E}">
        <p14:creationId xmlns:p14="http://schemas.microsoft.com/office/powerpoint/2010/main" val="89973958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Lst>
  <p:hf hdr="0" ftr="0"/>
  <p:txStyles>
    <p:titleStyle>
      <a:lvl1pPr algn="ctr" rtl="0" eaLnBrk="1" fontAlgn="base" hangingPunct="1">
        <a:spcBef>
          <a:spcPct val="0"/>
        </a:spcBef>
        <a:spcAft>
          <a:spcPct val="0"/>
        </a:spcAft>
        <a:defRPr sz="3300" kern="1200">
          <a:solidFill>
            <a:schemeClr val="tx1"/>
          </a:solidFill>
          <a:latin typeface="Trebuchet MS" panose="020B0603020202020204" pitchFamily="34" charset="0"/>
          <a:ea typeface="+mj-ea"/>
          <a:cs typeface="+mj-cs"/>
        </a:defRPr>
      </a:lvl1pPr>
      <a:lvl2pPr algn="ctr" rtl="0" eaLnBrk="1" fontAlgn="base" hangingPunct="1">
        <a:spcBef>
          <a:spcPct val="0"/>
        </a:spcBef>
        <a:spcAft>
          <a:spcPct val="0"/>
        </a:spcAft>
        <a:defRPr sz="3300">
          <a:solidFill>
            <a:schemeClr val="tx1"/>
          </a:solidFill>
          <a:latin typeface="Trebuchet MS" pitchFamily="34" charset="0"/>
        </a:defRPr>
      </a:lvl2pPr>
      <a:lvl3pPr algn="ctr" rtl="0" eaLnBrk="1" fontAlgn="base" hangingPunct="1">
        <a:spcBef>
          <a:spcPct val="0"/>
        </a:spcBef>
        <a:spcAft>
          <a:spcPct val="0"/>
        </a:spcAft>
        <a:defRPr sz="3300">
          <a:solidFill>
            <a:schemeClr val="tx1"/>
          </a:solidFill>
          <a:latin typeface="Trebuchet MS" pitchFamily="34" charset="0"/>
        </a:defRPr>
      </a:lvl3pPr>
      <a:lvl4pPr algn="ctr" rtl="0" eaLnBrk="1" fontAlgn="base" hangingPunct="1">
        <a:spcBef>
          <a:spcPct val="0"/>
        </a:spcBef>
        <a:spcAft>
          <a:spcPct val="0"/>
        </a:spcAft>
        <a:defRPr sz="3300">
          <a:solidFill>
            <a:schemeClr val="tx1"/>
          </a:solidFill>
          <a:latin typeface="Trebuchet MS" pitchFamily="34" charset="0"/>
        </a:defRPr>
      </a:lvl4pPr>
      <a:lvl5pPr algn="ctr" rtl="0" eaLnBrk="1" fontAlgn="base" hangingPunct="1">
        <a:spcBef>
          <a:spcPct val="0"/>
        </a:spcBef>
        <a:spcAft>
          <a:spcPct val="0"/>
        </a:spcAft>
        <a:defRPr sz="3300">
          <a:solidFill>
            <a:schemeClr val="tx1"/>
          </a:solidFill>
          <a:latin typeface="Trebuchet MS" pitchFamily="34" charset="0"/>
        </a:defRPr>
      </a:lvl5pPr>
      <a:lvl6pPr marL="342900" algn="ctr" rtl="0" eaLnBrk="1" fontAlgn="base" hangingPunct="1">
        <a:spcBef>
          <a:spcPct val="0"/>
        </a:spcBef>
        <a:spcAft>
          <a:spcPct val="0"/>
        </a:spcAft>
        <a:defRPr sz="3300">
          <a:solidFill>
            <a:schemeClr val="tx1"/>
          </a:solidFill>
          <a:latin typeface="Trebuchet MS" pitchFamily="34" charset="0"/>
        </a:defRPr>
      </a:lvl6pPr>
      <a:lvl7pPr marL="685800" algn="ctr" rtl="0" eaLnBrk="1" fontAlgn="base" hangingPunct="1">
        <a:spcBef>
          <a:spcPct val="0"/>
        </a:spcBef>
        <a:spcAft>
          <a:spcPct val="0"/>
        </a:spcAft>
        <a:defRPr sz="3300">
          <a:solidFill>
            <a:schemeClr val="tx1"/>
          </a:solidFill>
          <a:latin typeface="Trebuchet MS" pitchFamily="34" charset="0"/>
        </a:defRPr>
      </a:lvl7pPr>
      <a:lvl8pPr marL="1028700" algn="ctr" rtl="0" eaLnBrk="1" fontAlgn="base" hangingPunct="1">
        <a:spcBef>
          <a:spcPct val="0"/>
        </a:spcBef>
        <a:spcAft>
          <a:spcPct val="0"/>
        </a:spcAft>
        <a:defRPr sz="3300">
          <a:solidFill>
            <a:schemeClr val="tx1"/>
          </a:solidFill>
          <a:latin typeface="Trebuchet MS" pitchFamily="34" charset="0"/>
        </a:defRPr>
      </a:lvl8pPr>
      <a:lvl9pPr marL="1371600" algn="ctr" rtl="0" eaLnBrk="1" fontAlgn="base" hangingPunct="1">
        <a:spcBef>
          <a:spcPct val="0"/>
        </a:spcBef>
        <a:spcAft>
          <a:spcPct val="0"/>
        </a:spcAft>
        <a:defRPr sz="3300">
          <a:solidFill>
            <a:schemeClr val="tx1"/>
          </a:solidFill>
          <a:latin typeface="Trebuchet MS"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rgbClr val="797979"/>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rgbClr val="797979"/>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rgbClr val="797979"/>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rgbClr val="797979"/>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rgbClr val="797979"/>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9E07F4F-6376-4EE4-AB3E-76EA17C18ECD}"/>
              </a:ext>
            </a:extLst>
          </p:cNvPr>
          <p:cNvSpPr/>
          <p:nvPr userDrawn="1"/>
        </p:nvSpPr>
        <p:spPr>
          <a:xfrm>
            <a:off x="0" y="0"/>
            <a:ext cx="14509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700" spc="30" dirty="0" err="1"/>
          </a:p>
        </p:txBody>
      </p:sp>
      <p:sp>
        <p:nvSpPr>
          <p:cNvPr id="15" name="Freihandform: Form 14">
            <a:extLst>
              <a:ext uri="{FF2B5EF4-FFF2-40B4-BE49-F238E27FC236}">
                <a16:creationId xmlns:a16="http://schemas.microsoft.com/office/drawing/2014/main" id="{172AF8F0-8DAD-4538-BC1D-E3B87187CF41}"/>
              </a:ext>
            </a:extLst>
          </p:cNvPr>
          <p:cNvSpPr/>
          <p:nvPr userDrawn="1"/>
        </p:nvSpPr>
        <p:spPr>
          <a:xfrm>
            <a:off x="0" y="2977768"/>
            <a:ext cx="1450975" cy="3880232"/>
          </a:xfrm>
          <a:custGeom>
            <a:avLst/>
            <a:gdLst>
              <a:gd name="connsiteX0" fmla="*/ 1450975 w 1450975"/>
              <a:gd name="connsiteY0" fmla="*/ 0 h 3880232"/>
              <a:gd name="connsiteX1" fmla="*/ 1450975 w 1450975"/>
              <a:gd name="connsiteY1" fmla="*/ 3880232 h 3880232"/>
              <a:gd name="connsiteX2" fmla="*/ 0 w 1450975"/>
              <a:gd name="connsiteY2" fmla="*/ 3880232 h 3880232"/>
              <a:gd name="connsiteX3" fmla="*/ 0 w 1450975"/>
              <a:gd name="connsiteY3" fmla="*/ 982332 h 3880232"/>
              <a:gd name="connsiteX4" fmla="*/ 80748 w 1450975"/>
              <a:gd name="connsiteY4" fmla="*/ 912387 h 3880232"/>
              <a:gd name="connsiteX5" fmla="*/ 1372159 w 1450975"/>
              <a:gd name="connsiteY5" fmla="*/ 40367 h 38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0975" h="3880232">
                <a:moveTo>
                  <a:pt x="1450975" y="0"/>
                </a:moveTo>
                <a:lnTo>
                  <a:pt x="1450975" y="3880232"/>
                </a:lnTo>
                <a:lnTo>
                  <a:pt x="0" y="3880232"/>
                </a:lnTo>
                <a:lnTo>
                  <a:pt x="0" y="982332"/>
                </a:lnTo>
                <a:lnTo>
                  <a:pt x="80748" y="912387"/>
                </a:lnTo>
                <a:cubicBezTo>
                  <a:pt x="480793" y="582240"/>
                  <a:pt x="913073" y="289757"/>
                  <a:pt x="1372159" y="403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endParaRPr lang="de-DE" sz="1700" spc="30" dirty="0" err="1"/>
          </a:p>
        </p:txBody>
      </p:sp>
      <p:sp>
        <p:nvSpPr>
          <p:cNvPr id="2" name="Title Placeholder 1"/>
          <p:cNvSpPr>
            <a:spLocks noGrp="1"/>
          </p:cNvSpPr>
          <p:nvPr>
            <p:ph type="title"/>
          </p:nvPr>
        </p:nvSpPr>
        <p:spPr>
          <a:xfrm>
            <a:off x="2062921" y="938374"/>
            <a:ext cx="8605080" cy="438398"/>
          </a:xfrm>
          <a:prstGeom prst="rect">
            <a:avLst/>
          </a:prstGeom>
        </p:spPr>
        <p:txBody>
          <a:bodyPr vert="horz"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2063750" y="1557338"/>
            <a:ext cx="8604251" cy="4608512"/>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3" name="Grafik 12">
            <a:extLst>
              <a:ext uri="{FF2B5EF4-FFF2-40B4-BE49-F238E27FC236}">
                <a16:creationId xmlns:a16="http://schemas.microsoft.com/office/drawing/2014/main" id="{A40C3931-080E-49C4-BBA5-6BE341C11BF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4794" y="299033"/>
            <a:ext cx="911476" cy="591546"/>
          </a:xfrm>
          <a:prstGeom prst="rect">
            <a:avLst/>
          </a:prstGeom>
        </p:spPr>
      </p:pic>
    </p:spTree>
    <p:extLst>
      <p:ext uri="{BB962C8B-B14F-4D97-AF65-F5344CB8AC3E}">
        <p14:creationId xmlns:p14="http://schemas.microsoft.com/office/powerpoint/2010/main" val="420689710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Lst>
  <p:hf sldNum="0" hdr="0" ftr="0" dt="0"/>
  <p:txStyles>
    <p:titleStyle>
      <a:lvl1pPr algn="l" defTabSz="914400" rtl="0" eaLnBrk="1" latinLnBrk="0" hangingPunct="1">
        <a:lnSpc>
          <a:spcPct val="90000"/>
        </a:lnSpc>
        <a:spcBef>
          <a:spcPct val="0"/>
        </a:spcBef>
        <a:buNone/>
        <a:defRPr sz="2800" b="1" kern="1200" cap="small" spc="50" baseline="0">
          <a:solidFill>
            <a:schemeClr val="tx2"/>
          </a:solidFill>
          <a:latin typeface="Calibri" panose="020F0502020204030204" pitchFamily="34" charset="0"/>
          <a:ea typeface="+mj-ea"/>
          <a:cs typeface="Calibri" panose="020F0502020204030204" pitchFamily="34" charset="0"/>
        </a:defRPr>
      </a:lvl1pPr>
    </p:titleStyle>
    <p:bodyStyle>
      <a:lvl1pPr marL="225425" indent="-225425"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1pPr>
      <a:lvl2pPr marL="628650" indent="-177800"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2pPr>
      <a:lvl3pPr marL="1079500" indent="-184150"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3pPr>
      <a:lvl4pPr marL="1524000" indent="-177800"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4pPr>
      <a:lvl5pPr marL="1974850" indent="-177800" algn="l" defTabSz="62865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00">
          <p15:clr>
            <a:srgbClr val="F26B43"/>
          </p15:clr>
        </p15:guide>
        <p15:guide id="2" pos="6720">
          <p15:clr>
            <a:srgbClr val="F26B43"/>
          </p15:clr>
        </p15:guide>
        <p15:guide id="3" orient="horz" pos="981">
          <p15:clr>
            <a:srgbClr val="F26B43"/>
          </p15:clr>
        </p15:guide>
        <p15:guide id="4" orient="horz" pos="3884">
          <p15:clr>
            <a:srgbClr val="F26B43"/>
          </p15:clr>
        </p15:guide>
        <p15:guide id="5" pos="9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5470D71-D16E-50A0-925D-BA8302529E6C}"/>
              </a:ext>
            </a:extLst>
          </p:cNvPr>
          <p:cNvSpPr>
            <a:spLocks noGrp="1"/>
          </p:cNvSpPr>
          <p:nvPr>
            <p:ph type="title"/>
          </p:nvPr>
        </p:nvSpPr>
        <p:spPr>
          <a:xfrm>
            <a:off x="686305" y="491060"/>
            <a:ext cx="10954833" cy="121563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AAF9142C-32A3-29E3-FA58-AB5F5D1D73C4}"/>
              </a:ext>
            </a:extLst>
          </p:cNvPr>
          <p:cNvSpPr>
            <a:spLocks noGrp="1"/>
          </p:cNvSpPr>
          <p:nvPr>
            <p:ph type="body" idx="1"/>
          </p:nvPr>
        </p:nvSpPr>
        <p:spPr>
          <a:xfrm>
            <a:off x="687600" y="1922400"/>
            <a:ext cx="10953538" cy="4170624"/>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BF3BDEE-35A9-44DE-B226-BF27396B4EF4}"/>
              </a:ext>
            </a:extLst>
          </p:cNvPr>
          <p:cNvPicPr>
            <a:picLocks noChangeAspect="1"/>
          </p:cNvPicPr>
          <p:nvPr userDrawn="1"/>
        </p:nvPicPr>
        <p:blipFill>
          <a:blip r:embed="rId15"/>
          <a:stretch>
            <a:fillRect/>
          </a:stretch>
        </p:blipFill>
        <p:spPr>
          <a:xfrm>
            <a:off x="44566" y="6221292"/>
            <a:ext cx="1072470" cy="483604"/>
          </a:xfrm>
          <a:prstGeom prst="rect">
            <a:avLst/>
          </a:prstGeom>
        </p:spPr>
      </p:pic>
      <p:pic>
        <p:nvPicPr>
          <p:cNvPr id="6" name="Grafik 5">
            <a:extLst>
              <a:ext uri="{FF2B5EF4-FFF2-40B4-BE49-F238E27FC236}">
                <a16:creationId xmlns:a16="http://schemas.microsoft.com/office/drawing/2014/main" id="{E6D3778C-793A-41D9-924B-A39496F2F968}"/>
              </a:ext>
            </a:extLst>
          </p:cNvPr>
          <p:cNvPicPr>
            <a:picLocks noChangeAspect="1"/>
          </p:cNvPicPr>
          <p:nvPr userDrawn="1"/>
        </p:nvPicPr>
        <p:blipFill>
          <a:blip r:embed="rId16"/>
          <a:stretch>
            <a:fillRect/>
          </a:stretch>
        </p:blipFill>
        <p:spPr>
          <a:xfrm>
            <a:off x="1162516" y="6256460"/>
            <a:ext cx="734515" cy="474812"/>
          </a:xfrm>
          <a:prstGeom prst="rect">
            <a:avLst/>
          </a:prstGeom>
        </p:spPr>
      </p:pic>
      <p:sp>
        <p:nvSpPr>
          <p:cNvPr id="4" name="Fußzeilenplatzhalter 3">
            <a:extLst>
              <a:ext uri="{FF2B5EF4-FFF2-40B4-BE49-F238E27FC236}">
                <a16:creationId xmlns:a16="http://schemas.microsoft.com/office/drawing/2014/main" id="{34D8378A-0558-B654-CD0D-C9286132E807}"/>
              </a:ext>
            </a:extLst>
          </p:cNvPr>
          <p:cNvSpPr>
            <a:spLocks noGrp="1"/>
          </p:cNvSpPr>
          <p:nvPr>
            <p:ph type="ftr" sz="quarter" idx="3"/>
          </p:nvPr>
        </p:nvSpPr>
        <p:spPr>
          <a:xfrm>
            <a:off x="3434963" y="6464041"/>
            <a:ext cx="7071112" cy="244830"/>
          </a:xfrm>
          <a:prstGeom prst="rect">
            <a:avLst/>
          </a:prstGeom>
        </p:spPr>
        <p:txBody>
          <a:bodyPr/>
          <a:lstStyle>
            <a:lvl1pPr>
              <a:defRPr lang="de-DE" sz="900" kern="1200" dirty="0" smtClean="0">
                <a:solidFill>
                  <a:schemeClr val="bg2"/>
                </a:solidFill>
                <a:latin typeface="+mn-lt"/>
                <a:ea typeface="+mn-ea"/>
                <a:cs typeface="+mn-cs"/>
              </a:defRPr>
            </a:lvl1pPr>
          </a:lstStyle>
          <a:p>
            <a:r>
              <a:rPr lang="de-DE" dirty="0"/>
              <a:t>Miriam Düvelmeyer, Prof. Dr. Thomas Hennemann, Prof.‘ Dr.‘ Tatjana Leidig, Vertr. Prof. Dr. Tijs Bolz, Dr.‘ Laura Ferreira González</a:t>
            </a:r>
          </a:p>
        </p:txBody>
      </p:sp>
      <p:sp>
        <p:nvSpPr>
          <p:cNvPr id="5" name="Foliennummernplatzhalter 4">
            <a:extLst>
              <a:ext uri="{FF2B5EF4-FFF2-40B4-BE49-F238E27FC236}">
                <a16:creationId xmlns:a16="http://schemas.microsoft.com/office/drawing/2014/main" id="{7AD62CA8-DDC0-A20A-04C6-534AA5FB0C41}"/>
              </a:ext>
            </a:extLst>
          </p:cNvPr>
          <p:cNvSpPr>
            <a:spLocks noGrp="1"/>
          </p:cNvSpPr>
          <p:nvPr>
            <p:ph type="sldNum" sz="quarter" idx="4"/>
          </p:nvPr>
        </p:nvSpPr>
        <p:spPr>
          <a:xfrm>
            <a:off x="10582274" y="6455250"/>
            <a:ext cx="1058863" cy="244830"/>
          </a:xfrm>
          <a:prstGeom prst="rect">
            <a:avLst/>
          </a:prstGeom>
        </p:spPr>
        <p:txBody>
          <a:bodyPr/>
          <a:lstStyle>
            <a:lvl1pPr>
              <a:defRPr lang="de-DE" sz="1050" kern="1200" smtClean="0">
                <a:solidFill>
                  <a:schemeClr val="bg2"/>
                </a:solidFill>
                <a:latin typeface="+mn-lt"/>
                <a:ea typeface="+mn-ea"/>
                <a:cs typeface="+mn-cs"/>
              </a:defRPr>
            </a:lvl1pPr>
          </a:lstStyle>
          <a:p>
            <a:fld id="{85D87A2C-633B-4F9B-B395-7A4263E5FC92}" type="datetime1">
              <a:rPr lang="de-DE" smtClean="0"/>
              <a:pPr/>
              <a:t>05.05.2025</a:t>
            </a:fld>
            <a:endParaRPr lang="de-DE" dirty="0"/>
          </a:p>
        </p:txBody>
      </p:sp>
      <p:pic>
        <p:nvPicPr>
          <p:cNvPr id="8" name="Grafik 7">
            <a:extLst>
              <a:ext uri="{FF2B5EF4-FFF2-40B4-BE49-F238E27FC236}">
                <a16:creationId xmlns:a16="http://schemas.microsoft.com/office/drawing/2014/main" id="{7F2578B7-EDAC-2509-9BBF-CAEB6041F152}"/>
              </a:ext>
            </a:extLst>
          </p:cNvPr>
          <p:cNvPicPr>
            <a:picLocks noChangeAspect="1"/>
          </p:cNvPicPr>
          <p:nvPr userDrawn="1"/>
        </p:nvPicPr>
        <p:blipFill>
          <a:blip r:embed="rId17"/>
          <a:stretch>
            <a:fillRect/>
          </a:stretch>
        </p:blipFill>
        <p:spPr>
          <a:xfrm>
            <a:off x="1961087" y="6309537"/>
            <a:ext cx="1397677" cy="364612"/>
          </a:xfrm>
          <a:prstGeom prst="rect">
            <a:avLst/>
          </a:prstGeom>
        </p:spPr>
      </p:pic>
    </p:spTree>
    <p:extLst>
      <p:ext uri="{BB962C8B-B14F-4D97-AF65-F5344CB8AC3E}">
        <p14:creationId xmlns:p14="http://schemas.microsoft.com/office/powerpoint/2010/main" val="39549945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sldNum="0" hdr="0"/>
  <p:txStyles>
    <p:titleStyle>
      <a:lvl1pPr algn="l" defTabSz="914400" rtl="0" eaLnBrk="1" latinLnBrk="0" hangingPunct="1">
        <a:lnSpc>
          <a:spcPct val="90000"/>
        </a:lnSpc>
        <a:spcBef>
          <a:spcPct val="0"/>
        </a:spcBef>
        <a:buNone/>
        <a:defRPr sz="3200" b="1" i="0" kern="1200" cap="all" baseline="0">
          <a:solidFill>
            <a:schemeClr val="accent1"/>
          </a:solidFill>
          <a:latin typeface="Albert Sans Black" pitchFamily="2" charset="0"/>
          <a:ea typeface="+mj-ea"/>
          <a:cs typeface="+mj-cs"/>
        </a:defRPr>
      </a:lvl1pPr>
    </p:titleStyle>
    <p:bodyStyle>
      <a:lvl1pPr marL="2286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Medium" pitchFamily="2" charset="0"/>
          <a:ea typeface="+mn-ea"/>
          <a:cs typeface="Albert Sans Medium" pitchFamily="2" charset="0"/>
        </a:defRPr>
      </a:lvl1pPr>
      <a:lvl2pPr marL="446400" indent="-228600" algn="l" defTabSz="73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Medium" pitchFamily="2" charset="0"/>
          <a:ea typeface="+mn-ea"/>
          <a:cs typeface="Albert Sans Medium" pitchFamily="2" charset="0"/>
        </a:defRPr>
      </a:lvl2pPr>
      <a:lvl3pPr marL="6750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Medium" pitchFamily="2" charset="0"/>
          <a:ea typeface="+mn-ea"/>
          <a:cs typeface="Albert Sans Medium" pitchFamily="2" charset="0"/>
        </a:defRPr>
      </a:lvl3pPr>
      <a:lvl4pPr marL="8802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Medium" pitchFamily="2" charset="0"/>
          <a:ea typeface="+mn-ea"/>
          <a:cs typeface="Albert Sans Medium" pitchFamily="2" charset="0"/>
        </a:defRPr>
      </a:lvl4pPr>
      <a:lvl5pPr marL="1121400" indent="-228600" algn="l" defTabSz="914400" rtl="0" eaLnBrk="1" fontAlgn="ctr" latinLnBrk="0" hangingPunct="1">
        <a:lnSpc>
          <a:spcPct val="100000"/>
        </a:lnSpc>
        <a:spcBef>
          <a:spcPts val="0"/>
        </a:spcBef>
        <a:spcAft>
          <a:spcPts val="1200"/>
        </a:spcAft>
        <a:buClr>
          <a:schemeClr val="accent1"/>
        </a:buClr>
        <a:buSzPct val="140000"/>
        <a:buFont typeface="Arial" panose="020B0604020202020204" pitchFamily="34" charset="0"/>
        <a:buChar char="•"/>
        <a:defRPr sz="1750" b="0" i="0" kern="1200" baseline="0">
          <a:solidFill>
            <a:schemeClr val="tx1"/>
          </a:solidFill>
          <a:latin typeface="Albert Sans Medium" pitchFamily="2" charset="0"/>
          <a:ea typeface="+mn-ea"/>
          <a:cs typeface="Albert Sans Mediu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438">
          <p15:clr>
            <a:srgbClr val="F26B43"/>
          </p15:clr>
        </p15:guide>
        <p15:guide id="3" pos="7333">
          <p15:clr>
            <a:srgbClr val="F26B43"/>
          </p15:clr>
        </p15:guide>
        <p15:guide id="4" orient="horz" pos="3838">
          <p15:clr>
            <a:srgbClr val="F26B43"/>
          </p15:clr>
        </p15:guide>
        <p15:guide id="5" orient="horz" pos="1207">
          <p15:clr>
            <a:srgbClr val="F26B43"/>
          </p15:clr>
        </p15:guide>
        <p15:guide id="6" orient="horz" pos="40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7222" y="774357"/>
            <a:ext cx="10826578" cy="916331"/>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527222" y="1825625"/>
            <a:ext cx="10826578"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Rectangle 9"/>
          <p:cNvSpPr>
            <a:spLocks noChangeArrowheads="1"/>
          </p:cNvSpPr>
          <p:nvPr userDrawn="1"/>
        </p:nvSpPr>
        <p:spPr bwMode="auto">
          <a:xfrm>
            <a:off x="0" y="6477000"/>
            <a:ext cx="12192000" cy="381000"/>
          </a:xfrm>
          <a:prstGeom prst="rect">
            <a:avLst/>
          </a:prstGeom>
          <a:solidFill>
            <a:srgbClr val="DCDEDE"/>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8" name="Rectangle 5"/>
          <p:cNvSpPr>
            <a:spLocks noGrp="1" noChangeArrowheads="1"/>
          </p:cNvSpPr>
          <p:nvPr>
            <p:ph type="ftr" sz="quarter" idx="3"/>
          </p:nvPr>
        </p:nvSpPr>
        <p:spPr bwMode="auto">
          <a:xfrm>
            <a:off x="527222" y="6553200"/>
            <a:ext cx="667209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b="0" dirty="0" smtClean="0">
                <a:latin typeface="Rotis Sans Serif Std" pitchFamily="34" charset="0"/>
                <a:ea typeface="ＭＳ Ｐゴシック" pitchFamily="1" charset="-128"/>
              </a:defRPr>
            </a:lvl1pPr>
          </a:lstStyle>
          <a:p>
            <a:pPr>
              <a:defRPr/>
            </a:pPr>
            <a:r>
              <a:rPr lang="de-DE" altLang="de-DE" b="1" dirty="0"/>
              <a:t>Prof. Dr. Max Mustermann</a:t>
            </a:r>
            <a:r>
              <a:rPr lang="de-DE" altLang="de-DE" dirty="0"/>
              <a:t> Titel, 10.03.2008</a:t>
            </a:r>
          </a:p>
          <a:p>
            <a:pPr algn="ctr">
              <a:defRPr/>
            </a:pPr>
            <a:endParaRPr lang="de-DE" altLang="de-DE" dirty="0"/>
          </a:p>
        </p:txBody>
      </p:sp>
      <p:sp>
        <p:nvSpPr>
          <p:cNvPr id="9" name="Rectangle 13"/>
          <p:cNvSpPr>
            <a:spLocks noChangeArrowheads="1"/>
          </p:cNvSpPr>
          <p:nvPr userDrawn="1"/>
        </p:nvSpPr>
        <p:spPr bwMode="auto">
          <a:xfrm>
            <a:off x="10528687" y="6477000"/>
            <a:ext cx="1403350" cy="76200"/>
          </a:xfrm>
          <a:prstGeom prst="rect">
            <a:avLst/>
          </a:prstGeom>
          <a:solidFill>
            <a:srgbClr val="B1C91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10" name="Rectangle 15"/>
          <p:cNvSpPr>
            <a:spLocks noChangeArrowheads="1"/>
          </p:cNvSpPr>
          <p:nvPr userDrawn="1"/>
        </p:nvSpPr>
        <p:spPr bwMode="auto">
          <a:xfrm>
            <a:off x="10144512" y="6553200"/>
            <a:ext cx="1787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de-DE" altLang="de-DE" sz="1200" dirty="0">
                <a:latin typeface="Rotis Sans Serif Std" panose="020B0503030202020304" pitchFamily="34" charset="0"/>
              </a:rPr>
              <a:t>Seite </a:t>
            </a:r>
            <a:fld id="{407DED0E-7B1D-4407-877C-A019C7FECCC0}" type="slidenum">
              <a:rPr lang="de-DE" altLang="de-DE" sz="1200">
                <a:latin typeface="Rotis Sans Serif Std" panose="020B0503030202020304" pitchFamily="34" charset="0"/>
              </a:rPr>
              <a:pPr algn="r"/>
              <a:t>‹Nr.›</a:t>
            </a:fld>
            <a:endParaRPr lang="de-DE" altLang="de-DE" sz="1200" dirty="0">
              <a:latin typeface="Rotis Sans Serif Std" panose="020B0503030202020304" pitchFamily="34" charset="0"/>
            </a:endParaRPr>
          </a:p>
          <a:p>
            <a:pPr algn="ctr"/>
            <a:endParaRPr lang="de-DE" altLang="de-DE" sz="1200" dirty="0">
              <a:latin typeface="Agfa Rotis Sans Serif" pitchFamily="2" charset="0"/>
            </a:endParaRPr>
          </a:p>
        </p:txBody>
      </p:sp>
      <p:pic>
        <p:nvPicPr>
          <p:cNvPr id="11" name="Picture 19" descr="luh_logo_rgb_ppt"/>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528687" y="230188"/>
            <a:ext cx="14033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1049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dt="0"/>
  <p:txStyles>
    <p:titleStyle>
      <a:lvl1pPr algn="l" defTabSz="914400" rtl="0" eaLnBrk="1" latinLnBrk="0" hangingPunct="1">
        <a:lnSpc>
          <a:spcPct val="90000"/>
        </a:lnSpc>
        <a:spcBef>
          <a:spcPct val="0"/>
        </a:spcBef>
        <a:buNone/>
        <a:defRPr sz="2800" b="1" kern="1200">
          <a:solidFill>
            <a:srgbClr val="00509B"/>
          </a:solidFill>
          <a:latin typeface="Rotis Sans Serif Std" panose="020B0503030202020304" pitchFamily="34" charset="0"/>
          <a:ea typeface="+mj-ea"/>
          <a:cs typeface="+mj-cs"/>
        </a:defRPr>
      </a:lvl1pPr>
    </p:titleStyle>
    <p:bodyStyle>
      <a:lvl1pPr marL="228600" indent="-228600" algn="l" defTabSz="914400" rtl="0" eaLnBrk="1" latinLnBrk="0" hangingPunct="1">
        <a:lnSpc>
          <a:spcPct val="90000"/>
        </a:lnSpc>
        <a:spcBef>
          <a:spcPts val="1000"/>
        </a:spcBef>
        <a:buClr>
          <a:srgbClr val="999999"/>
        </a:buClr>
        <a:buFont typeface="Wingdings" panose="05000000000000000000" pitchFamily="2" charset="2"/>
        <a:buChar char="§"/>
        <a:defRPr sz="2400" kern="1200">
          <a:solidFill>
            <a:schemeClr val="tx1"/>
          </a:solidFill>
          <a:latin typeface="Rotis Sans Serif Std" panose="020B0503030202020304" pitchFamily="34" charset="0"/>
          <a:ea typeface="+mn-ea"/>
          <a:cs typeface="+mn-cs"/>
        </a:defRPr>
      </a:lvl1pPr>
      <a:lvl2pPr marL="685800" indent="-228600" algn="l" defTabSz="914400" rtl="0" eaLnBrk="1" latinLnBrk="0" hangingPunct="1">
        <a:lnSpc>
          <a:spcPct val="90000"/>
        </a:lnSpc>
        <a:spcBef>
          <a:spcPts val="500"/>
        </a:spcBef>
        <a:buClr>
          <a:srgbClr val="999999"/>
        </a:buClr>
        <a:buFont typeface="Wingdings" panose="05000000000000000000" pitchFamily="2" charset="2"/>
        <a:buChar char="§"/>
        <a:defRPr sz="2400" kern="1200">
          <a:solidFill>
            <a:schemeClr val="tx1"/>
          </a:solidFill>
          <a:latin typeface="Rotis Sans Serif Std" panose="020B0503030202020304" pitchFamily="34" charset="0"/>
          <a:ea typeface="+mn-ea"/>
          <a:cs typeface="+mn-cs"/>
        </a:defRPr>
      </a:lvl2pPr>
      <a:lvl3pPr marL="1143000" indent="-228600" algn="l" defTabSz="914400" rtl="0" eaLnBrk="1" latinLnBrk="0" hangingPunct="1">
        <a:lnSpc>
          <a:spcPct val="90000"/>
        </a:lnSpc>
        <a:spcBef>
          <a:spcPts val="500"/>
        </a:spcBef>
        <a:buClr>
          <a:srgbClr val="999999"/>
        </a:buClr>
        <a:buFont typeface="Wingdings" panose="05000000000000000000" pitchFamily="2" charset="2"/>
        <a:buChar char="§"/>
        <a:defRPr sz="2400" kern="1200">
          <a:solidFill>
            <a:schemeClr val="tx1"/>
          </a:solidFill>
          <a:latin typeface="Rotis Sans Serif Std" panose="020B0503030202020304" pitchFamily="34" charset="0"/>
          <a:ea typeface="+mn-ea"/>
          <a:cs typeface="+mn-cs"/>
        </a:defRPr>
      </a:lvl3pPr>
      <a:lvl4pPr marL="1600200" indent="-228600" algn="l" defTabSz="914400" rtl="0" eaLnBrk="1" latinLnBrk="0" hangingPunct="1">
        <a:lnSpc>
          <a:spcPct val="90000"/>
        </a:lnSpc>
        <a:spcBef>
          <a:spcPts val="500"/>
        </a:spcBef>
        <a:buClr>
          <a:srgbClr val="999999"/>
        </a:buClr>
        <a:buFont typeface="Wingdings" panose="05000000000000000000" pitchFamily="2" charset="2"/>
        <a:buChar char="§"/>
        <a:defRPr sz="2000" kern="1200">
          <a:solidFill>
            <a:schemeClr val="tx1"/>
          </a:solidFill>
          <a:latin typeface="Rotis Sans Serif Std" panose="020B0503030202020304" pitchFamily="34" charset="0"/>
          <a:ea typeface="+mn-ea"/>
          <a:cs typeface="+mn-cs"/>
        </a:defRPr>
      </a:lvl4pPr>
      <a:lvl5pPr marL="2057400" indent="-228600" algn="l" defTabSz="914400" rtl="0" eaLnBrk="1" latinLnBrk="0" hangingPunct="1">
        <a:lnSpc>
          <a:spcPct val="90000"/>
        </a:lnSpc>
        <a:spcBef>
          <a:spcPts val="500"/>
        </a:spcBef>
        <a:buClr>
          <a:srgbClr val="999999"/>
        </a:buClr>
        <a:buFont typeface="Wingdings" panose="05000000000000000000" pitchFamily="2" charset="2"/>
        <a:buChar char="§"/>
        <a:defRPr sz="2000" kern="1200">
          <a:solidFill>
            <a:schemeClr val="tx1"/>
          </a:solidFill>
          <a:latin typeface="Rotis Sans Serif Std" panose="020B05030302020203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88FEA-FA5B-FA40-A173-EB6279FD0A7D}" type="datetimeFigureOut">
              <a:rPr lang="de-DE" smtClean="0"/>
              <a:t>05.05.2025</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DCDDB-E480-0548-938E-ABED979D2C56}" type="slidenum">
              <a:rPr lang="de-DE" smtClean="0"/>
              <a:t>‹Nr.›</a:t>
            </a:fld>
            <a:endParaRPr lang="de-DE"/>
          </a:p>
        </p:txBody>
      </p:sp>
    </p:spTree>
    <p:extLst>
      <p:ext uri="{BB962C8B-B14F-4D97-AF65-F5344CB8AC3E}">
        <p14:creationId xmlns:p14="http://schemas.microsoft.com/office/powerpoint/2010/main" val="25743256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75E4A8D-D98F-E47D-0A03-50D60F05B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F6E293D-6A9B-A091-D559-37A0A18E9D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41E108-4326-457D-403C-DC62930F8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BE9631-D985-894F-BE98-E2751449DD4A}" type="datetimeFigureOut">
              <a:rPr lang="de-DE" smtClean="0"/>
              <a:t>05.05.2025</a:t>
            </a:fld>
            <a:endParaRPr lang="de-DE"/>
          </a:p>
        </p:txBody>
      </p:sp>
      <p:sp>
        <p:nvSpPr>
          <p:cNvPr id="5" name="Fußzeilenplatzhalter 4">
            <a:extLst>
              <a:ext uri="{FF2B5EF4-FFF2-40B4-BE49-F238E27FC236}">
                <a16:creationId xmlns:a16="http://schemas.microsoft.com/office/drawing/2014/main" id="{6D123F9D-D23B-C09C-AA8E-D5B9BC50C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F499D454-38DF-3764-7A3F-9C2F2A805B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8F6595-E080-354E-8937-50344083AADB}" type="slidenum">
              <a:rPr lang="de-DE" smtClean="0"/>
              <a:t>‹Nr.›</a:t>
            </a:fld>
            <a:endParaRPr lang="de-DE"/>
          </a:p>
        </p:txBody>
      </p:sp>
    </p:spTree>
    <p:extLst>
      <p:ext uri="{BB962C8B-B14F-4D97-AF65-F5344CB8AC3E}">
        <p14:creationId xmlns:p14="http://schemas.microsoft.com/office/powerpoint/2010/main" val="281072512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503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609601" y="1600200"/>
            <a:ext cx="10972800" cy="45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423">
                <a:latin typeface="Arial" charset="0"/>
                <a:ea typeface="+mn-ea"/>
                <a:cs typeface="+mn-cs"/>
              </a:defRPr>
            </a:lvl1pPr>
          </a:lstStyle>
          <a:p>
            <a:pPr>
              <a:defRPr/>
            </a:pPr>
            <a:endParaRPr lang="de-DE"/>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423">
                <a:latin typeface="Arial" charset="0"/>
                <a:ea typeface="+mn-ea"/>
                <a:cs typeface="+mn-cs"/>
              </a:defRPr>
            </a:lvl1pPr>
          </a:lstStyle>
          <a:p>
            <a:pPr>
              <a:defRPr/>
            </a:pPr>
            <a:endParaRPr lang="de-DE"/>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423"/>
            </a:lvl1pPr>
          </a:lstStyle>
          <a:p>
            <a:fld id="{0D4A219D-20B3-C546-B681-0CA1FD3198DD}" type="slidenum">
              <a:rPr lang="de-DE"/>
              <a:pPr/>
              <a:t>‹Nr.›</a:t>
            </a:fld>
            <a:endParaRPr lang="de-DE"/>
          </a:p>
        </p:txBody>
      </p:sp>
    </p:spTree>
    <p:extLst>
      <p:ext uri="{BB962C8B-B14F-4D97-AF65-F5344CB8AC3E}">
        <p14:creationId xmlns:p14="http://schemas.microsoft.com/office/powerpoint/2010/main" val="5936855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1329">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1329">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1329">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1329">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1329">
          <a:solidFill>
            <a:schemeClr val="tx2"/>
          </a:solidFill>
          <a:latin typeface="Arial" charset="0"/>
          <a:ea typeface="ＭＳ Ｐゴシック" charset="0"/>
          <a:cs typeface="ＭＳ Ｐゴシック" charset="0"/>
        </a:defRPr>
      </a:lvl5pPr>
      <a:lvl6pPr marL="138091" algn="ctr" rtl="0" fontAlgn="base">
        <a:spcBef>
          <a:spcPct val="0"/>
        </a:spcBef>
        <a:spcAft>
          <a:spcPct val="0"/>
        </a:spcAft>
        <a:defRPr sz="1329">
          <a:solidFill>
            <a:schemeClr val="tx2"/>
          </a:solidFill>
          <a:latin typeface="Arial" charset="0"/>
        </a:defRPr>
      </a:lvl6pPr>
      <a:lvl7pPr marL="276182" algn="ctr" rtl="0" fontAlgn="base">
        <a:spcBef>
          <a:spcPct val="0"/>
        </a:spcBef>
        <a:spcAft>
          <a:spcPct val="0"/>
        </a:spcAft>
        <a:defRPr sz="1329">
          <a:solidFill>
            <a:schemeClr val="tx2"/>
          </a:solidFill>
          <a:latin typeface="Arial" charset="0"/>
        </a:defRPr>
      </a:lvl7pPr>
      <a:lvl8pPr marL="414273" algn="ctr" rtl="0" fontAlgn="base">
        <a:spcBef>
          <a:spcPct val="0"/>
        </a:spcBef>
        <a:spcAft>
          <a:spcPct val="0"/>
        </a:spcAft>
        <a:defRPr sz="1329">
          <a:solidFill>
            <a:schemeClr val="tx2"/>
          </a:solidFill>
          <a:latin typeface="Arial" charset="0"/>
        </a:defRPr>
      </a:lvl8pPr>
      <a:lvl9pPr marL="552363" algn="ctr" rtl="0" fontAlgn="base">
        <a:spcBef>
          <a:spcPct val="0"/>
        </a:spcBef>
        <a:spcAft>
          <a:spcPct val="0"/>
        </a:spcAft>
        <a:defRPr sz="1329">
          <a:solidFill>
            <a:schemeClr val="tx2"/>
          </a:solidFill>
          <a:latin typeface="Arial" charset="0"/>
        </a:defRPr>
      </a:lvl9pPr>
    </p:titleStyle>
    <p:bodyStyle>
      <a:lvl1pPr marL="103568" indent="-103568" algn="l" rtl="0" eaLnBrk="0" fontAlgn="base" hangingPunct="0">
        <a:spcBef>
          <a:spcPct val="20000"/>
        </a:spcBef>
        <a:spcAft>
          <a:spcPct val="0"/>
        </a:spcAft>
        <a:buChar char="•"/>
        <a:defRPr sz="966">
          <a:solidFill>
            <a:schemeClr val="tx1"/>
          </a:solidFill>
          <a:latin typeface="+mn-lt"/>
          <a:ea typeface="ＭＳ Ｐゴシック" charset="0"/>
          <a:cs typeface="ＭＳ Ｐゴシック" charset="0"/>
        </a:defRPr>
      </a:lvl1pPr>
      <a:lvl2pPr marL="224398" indent="-86307" algn="l" rtl="0" eaLnBrk="0" fontAlgn="base" hangingPunct="0">
        <a:spcBef>
          <a:spcPct val="20000"/>
        </a:spcBef>
        <a:spcAft>
          <a:spcPct val="0"/>
        </a:spcAft>
        <a:buChar char="–"/>
        <a:defRPr sz="845">
          <a:solidFill>
            <a:schemeClr val="tx1"/>
          </a:solidFill>
          <a:latin typeface="+mn-lt"/>
          <a:ea typeface="ＭＳ Ｐゴシック" charset="0"/>
        </a:defRPr>
      </a:lvl2pPr>
      <a:lvl3pPr marL="345227" indent="-69045" algn="l" rtl="0" eaLnBrk="0" fontAlgn="base" hangingPunct="0">
        <a:spcBef>
          <a:spcPct val="20000"/>
        </a:spcBef>
        <a:spcAft>
          <a:spcPct val="0"/>
        </a:spcAft>
        <a:buChar char="•"/>
        <a:defRPr sz="725">
          <a:solidFill>
            <a:schemeClr val="tx1"/>
          </a:solidFill>
          <a:latin typeface="+mn-lt"/>
          <a:ea typeface="ＭＳ Ｐゴシック" charset="0"/>
        </a:defRPr>
      </a:lvl3pPr>
      <a:lvl4pPr marL="483318" indent="-69045" algn="l" rtl="0" eaLnBrk="0" fontAlgn="base" hangingPunct="0">
        <a:spcBef>
          <a:spcPct val="20000"/>
        </a:spcBef>
        <a:spcAft>
          <a:spcPct val="0"/>
        </a:spcAft>
        <a:buChar char="–"/>
        <a:defRPr sz="604">
          <a:solidFill>
            <a:schemeClr val="tx1"/>
          </a:solidFill>
          <a:latin typeface="+mn-lt"/>
          <a:ea typeface="ＭＳ Ｐゴシック" charset="0"/>
        </a:defRPr>
      </a:lvl4pPr>
      <a:lvl5pPr marL="621409" indent="-69045" algn="l" rtl="0" eaLnBrk="0" fontAlgn="base" hangingPunct="0">
        <a:spcBef>
          <a:spcPct val="20000"/>
        </a:spcBef>
        <a:spcAft>
          <a:spcPct val="0"/>
        </a:spcAft>
        <a:buChar char="»"/>
        <a:defRPr sz="604">
          <a:solidFill>
            <a:schemeClr val="tx1"/>
          </a:solidFill>
          <a:latin typeface="+mn-lt"/>
          <a:ea typeface="ＭＳ Ｐゴシック" charset="0"/>
        </a:defRPr>
      </a:lvl5pPr>
      <a:lvl6pPr marL="759500" indent="-69045" algn="l" rtl="0" fontAlgn="base">
        <a:spcBef>
          <a:spcPct val="20000"/>
        </a:spcBef>
        <a:spcAft>
          <a:spcPct val="0"/>
        </a:spcAft>
        <a:buChar char="»"/>
        <a:defRPr sz="604">
          <a:solidFill>
            <a:schemeClr val="tx1"/>
          </a:solidFill>
          <a:latin typeface="+mn-lt"/>
        </a:defRPr>
      </a:lvl6pPr>
      <a:lvl7pPr marL="897591" indent="-69045" algn="l" rtl="0" fontAlgn="base">
        <a:spcBef>
          <a:spcPct val="20000"/>
        </a:spcBef>
        <a:spcAft>
          <a:spcPct val="0"/>
        </a:spcAft>
        <a:buChar char="»"/>
        <a:defRPr sz="604">
          <a:solidFill>
            <a:schemeClr val="tx1"/>
          </a:solidFill>
          <a:latin typeface="+mn-lt"/>
        </a:defRPr>
      </a:lvl7pPr>
      <a:lvl8pPr marL="1035681" indent="-69045" algn="l" rtl="0" fontAlgn="base">
        <a:spcBef>
          <a:spcPct val="20000"/>
        </a:spcBef>
        <a:spcAft>
          <a:spcPct val="0"/>
        </a:spcAft>
        <a:buChar char="»"/>
        <a:defRPr sz="604">
          <a:solidFill>
            <a:schemeClr val="tx1"/>
          </a:solidFill>
          <a:latin typeface="+mn-lt"/>
        </a:defRPr>
      </a:lvl8pPr>
      <a:lvl9pPr marL="1173772" indent="-69045" algn="l" rtl="0" fontAlgn="base">
        <a:spcBef>
          <a:spcPct val="20000"/>
        </a:spcBef>
        <a:spcAft>
          <a:spcPct val="0"/>
        </a:spcAft>
        <a:buChar char="»"/>
        <a:defRPr sz="604">
          <a:solidFill>
            <a:schemeClr val="tx1"/>
          </a:solidFill>
          <a:latin typeface="+mn-lt"/>
        </a:defRPr>
      </a:lvl9pPr>
    </p:bodyStyle>
    <p:otherStyle>
      <a:defPPr>
        <a:defRPr lang="fr-FR"/>
      </a:defPPr>
      <a:lvl1pPr marL="0" algn="l" defTabSz="276182" rtl="0" eaLnBrk="1" latinLnBrk="0" hangingPunct="1">
        <a:defRPr sz="544" kern="1200">
          <a:solidFill>
            <a:schemeClr val="tx1"/>
          </a:solidFill>
          <a:latin typeface="+mn-lt"/>
          <a:ea typeface="+mn-ea"/>
          <a:cs typeface="+mn-cs"/>
        </a:defRPr>
      </a:lvl1pPr>
      <a:lvl2pPr marL="138091" algn="l" defTabSz="276182" rtl="0" eaLnBrk="1" latinLnBrk="0" hangingPunct="1">
        <a:defRPr sz="544" kern="1200">
          <a:solidFill>
            <a:schemeClr val="tx1"/>
          </a:solidFill>
          <a:latin typeface="+mn-lt"/>
          <a:ea typeface="+mn-ea"/>
          <a:cs typeface="+mn-cs"/>
        </a:defRPr>
      </a:lvl2pPr>
      <a:lvl3pPr marL="276182" algn="l" defTabSz="276182" rtl="0" eaLnBrk="1" latinLnBrk="0" hangingPunct="1">
        <a:defRPr sz="544" kern="1200">
          <a:solidFill>
            <a:schemeClr val="tx1"/>
          </a:solidFill>
          <a:latin typeface="+mn-lt"/>
          <a:ea typeface="+mn-ea"/>
          <a:cs typeface="+mn-cs"/>
        </a:defRPr>
      </a:lvl3pPr>
      <a:lvl4pPr marL="414273" algn="l" defTabSz="276182" rtl="0" eaLnBrk="1" latinLnBrk="0" hangingPunct="1">
        <a:defRPr sz="544" kern="1200">
          <a:solidFill>
            <a:schemeClr val="tx1"/>
          </a:solidFill>
          <a:latin typeface="+mn-lt"/>
          <a:ea typeface="+mn-ea"/>
          <a:cs typeface="+mn-cs"/>
        </a:defRPr>
      </a:lvl4pPr>
      <a:lvl5pPr marL="552363" algn="l" defTabSz="276182" rtl="0" eaLnBrk="1" latinLnBrk="0" hangingPunct="1">
        <a:defRPr sz="544" kern="1200">
          <a:solidFill>
            <a:schemeClr val="tx1"/>
          </a:solidFill>
          <a:latin typeface="+mn-lt"/>
          <a:ea typeface="+mn-ea"/>
          <a:cs typeface="+mn-cs"/>
        </a:defRPr>
      </a:lvl5pPr>
      <a:lvl6pPr marL="690454" algn="l" defTabSz="276182" rtl="0" eaLnBrk="1" latinLnBrk="0" hangingPunct="1">
        <a:defRPr sz="544" kern="1200">
          <a:solidFill>
            <a:schemeClr val="tx1"/>
          </a:solidFill>
          <a:latin typeface="+mn-lt"/>
          <a:ea typeface="+mn-ea"/>
          <a:cs typeface="+mn-cs"/>
        </a:defRPr>
      </a:lvl6pPr>
      <a:lvl7pPr marL="828545" algn="l" defTabSz="276182" rtl="0" eaLnBrk="1" latinLnBrk="0" hangingPunct="1">
        <a:defRPr sz="544" kern="1200">
          <a:solidFill>
            <a:schemeClr val="tx1"/>
          </a:solidFill>
          <a:latin typeface="+mn-lt"/>
          <a:ea typeface="+mn-ea"/>
          <a:cs typeface="+mn-cs"/>
        </a:defRPr>
      </a:lvl7pPr>
      <a:lvl8pPr marL="966636" algn="l" defTabSz="276182" rtl="0" eaLnBrk="1" latinLnBrk="0" hangingPunct="1">
        <a:defRPr sz="544" kern="1200">
          <a:solidFill>
            <a:schemeClr val="tx1"/>
          </a:solidFill>
          <a:latin typeface="+mn-lt"/>
          <a:ea typeface="+mn-ea"/>
          <a:cs typeface="+mn-cs"/>
        </a:defRPr>
      </a:lvl8pPr>
      <a:lvl9pPr marL="1104727" algn="l" defTabSz="276182" rtl="0" eaLnBrk="1" latinLnBrk="0" hangingPunct="1">
        <a:defRPr sz="54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Gerade Verbindung 8"/>
          <p:cNvCxnSpPr>
            <a:cxnSpLocks/>
          </p:cNvCxnSpPr>
          <p:nvPr userDrawn="1"/>
        </p:nvCxnSpPr>
        <p:spPr>
          <a:xfrm>
            <a:off x="0" y="644691"/>
            <a:ext cx="12195187" cy="0"/>
          </a:xfrm>
          <a:prstGeom prst="line">
            <a:avLst/>
          </a:prstGeom>
        </p:spPr>
        <p:style>
          <a:lnRef idx="1">
            <a:schemeClr val="accent3"/>
          </a:lnRef>
          <a:fillRef idx="0">
            <a:schemeClr val="accent3"/>
          </a:fillRef>
          <a:effectRef idx="0">
            <a:schemeClr val="accent3"/>
          </a:effectRef>
          <a:fontRef idx="minor">
            <a:schemeClr val="tx1"/>
          </a:fontRef>
        </p:style>
      </p:cxnSp>
      <p:pic>
        <p:nvPicPr>
          <p:cNvPr id="3" name="Grafik 2">
            <a:extLst>
              <a:ext uri="{FF2B5EF4-FFF2-40B4-BE49-F238E27FC236}">
                <a16:creationId xmlns:a16="http://schemas.microsoft.com/office/drawing/2014/main" id="{581F6C25-CC78-4A3F-AE0C-B6DCBB77305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402133" y="162510"/>
            <a:ext cx="2262484" cy="352681"/>
          </a:xfrm>
          <a:prstGeom prst="rect">
            <a:avLst/>
          </a:prstGeom>
        </p:spPr>
      </p:pic>
      <p:pic>
        <p:nvPicPr>
          <p:cNvPr id="4" name="Grafik 3">
            <a:extLst>
              <a:ext uri="{FF2B5EF4-FFF2-40B4-BE49-F238E27FC236}">
                <a16:creationId xmlns:a16="http://schemas.microsoft.com/office/drawing/2014/main" id="{D24A4B19-157E-4E19-811A-BFCC187AAF5D}"/>
              </a:ext>
            </a:extLst>
          </p:cNvPr>
          <p:cNvPicPr>
            <a:picLocks noChangeAspect="1"/>
          </p:cNvPicPr>
          <p:nvPr userDrawn="1"/>
        </p:nvPicPr>
        <p:blipFill>
          <a:blip r:embed="rId12"/>
          <a:stretch>
            <a:fillRect/>
          </a:stretch>
        </p:blipFill>
        <p:spPr>
          <a:xfrm>
            <a:off x="527384" y="100399"/>
            <a:ext cx="2592285" cy="418229"/>
          </a:xfrm>
          <a:prstGeom prst="rect">
            <a:avLst/>
          </a:prstGeom>
        </p:spPr>
      </p:pic>
    </p:spTree>
    <p:extLst>
      <p:ext uri="{BB962C8B-B14F-4D97-AF65-F5344CB8AC3E}">
        <p14:creationId xmlns:p14="http://schemas.microsoft.com/office/powerpoint/2010/main" val="54852861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hf hdr="0" ftr="0" dt="0"/>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 name="Rectangle 8">
            <a:extLst>
              <a:ext uri="{FF2B5EF4-FFF2-40B4-BE49-F238E27FC236}">
                <a16:creationId xmlns:a16="http://schemas.microsoft.com/office/drawing/2014/main" id="{3DA1C574-ACD2-A643-B5AE-4A8A6CBFE663}"/>
              </a:ext>
              <a:ext uri="{C183D7F6-B498-43B3-948B-1728B52AA6E4}">
                <adec:decorative xmlns:adec="http://schemas.microsoft.com/office/drawing/2017/decorative" val="1"/>
              </a:ext>
            </a:extLst>
          </p:cNvPr>
          <p:cNvSpPr>
            <a:spLocks noChangeArrowheads="1"/>
          </p:cNvSpPr>
          <p:nvPr userDrawn="1"/>
        </p:nvSpPr>
        <p:spPr bwMode="auto">
          <a:xfrm>
            <a:off x="499738" y="230837"/>
            <a:ext cx="11690650" cy="25609"/>
          </a:xfrm>
          <a:prstGeom prst="rect">
            <a:avLst/>
          </a:prstGeom>
          <a:solidFill>
            <a:schemeClr val="accent1"/>
          </a:solidFill>
          <a:ln>
            <a:noFill/>
          </a:ln>
        </p:spPr>
        <p:txBody>
          <a:bodyPr vert="horz" wrap="square" lIns="46427" tIns="23214" rIns="46427" bIns="23214" numCol="1" anchor="t" anchorCtr="0" compatLnSpc="1">
            <a:prstTxWarp prst="textNoShape">
              <a:avLst/>
            </a:prstTxWarp>
          </a:bodyPr>
          <a:lstStyle/>
          <a:p>
            <a:endParaRPr lang="en-US" sz="914"/>
          </a:p>
        </p:txBody>
      </p:sp>
      <p:sp>
        <p:nvSpPr>
          <p:cNvPr id="2" name="Title Placeholder 1"/>
          <p:cNvSpPr>
            <a:spLocks noGrp="1"/>
          </p:cNvSpPr>
          <p:nvPr>
            <p:ph type="title"/>
          </p:nvPr>
        </p:nvSpPr>
        <p:spPr>
          <a:xfrm>
            <a:off x="505381" y="548765"/>
            <a:ext cx="9252411" cy="863082"/>
          </a:xfrm>
          <a:prstGeom prst="rect">
            <a:avLst/>
          </a:prstGeom>
        </p:spPr>
        <p:txBody>
          <a:bodyPr vert="horz" lIns="0" tIns="0" rIns="0" bIns="0" rtlCol="0" anchor="t">
            <a:noAutofit/>
          </a:bodyPr>
          <a:lstStyle/>
          <a:p>
            <a:r>
              <a:rPr lang="de-DE" noProof="0"/>
              <a:t>Mastertitelformat bearbeiten</a:t>
            </a:r>
            <a:endParaRPr lang="de-CH" noProof="0" dirty="0"/>
          </a:p>
        </p:txBody>
      </p:sp>
      <p:sp>
        <p:nvSpPr>
          <p:cNvPr id="3" name="Text Placeholder 2"/>
          <p:cNvSpPr>
            <a:spLocks noGrp="1"/>
          </p:cNvSpPr>
          <p:nvPr>
            <p:ph type="body" idx="1"/>
          </p:nvPr>
        </p:nvSpPr>
        <p:spPr>
          <a:xfrm>
            <a:off x="505381" y="1884093"/>
            <a:ext cx="9252411" cy="4290737"/>
          </a:xfrm>
          <a:prstGeom prst="rect">
            <a:avLst/>
          </a:prstGeom>
        </p:spPr>
        <p:txBody>
          <a:bodyPr vert="horz" lIns="0" tIns="0" rIns="0" bIns="0" rtlCol="0">
            <a:no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dirty="0"/>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968758" y="6490061"/>
            <a:ext cx="2745618" cy="367825"/>
          </a:xfrm>
          <a:prstGeom prst="rect">
            <a:avLst/>
          </a:prstGeom>
        </p:spPr>
        <p:txBody>
          <a:bodyPr vert="horz" lIns="0" tIns="0" rIns="0" bIns="0" rtlCol="0" anchor="t"/>
          <a:lstStyle>
            <a:lvl1pPr algn="l">
              <a:lnSpc>
                <a:spcPts val="1523"/>
              </a:lnSpc>
              <a:defRPr sz="1168">
                <a:solidFill>
                  <a:schemeClr val="tx1"/>
                </a:solidFill>
              </a:defRPr>
            </a:lvl1pPr>
          </a:lstStyle>
          <a:p>
            <a:fld id="{B1D308AF-CDB6-0D43-B7A8-BD22921CF52B}" type="datetime4">
              <a:rPr lang="de-CH" smtClean="0"/>
              <a:t>5. Mai 2025</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3"/>
          </p:nvPr>
        </p:nvSpPr>
        <p:spPr>
          <a:xfrm>
            <a:off x="4038600" y="6490175"/>
            <a:ext cx="4114800" cy="367825"/>
          </a:xfrm>
          <a:prstGeom prst="rect">
            <a:avLst/>
          </a:prstGeom>
        </p:spPr>
        <p:txBody>
          <a:bodyPr vert="horz" lIns="0" tIns="0" rIns="0" bIns="0" rtlCol="0" anchor="t"/>
          <a:lstStyle>
            <a:lvl1pPr algn="ctr">
              <a:lnSpc>
                <a:spcPts val="1523"/>
              </a:lnSpc>
              <a:defRPr sz="1168">
                <a:noFill/>
              </a:defRPr>
            </a:lvl1pPr>
          </a:lstStyle>
          <a:p>
            <a:endParaRPr lang="de-CH" noProof="0" dirty="0"/>
          </a:p>
        </p:txBody>
      </p:sp>
      <p:sp>
        <p:nvSpPr>
          <p:cNvPr id="6" name="Slide Number Placeholder 5" descr="Seitenzahl&#10;&#10;Seitenzahl">
            <a:extLst>
              <a:ext uri="{C183D7F6-B498-43B3-948B-1728B52AA6E4}">
                <adec:decorative xmlns:adec="http://schemas.microsoft.com/office/drawing/2017/decorative" val="0"/>
              </a:ext>
            </a:extLst>
          </p:cNvPr>
          <p:cNvSpPr>
            <a:spLocks noGrp="1"/>
          </p:cNvSpPr>
          <p:nvPr>
            <p:ph type="sldNum" sz="quarter" idx="4"/>
          </p:nvPr>
        </p:nvSpPr>
        <p:spPr>
          <a:xfrm>
            <a:off x="10955551" y="6490175"/>
            <a:ext cx="731875" cy="367825"/>
          </a:xfrm>
          <a:prstGeom prst="rect">
            <a:avLst/>
          </a:prstGeom>
        </p:spPr>
        <p:txBody>
          <a:bodyPr vert="horz" lIns="0" tIns="0" rIns="0" bIns="0" rtlCol="0" anchor="t"/>
          <a:lstStyle>
            <a:lvl1pPr algn="r">
              <a:lnSpc>
                <a:spcPts val="1523"/>
              </a:lnSpc>
              <a:defRPr sz="1168">
                <a:solidFill>
                  <a:schemeClr val="tx1"/>
                </a:solidFill>
              </a:defRPr>
            </a:lvl1pPr>
          </a:lstStyle>
          <a:p>
            <a:fld id="{8233320A-DC66-4EC4-A67B-A1F149B8C79B}" type="slidenum">
              <a:rPr lang="de-CH" noProof="0" smtClean="0"/>
              <a:pPr/>
              <a:t>‹Nr.›</a:t>
            </a:fld>
            <a:endParaRPr lang="de-CH" noProof="0" dirty="0"/>
          </a:p>
        </p:txBody>
      </p:sp>
      <p:grpSp>
        <p:nvGrpSpPr>
          <p:cNvPr id="118" name="Group 235">
            <a:extLst>
              <a:ext uri="{FF2B5EF4-FFF2-40B4-BE49-F238E27FC236}">
                <a16:creationId xmlns:a16="http://schemas.microsoft.com/office/drawing/2014/main" id="{F3D80975-46AC-7649-B740-94D47F8C199E}"/>
              </a:ext>
              <a:ext uri="{C183D7F6-B498-43B3-948B-1728B52AA6E4}">
                <adec:decorative xmlns:adec="http://schemas.microsoft.com/office/drawing/2017/decorative" val="1"/>
              </a:ext>
            </a:extLst>
          </p:cNvPr>
          <p:cNvGrpSpPr/>
          <p:nvPr userDrawn="1"/>
        </p:nvGrpSpPr>
        <p:grpSpPr>
          <a:xfrm>
            <a:off x="505381" y="6517307"/>
            <a:ext cx="272941" cy="175298"/>
            <a:chOff x="21677313" y="11425238"/>
            <a:chExt cx="1360488" cy="873125"/>
          </a:xfrm>
          <a:solidFill>
            <a:schemeClr val="accent1"/>
          </a:solidFill>
        </p:grpSpPr>
        <p:sp>
          <p:nvSpPr>
            <p:cNvPr id="119" name="Freeform 29">
              <a:extLst>
                <a:ext uri="{FF2B5EF4-FFF2-40B4-BE49-F238E27FC236}">
                  <a16:creationId xmlns:a16="http://schemas.microsoft.com/office/drawing/2014/main" id="{E00ED093-4015-A142-BB8B-FC2A41448984}"/>
                </a:ext>
              </a:extLst>
            </p:cNvPr>
            <p:cNvSpPr>
              <a:spLocks/>
            </p:cNvSpPr>
            <p:nvPr userDrawn="1"/>
          </p:nvSpPr>
          <p:spPr bwMode="auto">
            <a:xfrm>
              <a:off x="22221825" y="11425238"/>
              <a:ext cx="273050" cy="622300"/>
            </a:xfrm>
            <a:custGeom>
              <a:avLst/>
              <a:gdLst>
                <a:gd name="T0" fmla="*/ 32 w 86"/>
                <a:gd name="T1" fmla="*/ 15 h 196"/>
                <a:gd name="T2" fmla="*/ 27 w 86"/>
                <a:gd name="T3" fmla="*/ 47 h 196"/>
                <a:gd name="T4" fmla="*/ 27 w 86"/>
                <a:gd name="T5" fmla="*/ 86 h 196"/>
                <a:gd name="T6" fmla="*/ 5 w 86"/>
                <a:gd name="T7" fmla="*/ 86 h 196"/>
                <a:gd name="T8" fmla="*/ 0 w 86"/>
                <a:gd name="T9" fmla="*/ 91 h 196"/>
                <a:gd name="T10" fmla="*/ 0 w 86"/>
                <a:gd name="T11" fmla="*/ 91 h 196"/>
                <a:gd name="T12" fmla="*/ 0 w 86"/>
                <a:gd name="T13" fmla="*/ 104 h 196"/>
                <a:gd name="T14" fmla="*/ 5 w 86"/>
                <a:gd name="T15" fmla="*/ 109 h 196"/>
                <a:gd name="T16" fmla="*/ 27 w 86"/>
                <a:gd name="T17" fmla="*/ 109 h 196"/>
                <a:gd name="T18" fmla="*/ 27 w 86"/>
                <a:gd name="T19" fmla="*/ 191 h 196"/>
                <a:gd name="T20" fmla="*/ 32 w 86"/>
                <a:gd name="T21" fmla="*/ 196 h 196"/>
                <a:gd name="T22" fmla="*/ 46 w 86"/>
                <a:gd name="T23" fmla="*/ 196 h 196"/>
                <a:gd name="T24" fmla="*/ 51 w 86"/>
                <a:gd name="T25" fmla="*/ 191 h 196"/>
                <a:gd name="T26" fmla="*/ 51 w 86"/>
                <a:gd name="T27" fmla="*/ 191 h 196"/>
                <a:gd name="T28" fmla="*/ 51 w 86"/>
                <a:gd name="T29" fmla="*/ 109 h 196"/>
                <a:gd name="T30" fmla="*/ 78 w 86"/>
                <a:gd name="T31" fmla="*/ 109 h 196"/>
                <a:gd name="T32" fmla="*/ 83 w 86"/>
                <a:gd name="T33" fmla="*/ 104 h 196"/>
                <a:gd name="T34" fmla="*/ 83 w 86"/>
                <a:gd name="T35" fmla="*/ 104 h 196"/>
                <a:gd name="T36" fmla="*/ 83 w 86"/>
                <a:gd name="T37" fmla="*/ 91 h 196"/>
                <a:gd name="T38" fmla="*/ 78 w 86"/>
                <a:gd name="T39" fmla="*/ 86 h 196"/>
                <a:gd name="T40" fmla="*/ 78 w 86"/>
                <a:gd name="T41" fmla="*/ 86 h 196"/>
                <a:gd name="T42" fmla="*/ 51 w 86"/>
                <a:gd name="T43" fmla="*/ 86 h 196"/>
                <a:gd name="T44" fmla="*/ 51 w 86"/>
                <a:gd name="T45" fmla="*/ 41 h 196"/>
                <a:gd name="T46" fmla="*/ 72 w 86"/>
                <a:gd name="T47" fmla="*/ 22 h 196"/>
                <a:gd name="T48" fmla="*/ 81 w 86"/>
                <a:gd name="T49" fmla="*/ 22 h 196"/>
                <a:gd name="T50" fmla="*/ 81 w 86"/>
                <a:gd name="T51" fmla="*/ 22 h 196"/>
                <a:gd name="T52" fmla="*/ 86 w 86"/>
                <a:gd name="T53" fmla="*/ 17 h 196"/>
                <a:gd name="T54" fmla="*/ 86 w 86"/>
                <a:gd name="T55" fmla="*/ 2 h 196"/>
                <a:gd name="T56" fmla="*/ 66 w 86"/>
                <a:gd name="T57" fmla="*/ 0 h 196"/>
                <a:gd name="T58" fmla="*/ 32 w 86"/>
                <a:gd name="T59" fmla="*/ 1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96">
                  <a:moveTo>
                    <a:pt x="32" y="15"/>
                  </a:moveTo>
                  <a:cubicBezTo>
                    <a:pt x="28" y="22"/>
                    <a:pt x="27" y="29"/>
                    <a:pt x="27" y="47"/>
                  </a:cubicBezTo>
                  <a:cubicBezTo>
                    <a:pt x="27" y="86"/>
                    <a:pt x="27" y="86"/>
                    <a:pt x="27" y="86"/>
                  </a:cubicBezTo>
                  <a:cubicBezTo>
                    <a:pt x="5" y="86"/>
                    <a:pt x="5" y="86"/>
                    <a:pt x="5" y="86"/>
                  </a:cubicBezTo>
                  <a:cubicBezTo>
                    <a:pt x="2" y="86"/>
                    <a:pt x="0" y="89"/>
                    <a:pt x="0" y="91"/>
                  </a:cubicBezTo>
                  <a:cubicBezTo>
                    <a:pt x="0" y="91"/>
                    <a:pt x="0" y="91"/>
                    <a:pt x="0" y="91"/>
                  </a:cubicBezTo>
                  <a:cubicBezTo>
                    <a:pt x="0" y="104"/>
                    <a:pt x="0" y="104"/>
                    <a:pt x="0" y="104"/>
                  </a:cubicBezTo>
                  <a:cubicBezTo>
                    <a:pt x="0" y="107"/>
                    <a:pt x="2" y="109"/>
                    <a:pt x="5" y="109"/>
                  </a:cubicBezTo>
                  <a:cubicBezTo>
                    <a:pt x="27" y="109"/>
                    <a:pt x="27" y="109"/>
                    <a:pt x="27" y="109"/>
                  </a:cubicBezTo>
                  <a:cubicBezTo>
                    <a:pt x="27" y="191"/>
                    <a:pt x="27" y="191"/>
                    <a:pt x="27" y="191"/>
                  </a:cubicBezTo>
                  <a:cubicBezTo>
                    <a:pt x="27" y="194"/>
                    <a:pt x="29" y="196"/>
                    <a:pt x="32" y="196"/>
                  </a:cubicBezTo>
                  <a:cubicBezTo>
                    <a:pt x="46" y="196"/>
                    <a:pt x="46" y="196"/>
                    <a:pt x="46" y="196"/>
                  </a:cubicBezTo>
                  <a:cubicBezTo>
                    <a:pt x="49" y="196"/>
                    <a:pt x="51" y="194"/>
                    <a:pt x="51" y="191"/>
                  </a:cubicBezTo>
                  <a:cubicBezTo>
                    <a:pt x="51" y="191"/>
                    <a:pt x="51" y="191"/>
                    <a:pt x="51" y="191"/>
                  </a:cubicBezTo>
                  <a:cubicBezTo>
                    <a:pt x="51" y="109"/>
                    <a:pt x="51" y="109"/>
                    <a:pt x="51" y="109"/>
                  </a:cubicBezTo>
                  <a:cubicBezTo>
                    <a:pt x="78" y="109"/>
                    <a:pt x="78" y="109"/>
                    <a:pt x="78" y="109"/>
                  </a:cubicBezTo>
                  <a:cubicBezTo>
                    <a:pt x="80" y="109"/>
                    <a:pt x="83" y="107"/>
                    <a:pt x="83" y="104"/>
                  </a:cubicBezTo>
                  <a:cubicBezTo>
                    <a:pt x="83" y="104"/>
                    <a:pt x="83" y="104"/>
                    <a:pt x="83" y="104"/>
                  </a:cubicBezTo>
                  <a:cubicBezTo>
                    <a:pt x="83" y="91"/>
                    <a:pt x="83" y="91"/>
                    <a:pt x="83" y="91"/>
                  </a:cubicBezTo>
                  <a:cubicBezTo>
                    <a:pt x="83" y="89"/>
                    <a:pt x="80" y="86"/>
                    <a:pt x="78" y="86"/>
                  </a:cubicBezTo>
                  <a:cubicBezTo>
                    <a:pt x="78" y="86"/>
                    <a:pt x="78" y="86"/>
                    <a:pt x="78" y="86"/>
                  </a:cubicBezTo>
                  <a:cubicBezTo>
                    <a:pt x="51" y="86"/>
                    <a:pt x="51" y="86"/>
                    <a:pt x="51" y="86"/>
                  </a:cubicBezTo>
                  <a:cubicBezTo>
                    <a:pt x="51" y="41"/>
                    <a:pt x="51" y="41"/>
                    <a:pt x="51" y="41"/>
                  </a:cubicBezTo>
                  <a:cubicBezTo>
                    <a:pt x="51" y="32"/>
                    <a:pt x="51" y="22"/>
                    <a:pt x="72" y="22"/>
                  </a:cubicBezTo>
                  <a:cubicBezTo>
                    <a:pt x="75" y="22"/>
                    <a:pt x="78" y="22"/>
                    <a:pt x="81" y="22"/>
                  </a:cubicBezTo>
                  <a:cubicBezTo>
                    <a:pt x="81" y="22"/>
                    <a:pt x="81" y="22"/>
                    <a:pt x="81" y="22"/>
                  </a:cubicBezTo>
                  <a:cubicBezTo>
                    <a:pt x="84" y="22"/>
                    <a:pt x="86" y="20"/>
                    <a:pt x="86" y="17"/>
                  </a:cubicBezTo>
                  <a:cubicBezTo>
                    <a:pt x="86" y="2"/>
                    <a:pt x="86" y="2"/>
                    <a:pt x="86" y="2"/>
                  </a:cubicBezTo>
                  <a:cubicBezTo>
                    <a:pt x="80" y="1"/>
                    <a:pt x="73" y="1"/>
                    <a:pt x="66" y="0"/>
                  </a:cubicBezTo>
                  <a:cubicBezTo>
                    <a:pt x="48" y="0"/>
                    <a:pt x="38" y="7"/>
                    <a:pt x="3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0" name="Freeform 30">
              <a:extLst>
                <a:ext uri="{FF2B5EF4-FFF2-40B4-BE49-F238E27FC236}">
                  <a16:creationId xmlns:a16="http://schemas.microsoft.com/office/drawing/2014/main" id="{BDC12B17-8E8D-5344-A27D-1A1C1DCD23E9}"/>
                </a:ext>
              </a:extLst>
            </p:cNvPr>
            <p:cNvSpPr>
              <a:spLocks/>
            </p:cNvSpPr>
            <p:nvPr userDrawn="1"/>
          </p:nvSpPr>
          <p:spPr bwMode="auto">
            <a:xfrm>
              <a:off x="21677313" y="11437938"/>
              <a:ext cx="458788" cy="609600"/>
            </a:xfrm>
            <a:custGeom>
              <a:avLst/>
              <a:gdLst>
                <a:gd name="T0" fmla="*/ 140 w 144"/>
                <a:gd name="T1" fmla="*/ 0 h 192"/>
                <a:gd name="T2" fmla="*/ 123 w 144"/>
                <a:gd name="T3" fmla="*/ 0 h 192"/>
                <a:gd name="T4" fmla="*/ 118 w 144"/>
                <a:gd name="T5" fmla="*/ 5 h 192"/>
                <a:gd name="T6" fmla="*/ 118 w 144"/>
                <a:gd name="T7" fmla="*/ 5 h 192"/>
                <a:gd name="T8" fmla="*/ 118 w 144"/>
                <a:gd name="T9" fmla="*/ 5 h 192"/>
                <a:gd name="T10" fmla="*/ 118 w 144"/>
                <a:gd name="T11" fmla="*/ 82 h 192"/>
                <a:gd name="T12" fmla="*/ 26 w 144"/>
                <a:gd name="T13" fmla="*/ 82 h 192"/>
                <a:gd name="T14" fmla="*/ 26 w 144"/>
                <a:gd name="T15" fmla="*/ 5 h 192"/>
                <a:gd name="T16" fmla="*/ 21 w 144"/>
                <a:gd name="T17" fmla="*/ 0 h 192"/>
                <a:gd name="T18" fmla="*/ 21 w 144"/>
                <a:gd name="T19" fmla="*/ 0 h 192"/>
                <a:gd name="T20" fmla="*/ 5 w 144"/>
                <a:gd name="T21" fmla="*/ 0 h 192"/>
                <a:gd name="T22" fmla="*/ 0 w 144"/>
                <a:gd name="T23" fmla="*/ 5 h 192"/>
                <a:gd name="T24" fmla="*/ 0 w 144"/>
                <a:gd name="T25" fmla="*/ 5 h 192"/>
                <a:gd name="T26" fmla="*/ 0 w 144"/>
                <a:gd name="T27" fmla="*/ 187 h 192"/>
                <a:gd name="T28" fmla="*/ 5 w 144"/>
                <a:gd name="T29" fmla="*/ 192 h 192"/>
                <a:gd name="T30" fmla="*/ 5 w 144"/>
                <a:gd name="T31" fmla="*/ 192 h 192"/>
                <a:gd name="T32" fmla="*/ 21 w 144"/>
                <a:gd name="T33" fmla="*/ 192 h 192"/>
                <a:gd name="T34" fmla="*/ 26 w 144"/>
                <a:gd name="T35" fmla="*/ 187 h 192"/>
                <a:gd name="T36" fmla="*/ 26 w 144"/>
                <a:gd name="T37" fmla="*/ 187 h 192"/>
                <a:gd name="T38" fmla="*/ 26 w 144"/>
                <a:gd name="T39" fmla="*/ 105 h 192"/>
                <a:gd name="T40" fmla="*/ 118 w 144"/>
                <a:gd name="T41" fmla="*/ 105 h 192"/>
                <a:gd name="T42" fmla="*/ 118 w 144"/>
                <a:gd name="T43" fmla="*/ 187 h 192"/>
                <a:gd name="T44" fmla="*/ 118 w 144"/>
                <a:gd name="T45" fmla="*/ 187 h 192"/>
                <a:gd name="T46" fmla="*/ 123 w 144"/>
                <a:gd name="T47" fmla="*/ 192 h 192"/>
                <a:gd name="T48" fmla="*/ 123 w 144"/>
                <a:gd name="T49" fmla="*/ 192 h 192"/>
                <a:gd name="T50" fmla="*/ 139 w 144"/>
                <a:gd name="T51" fmla="*/ 192 h 192"/>
                <a:gd name="T52" fmla="*/ 144 w 144"/>
                <a:gd name="T53" fmla="*/ 187 h 192"/>
                <a:gd name="T54" fmla="*/ 144 w 144"/>
                <a:gd name="T55" fmla="*/ 5 h 192"/>
                <a:gd name="T56" fmla="*/ 139 w 144"/>
                <a:gd name="T5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92">
                  <a:moveTo>
                    <a:pt x="140" y="0"/>
                  </a:moveTo>
                  <a:cubicBezTo>
                    <a:pt x="123" y="0"/>
                    <a:pt x="123" y="0"/>
                    <a:pt x="123" y="0"/>
                  </a:cubicBezTo>
                  <a:cubicBezTo>
                    <a:pt x="120" y="0"/>
                    <a:pt x="118" y="2"/>
                    <a:pt x="118" y="5"/>
                  </a:cubicBezTo>
                  <a:cubicBezTo>
                    <a:pt x="118" y="5"/>
                    <a:pt x="118" y="5"/>
                    <a:pt x="118" y="5"/>
                  </a:cubicBezTo>
                  <a:cubicBezTo>
                    <a:pt x="118" y="5"/>
                    <a:pt x="118" y="5"/>
                    <a:pt x="118" y="5"/>
                  </a:cubicBezTo>
                  <a:cubicBezTo>
                    <a:pt x="118" y="82"/>
                    <a:pt x="118" y="82"/>
                    <a:pt x="118" y="82"/>
                  </a:cubicBezTo>
                  <a:cubicBezTo>
                    <a:pt x="26" y="82"/>
                    <a:pt x="26" y="82"/>
                    <a:pt x="26" y="82"/>
                  </a:cubicBezTo>
                  <a:cubicBezTo>
                    <a:pt x="26" y="5"/>
                    <a:pt x="26" y="5"/>
                    <a:pt x="26" y="5"/>
                  </a:cubicBezTo>
                  <a:cubicBezTo>
                    <a:pt x="26" y="2"/>
                    <a:pt x="24" y="0"/>
                    <a:pt x="21" y="0"/>
                  </a:cubicBezTo>
                  <a:cubicBezTo>
                    <a:pt x="21" y="0"/>
                    <a:pt x="21" y="0"/>
                    <a:pt x="21" y="0"/>
                  </a:cubicBezTo>
                  <a:cubicBezTo>
                    <a:pt x="5" y="0"/>
                    <a:pt x="5" y="0"/>
                    <a:pt x="5" y="0"/>
                  </a:cubicBezTo>
                  <a:cubicBezTo>
                    <a:pt x="2" y="0"/>
                    <a:pt x="0" y="2"/>
                    <a:pt x="0" y="5"/>
                  </a:cubicBezTo>
                  <a:cubicBezTo>
                    <a:pt x="0" y="5"/>
                    <a:pt x="0" y="5"/>
                    <a:pt x="0" y="5"/>
                  </a:cubicBezTo>
                  <a:cubicBezTo>
                    <a:pt x="0" y="187"/>
                    <a:pt x="0" y="187"/>
                    <a:pt x="0" y="187"/>
                  </a:cubicBezTo>
                  <a:cubicBezTo>
                    <a:pt x="0" y="190"/>
                    <a:pt x="2" y="192"/>
                    <a:pt x="5" y="192"/>
                  </a:cubicBezTo>
                  <a:cubicBezTo>
                    <a:pt x="5" y="192"/>
                    <a:pt x="5" y="192"/>
                    <a:pt x="5" y="192"/>
                  </a:cubicBezTo>
                  <a:cubicBezTo>
                    <a:pt x="21" y="192"/>
                    <a:pt x="21" y="192"/>
                    <a:pt x="21" y="192"/>
                  </a:cubicBezTo>
                  <a:cubicBezTo>
                    <a:pt x="24" y="192"/>
                    <a:pt x="26" y="190"/>
                    <a:pt x="26" y="187"/>
                  </a:cubicBezTo>
                  <a:cubicBezTo>
                    <a:pt x="26" y="187"/>
                    <a:pt x="26" y="187"/>
                    <a:pt x="26" y="187"/>
                  </a:cubicBezTo>
                  <a:cubicBezTo>
                    <a:pt x="26" y="105"/>
                    <a:pt x="26" y="105"/>
                    <a:pt x="26" y="105"/>
                  </a:cubicBezTo>
                  <a:cubicBezTo>
                    <a:pt x="118" y="105"/>
                    <a:pt x="118" y="105"/>
                    <a:pt x="118" y="105"/>
                  </a:cubicBezTo>
                  <a:cubicBezTo>
                    <a:pt x="118" y="187"/>
                    <a:pt x="118" y="187"/>
                    <a:pt x="118" y="187"/>
                  </a:cubicBezTo>
                  <a:cubicBezTo>
                    <a:pt x="118" y="187"/>
                    <a:pt x="118" y="187"/>
                    <a:pt x="118" y="187"/>
                  </a:cubicBezTo>
                  <a:cubicBezTo>
                    <a:pt x="118" y="190"/>
                    <a:pt x="120" y="192"/>
                    <a:pt x="123" y="192"/>
                  </a:cubicBezTo>
                  <a:cubicBezTo>
                    <a:pt x="123" y="192"/>
                    <a:pt x="123" y="192"/>
                    <a:pt x="123" y="192"/>
                  </a:cubicBezTo>
                  <a:cubicBezTo>
                    <a:pt x="139" y="192"/>
                    <a:pt x="139" y="192"/>
                    <a:pt x="139" y="192"/>
                  </a:cubicBezTo>
                  <a:cubicBezTo>
                    <a:pt x="142" y="192"/>
                    <a:pt x="144" y="190"/>
                    <a:pt x="144" y="187"/>
                  </a:cubicBezTo>
                  <a:cubicBezTo>
                    <a:pt x="144" y="5"/>
                    <a:pt x="144" y="5"/>
                    <a:pt x="144" y="5"/>
                  </a:cubicBezTo>
                  <a:cubicBezTo>
                    <a:pt x="144" y="2"/>
                    <a:pt x="142"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1" name="Freeform 31">
              <a:extLst>
                <a:ext uri="{FF2B5EF4-FFF2-40B4-BE49-F238E27FC236}">
                  <a16:creationId xmlns:a16="http://schemas.microsoft.com/office/drawing/2014/main" id="{11DEAE49-3332-074B-ADB7-A95B0B35EACE}"/>
                </a:ext>
              </a:extLst>
            </p:cNvPr>
            <p:cNvSpPr>
              <a:spLocks/>
            </p:cNvSpPr>
            <p:nvPr userDrawn="1"/>
          </p:nvSpPr>
          <p:spPr bwMode="auto">
            <a:xfrm>
              <a:off x="22577425" y="11437938"/>
              <a:ext cx="460375" cy="609600"/>
            </a:xfrm>
            <a:custGeom>
              <a:avLst/>
              <a:gdLst>
                <a:gd name="T0" fmla="*/ 145 w 145"/>
                <a:gd name="T1" fmla="*/ 5 h 192"/>
                <a:gd name="T2" fmla="*/ 145 w 145"/>
                <a:gd name="T3" fmla="*/ 5 h 192"/>
                <a:gd name="T4" fmla="*/ 140 w 145"/>
                <a:gd name="T5" fmla="*/ 0 h 192"/>
                <a:gd name="T6" fmla="*/ 124 w 145"/>
                <a:gd name="T7" fmla="*/ 0 h 192"/>
                <a:gd name="T8" fmla="*/ 119 w 145"/>
                <a:gd name="T9" fmla="*/ 5 h 192"/>
                <a:gd name="T10" fmla="*/ 119 w 145"/>
                <a:gd name="T11" fmla="*/ 5 h 192"/>
                <a:gd name="T12" fmla="*/ 119 w 145"/>
                <a:gd name="T13" fmla="*/ 82 h 192"/>
                <a:gd name="T14" fmla="*/ 27 w 145"/>
                <a:gd name="T15" fmla="*/ 82 h 192"/>
                <a:gd name="T16" fmla="*/ 27 w 145"/>
                <a:gd name="T17" fmla="*/ 5 h 192"/>
                <a:gd name="T18" fmla="*/ 27 w 145"/>
                <a:gd name="T19" fmla="*/ 5 h 192"/>
                <a:gd name="T20" fmla="*/ 22 w 145"/>
                <a:gd name="T21" fmla="*/ 0 h 192"/>
                <a:gd name="T22" fmla="*/ 22 w 145"/>
                <a:gd name="T23" fmla="*/ 0 h 192"/>
                <a:gd name="T24" fmla="*/ 5 w 145"/>
                <a:gd name="T25" fmla="*/ 0 h 192"/>
                <a:gd name="T26" fmla="*/ 0 w 145"/>
                <a:gd name="T27" fmla="*/ 5 h 192"/>
                <a:gd name="T28" fmla="*/ 0 w 145"/>
                <a:gd name="T29" fmla="*/ 5 h 192"/>
                <a:gd name="T30" fmla="*/ 0 w 145"/>
                <a:gd name="T31" fmla="*/ 5 h 192"/>
                <a:gd name="T32" fmla="*/ 0 w 145"/>
                <a:gd name="T33" fmla="*/ 187 h 192"/>
                <a:gd name="T34" fmla="*/ 5 w 145"/>
                <a:gd name="T35" fmla="*/ 192 h 192"/>
                <a:gd name="T36" fmla="*/ 5 w 145"/>
                <a:gd name="T37" fmla="*/ 192 h 192"/>
                <a:gd name="T38" fmla="*/ 22 w 145"/>
                <a:gd name="T39" fmla="*/ 192 h 192"/>
                <a:gd name="T40" fmla="*/ 27 w 145"/>
                <a:gd name="T41" fmla="*/ 187 h 192"/>
                <a:gd name="T42" fmla="*/ 27 w 145"/>
                <a:gd name="T43" fmla="*/ 187 h 192"/>
                <a:gd name="T44" fmla="*/ 27 w 145"/>
                <a:gd name="T45" fmla="*/ 187 h 192"/>
                <a:gd name="T46" fmla="*/ 27 w 145"/>
                <a:gd name="T47" fmla="*/ 105 h 192"/>
                <a:gd name="T48" fmla="*/ 119 w 145"/>
                <a:gd name="T49" fmla="*/ 105 h 192"/>
                <a:gd name="T50" fmla="*/ 119 w 145"/>
                <a:gd name="T51" fmla="*/ 187 h 192"/>
                <a:gd name="T52" fmla="*/ 119 w 145"/>
                <a:gd name="T53" fmla="*/ 187 h 192"/>
                <a:gd name="T54" fmla="*/ 124 w 145"/>
                <a:gd name="T55" fmla="*/ 192 h 192"/>
                <a:gd name="T56" fmla="*/ 140 w 145"/>
                <a:gd name="T57" fmla="*/ 192 h 192"/>
                <a:gd name="T58" fmla="*/ 145 w 145"/>
                <a:gd name="T59" fmla="*/ 187 h 192"/>
                <a:gd name="T60" fmla="*/ 145 w 145"/>
                <a:gd name="T61"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92">
                  <a:moveTo>
                    <a:pt x="145" y="5"/>
                  </a:moveTo>
                  <a:cubicBezTo>
                    <a:pt x="145" y="5"/>
                    <a:pt x="145" y="5"/>
                    <a:pt x="145" y="5"/>
                  </a:cubicBezTo>
                  <a:cubicBezTo>
                    <a:pt x="145" y="2"/>
                    <a:pt x="143" y="0"/>
                    <a:pt x="140" y="0"/>
                  </a:cubicBezTo>
                  <a:cubicBezTo>
                    <a:pt x="124" y="0"/>
                    <a:pt x="124" y="0"/>
                    <a:pt x="124" y="0"/>
                  </a:cubicBezTo>
                  <a:cubicBezTo>
                    <a:pt x="121" y="0"/>
                    <a:pt x="119" y="2"/>
                    <a:pt x="119" y="5"/>
                  </a:cubicBezTo>
                  <a:cubicBezTo>
                    <a:pt x="119" y="5"/>
                    <a:pt x="119" y="5"/>
                    <a:pt x="119" y="5"/>
                  </a:cubicBezTo>
                  <a:cubicBezTo>
                    <a:pt x="119" y="82"/>
                    <a:pt x="119" y="82"/>
                    <a:pt x="119" y="82"/>
                  </a:cubicBezTo>
                  <a:cubicBezTo>
                    <a:pt x="27" y="82"/>
                    <a:pt x="27" y="82"/>
                    <a:pt x="27" y="82"/>
                  </a:cubicBezTo>
                  <a:cubicBezTo>
                    <a:pt x="27" y="5"/>
                    <a:pt x="27" y="5"/>
                    <a:pt x="27" y="5"/>
                  </a:cubicBezTo>
                  <a:cubicBezTo>
                    <a:pt x="27" y="5"/>
                    <a:pt x="27" y="5"/>
                    <a:pt x="27" y="5"/>
                  </a:cubicBezTo>
                  <a:cubicBezTo>
                    <a:pt x="27" y="2"/>
                    <a:pt x="25" y="0"/>
                    <a:pt x="22" y="0"/>
                  </a:cubicBezTo>
                  <a:cubicBezTo>
                    <a:pt x="22" y="0"/>
                    <a:pt x="22" y="0"/>
                    <a:pt x="22" y="0"/>
                  </a:cubicBezTo>
                  <a:cubicBezTo>
                    <a:pt x="5" y="0"/>
                    <a:pt x="5" y="0"/>
                    <a:pt x="5" y="0"/>
                  </a:cubicBezTo>
                  <a:cubicBezTo>
                    <a:pt x="3" y="0"/>
                    <a:pt x="0" y="2"/>
                    <a:pt x="0" y="5"/>
                  </a:cubicBezTo>
                  <a:cubicBezTo>
                    <a:pt x="0" y="5"/>
                    <a:pt x="0" y="5"/>
                    <a:pt x="0" y="5"/>
                  </a:cubicBezTo>
                  <a:cubicBezTo>
                    <a:pt x="0" y="5"/>
                    <a:pt x="0" y="5"/>
                    <a:pt x="0" y="5"/>
                  </a:cubicBezTo>
                  <a:cubicBezTo>
                    <a:pt x="0" y="187"/>
                    <a:pt x="0" y="187"/>
                    <a:pt x="0" y="187"/>
                  </a:cubicBezTo>
                  <a:cubicBezTo>
                    <a:pt x="0" y="190"/>
                    <a:pt x="3" y="192"/>
                    <a:pt x="5" y="192"/>
                  </a:cubicBezTo>
                  <a:cubicBezTo>
                    <a:pt x="5" y="192"/>
                    <a:pt x="5" y="192"/>
                    <a:pt x="5" y="192"/>
                  </a:cubicBezTo>
                  <a:cubicBezTo>
                    <a:pt x="22" y="192"/>
                    <a:pt x="22" y="192"/>
                    <a:pt x="22" y="192"/>
                  </a:cubicBezTo>
                  <a:cubicBezTo>
                    <a:pt x="25" y="192"/>
                    <a:pt x="27" y="190"/>
                    <a:pt x="27" y="187"/>
                  </a:cubicBezTo>
                  <a:cubicBezTo>
                    <a:pt x="27" y="187"/>
                    <a:pt x="27" y="187"/>
                    <a:pt x="27" y="187"/>
                  </a:cubicBezTo>
                  <a:cubicBezTo>
                    <a:pt x="27" y="187"/>
                    <a:pt x="27" y="187"/>
                    <a:pt x="27" y="187"/>
                  </a:cubicBezTo>
                  <a:cubicBezTo>
                    <a:pt x="27" y="105"/>
                    <a:pt x="27" y="105"/>
                    <a:pt x="27" y="105"/>
                  </a:cubicBezTo>
                  <a:cubicBezTo>
                    <a:pt x="119" y="105"/>
                    <a:pt x="119" y="105"/>
                    <a:pt x="119" y="105"/>
                  </a:cubicBezTo>
                  <a:cubicBezTo>
                    <a:pt x="119" y="187"/>
                    <a:pt x="119" y="187"/>
                    <a:pt x="119" y="187"/>
                  </a:cubicBezTo>
                  <a:cubicBezTo>
                    <a:pt x="119" y="187"/>
                    <a:pt x="119" y="187"/>
                    <a:pt x="119" y="187"/>
                  </a:cubicBezTo>
                  <a:cubicBezTo>
                    <a:pt x="119" y="190"/>
                    <a:pt x="121" y="192"/>
                    <a:pt x="124" y="192"/>
                  </a:cubicBezTo>
                  <a:cubicBezTo>
                    <a:pt x="140" y="192"/>
                    <a:pt x="140" y="192"/>
                    <a:pt x="140" y="192"/>
                  </a:cubicBezTo>
                  <a:cubicBezTo>
                    <a:pt x="143" y="192"/>
                    <a:pt x="145" y="190"/>
                    <a:pt x="145" y="187"/>
                  </a:cubicBezTo>
                  <a:cubicBezTo>
                    <a:pt x="145" y="5"/>
                    <a:pt x="145" y="5"/>
                    <a:pt x="1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sp>
          <p:nvSpPr>
            <p:cNvPr id="122" name="Freeform 32">
              <a:extLst>
                <a:ext uri="{FF2B5EF4-FFF2-40B4-BE49-F238E27FC236}">
                  <a16:creationId xmlns:a16="http://schemas.microsoft.com/office/drawing/2014/main" id="{E26997FD-EF2F-3C4B-9E45-FC4F27A0FFE6}"/>
                </a:ext>
              </a:extLst>
            </p:cNvPr>
            <p:cNvSpPr>
              <a:spLocks/>
            </p:cNvSpPr>
            <p:nvPr userDrawn="1"/>
          </p:nvSpPr>
          <p:spPr bwMode="auto">
            <a:xfrm>
              <a:off x="21677313" y="12250738"/>
              <a:ext cx="1360488" cy="47625"/>
            </a:xfrm>
            <a:custGeom>
              <a:avLst/>
              <a:gdLst>
                <a:gd name="T0" fmla="*/ 857 w 857"/>
                <a:gd name="T1" fmla="*/ 0 h 30"/>
                <a:gd name="T2" fmla="*/ 0 w 857"/>
                <a:gd name="T3" fmla="*/ 0 h 30"/>
                <a:gd name="T4" fmla="*/ 0 w 857"/>
                <a:gd name="T5" fmla="*/ 30 h 30"/>
                <a:gd name="T6" fmla="*/ 857 w 857"/>
                <a:gd name="T7" fmla="*/ 30 h 30"/>
                <a:gd name="T8" fmla="*/ 857 w 857"/>
                <a:gd name="T9" fmla="*/ 0 h 30"/>
                <a:gd name="T10" fmla="*/ 857 w 857"/>
                <a:gd name="T11" fmla="*/ 0 h 30"/>
              </a:gdLst>
              <a:ahLst/>
              <a:cxnLst>
                <a:cxn ang="0">
                  <a:pos x="T0" y="T1"/>
                </a:cxn>
                <a:cxn ang="0">
                  <a:pos x="T2" y="T3"/>
                </a:cxn>
                <a:cxn ang="0">
                  <a:pos x="T4" y="T5"/>
                </a:cxn>
                <a:cxn ang="0">
                  <a:pos x="T6" y="T7"/>
                </a:cxn>
                <a:cxn ang="0">
                  <a:pos x="T8" y="T9"/>
                </a:cxn>
                <a:cxn ang="0">
                  <a:pos x="T10" y="T11"/>
                </a:cxn>
              </a:cxnLst>
              <a:rect l="0" t="0" r="r" b="b"/>
              <a:pathLst>
                <a:path w="857" h="30">
                  <a:moveTo>
                    <a:pt x="857" y="0"/>
                  </a:moveTo>
                  <a:lnTo>
                    <a:pt x="0" y="0"/>
                  </a:lnTo>
                  <a:lnTo>
                    <a:pt x="0" y="30"/>
                  </a:lnTo>
                  <a:lnTo>
                    <a:pt x="857" y="30"/>
                  </a:lnTo>
                  <a:lnTo>
                    <a:pt x="857" y="0"/>
                  </a:lnTo>
                  <a:lnTo>
                    <a:pt x="8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14"/>
            </a:p>
          </p:txBody>
        </p:sp>
      </p:grpSp>
    </p:spTree>
    <p:extLst>
      <p:ext uri="{BB962C8B-B14F-4D97-AF65-F5344CB8AC3E}">
        <p14:creationId xmlns:p14="http://schemas.microsoft.com/office/powerpoint/2010/main" val="274369958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p:hf hdr="0" ftr="0"/>
  <p:txStyles>
    <p:titleStyle>
      <a:lvl1pPr algn="l" defTabSz="913673" rtl="0" eaLnBrk="1" latinLnBrk="0" hangingPunct="1">
        <a:lnSpc>
          <a:spcPts val="4315"/>
        </a:lnSpc>
        <a:spcBef>
          <a:spcPct val="0"/>
        </a:spcBef>
        <a:buNone/>
        <a:defRPr sz="3351" kern="1200">
          <a:solidFill>
            <a:schemeClr val="tx1"/>
          </a:solidFill>
          <a:latin typeface="+mj-lt"/>
          <a:ea typeface="+mj-ea"/>
          <a:cs typeface="+mj-cs"/>
        </a:defRPr>
      </a:lvl1pPr>
    </p:titleStyle>
    <p:bodyStyle>
      <a:lvl1pPr marL="0" indent="0" algn="l" defTabSz="913673" rtl="0" eaLnBrk="1" latinLnBrk="0" hangingPunct="1">
        <a:lnSpc>
          <a:spcPts val="2894"/>
        </a:lnSpc>
        <a:spcBef>
          <a:spcPts val="508"/>
        </a:spcBef>
        <a:spcAft>
          <a:spcPts val="508"/>
        </a:spcAft>
        <a:buFont typeface="Arial" panose="020B0604020202020204" pitchFamily="34" charset="0"/>
        <a:buNone/>
        <a:defRPr sz="2234" kern="1200">
          <a:solidFill>
            <a:schemeClr val="tx1"/>
          </a:solidFill>
          <a:latin typeface="+mn-lt"/>
          <a:ea typeface="+mn-ea"/>
          <a:cs typeface="+mn-cs"/>
        </a:defRPr>
      </a:lvl1pPr>
      <a:lvl2pPr marL="0" indent="0" algn="l" defTabSz="913673" rtl="0" eaLnBrk="1" latinLnBrk="0" hangingPunct="1">
        <a:lnSpc>
          <a:spcPts val="2894"/>
        </a:lnSpc>
        <a:spcBef>
          <a:spcPts val="508"/>
        </a:spcBef>
        <a:spcAft>
          <a:spcPts val="508"/>
        </a:spcAft>
        <a:buFont typeface="Arial" panose="020B0604020202020204" pitchFamily="34" charset="0"/>
        <a:buNone/>
        <a:defRPr sz="2234" b="1" kern="1200">
          <a:solidFill>
            <a:schemeClr val="tx1"/>
          </a:solidFill>
          <a:latin typeface="+mn-lt"/>
          <a:ea typeface="+mn-ea"/>
          <a:cs typeface="+mn-cs"/>
        </a:defRPr>
      </a:lvl2pPr>
      <a:lvl3pPr marL="273902" indent="-273902" algn="l" defTabSz="913673" rtl="0" eaLnBrk="1" latinLnBrk="0" hangingPunct="1">
        <a:lnSpc>
          <a:spcPts val="2894"/>
        </a:lnSpc>
        <a:spcBef>
          <a:spcPts val="508"/>
        </a:spcBef>
        <a:spcAft>
          <a:spcPts val="508"/>
        </a:spcAft>
        <a:buClr>
          <a:schemeClr val="tx1"/>
        </a:buClr>
        <a:buFont typeface="Arial" panose="020B0604020202020204" pitchFamily="34" charset="0"/>
        <a:buChar char="•"/>
        <a:defRPr sz="2234" kern="1200">
          <a:solidFill>
            <a:schemeClr val="tx1"/>
          </a:solidFill>
          <a:latin typeface="+mn-lt"/>
          <a:ea typeface="+mn-ea"/>
          <a:cs typeface="+mn-cs"/>
        </a:defRPr>
      </a:lvl3pPr>
      <a:lvl4pPr marL="454956" indent="-181054" algn="l" defTabSz="913673" rtl="0" eaLnBrk="1" latinLnBrk="0" hangingPunct="1">
        <a:lnSpc>
          <a:spcPts val="2894"/>
        </a:lnSpc>
        <a:spcBef>
          <a:spcPts val="508"/>
        </a:spcBef>
        <a:spcAft>
          <a:spcPts val="508"/>
        </a:spcAft>
        <a:buFont typeface="Arial" panose="020B0604020202020204" pitchFamily="34" charset="0"/>
        <a:buChar char="•"/>
        <a:defRPr sz="2234" kern="1200">
          <a:solidFill>
            <a:schemeClr val="tx1"/>
          </a:solidFill>
          <a:latin typeface="+mn-lt"/>
          <a:ea typeface="+mn-ea"/>
          <a:cs typeface="+mn-cs"/>
        </a:defRPr>
      </a:lvl4pPr>
      <a:lvl5pPr marL="636010" indent="-181054" algn="l" defTabSz="913673" rtl="0" eaLnBrk="1" latinLnBrk="0" hangingPunct="1">
        <a:lnSpc>
          <a:spcPts val="2894"/>
        </a:lnSpc>
        <a:spcBef>
          <a:spcPts val="508"/>
        </a:spcBef>
        <a:spcAft>
          <a:spcPts val="508"/>
        </a:spcAft>
        <a:buFont typeface="Arial" panose="020B0604020202020204" pitchFamily="34" charset="0"/>
        <a:buChar char="•"/>
        <a:defRPr sz="2234" kern="1200">
          <a:solidFill>
            <a:schemeClr val="tx1"/>
          </a:solidFill>
          <a:latin typeface="+mn-lt"/>
          <a:ea typeface="+mn-ea"/>
          <a:cs typeface="+mn-cs"/>
        </a:defRPr>
      </a:lvl5pPr>
      <a:lvl6pPr marL="2512599"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436"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272"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108" indent="-228418" algn="l" defTabSz="91367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673" rtl="0" eaLnBrk="1" latinLnBrk="0" hangingPunct="1">
        <a:defRPr sz="1799" kern="1200">
          <a:solidFill>
            <a:schemeClr val="tx1"/>
          </a:solidFill>
          <a:latin typeface="+mn-lt"/>
          <a:ea typeface="+mn-ea"/>
          <a:cs typeface="+mn-cs"/>
        </a:defRPr>
      </a:lvl1pPr>
      <a:lvl2pPr marL="456836" algn="l" defTabSz="913673" rtl="0" eaLnBrk="1" latinLnBrk="0" hangingPunct="1">
        <a:defRPr sz="1799" kern="1200">
          <a:solidFill>
            <a:schemeClr val="tx1"/>
          </a:solidFill>
          <a:latin typeface="+mn-lt"/>
          <a:ea typeface="+mn-ea"/>
          <a:cs typeface="+mn-cs"/>
        </a:defRPr>
      </a:lvl2pPr>
      <a:lvl3pPr marL="913673" algn="l" defTabSz="913673" rtl="0" eaLnBrk="1" latinLnBrk="0" hangingPunct="1">
        <a:defRPr sz="1799" kern="1200">
          <a:solidFill>
            <a:schemeClr val="tx1"/>
          </a:solidFill>
          <a:latin typeface="+mn-lt"/>
          <a:ea typeface="+mn-ea"/>
          <a:cs typeface="+mn-cs"/>
        </a:defRPr>
      </a:lvl3pPr>
      <a:lvl4pPr marL="1370509" algn="l" defTabSz="913673" rtl="0" eaLnBrk="1" latinLnBrk="0" hangingPunct="1">
        <a:defRPr sz="1799" kern="1200">
          <a:solidFill>
            <a:schemeClr val="tx1"/>
          </a:solidFill>
          <a:latin typeface="+mn-lt"/>
          <a:ea typeface="+mn-ea"/>
          <a:cs typeface="+mn-cs"/>
        </a:defRPr>
      </a:lvl4pPr>
      <a:lvl5pPr marL="1827345" algn="l" defTabSz="913673" rtl="0" eaLnBrk="1" latinLnBrk="0" hangingPunct="1">
        <a:defRPr sz="1799" kern="1200">
          <a:solidFill>
            <a:schemeClr val="tx1"/>
          </a:solidFill>
          <a:latin typeface="+mn-lt"/>
          <a:ea typeface="+mn-ea"/>
          <a:cs typeface="+mn-cs"/>
        </a:defRPr>
      </a:lvl5pPr>
      <a:lvl6pPr marL="2284181" algn="l" defTabSz="913673" rtl="0" eaLnBrk="1" latinLnBrk="0" hangingPunct="1">
        <a:defRPr sz="1799" kern="1200">
          <a:solidFill>
            <a:schemeClr val="tx1"/>
          </a:solidFill>
          <a:latin typeface="+mn-lt"/>
          <a:ea typeface="+mn-ea"/>
          <a:cs typeface="+mn-cs"/>
        </a:defRPr>
      </a:lvl6pPr>
      <a:lvl7pPr marL="2741017" algn="l" defTabSz="913673" rtl="0" eaLnBrk="1" latinLnBrk="0" hangingPunct="1">
        <a:defRPr sz="1799" kern="1200">
          <a:solidFill>
            <a:schemeClr val="tx1"/>
          </a:solidFill>
          <a:latin typeface="+mn-lt"/>
          <a:ea typeface="+mn-ea"/>
          <a:cs typeface="+mn-cs"/>
        </a:defRPr>
      </a:lvl7pPr>
      <a:lvl8pPr marL="3197854" algn="l" defTabSz="913673" rtl="0" eaLnBrk="1" latinLnBrk="0" hangingPunct="1">
        <a:defRPr sz="1799" kern="1200">
          <a:solidFill>
            <a:schemeClr val="tx1"/>
          </a:solidFill>
          <a:latin typeface="+mn-lt"/>
          <a:ea typeface="+mn-ea"/>
          <a:cs typeface="+mn-cs"/>
        </a:defRPr>
      </a:lvl8pPr>
      <a:lvl9pPr marL="3654690" algn="l" defTabSz="91367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orient="horz" pos="7686">
          <p15:clr>
            <a:srgbClr val="F26B43"/>
          </p15:clr>
        </p15:guide>
        <p15:guide id="3" orient="horz" pos="8090">
          <p15:clr>
            <a:srgbClr val="F26B43"/>
          </p15:clr>
        </p15:guide>
        <p15:guide id="5" pos="626">
          <p15:clr>
            <a:srgbClr val="F26B43"/>
          </p15:clr>
        </p15:guide>
        <p15:guide id="6" pos="12107">
          <p15:clr>
            <a:srgbClr val="F26B43"/>
          </p15:clr>
        </p15:guide>
        <p15:guide id="7" orient="horz" pos="2427">
          <p15:clr>
            <a:srgbClr val="F26B43"/>
          </p15:clr>
        </p15:guide>
        <p15:guide id="14" pos="14500">
          <p15:clr>
            <a:srgbClr val="F26B43"/>
          </p15:clr>
        </p15:guide>
        <p15:guide id="19" pos="7406">
          <p15:clr>
            <a:srgbClr val="F26B43"/>
          </p15:clr>
        </p15:guide>
        <p15:guide id="20" pos="7717">
          <p15:clr>
            <a:srgbClr val="F26B43"/>
          </p15:clr>
        </p15:guide>
        <p15:guide id="23" pos="6542">
          <p15:clr>
            <a:srgbClr val="F26B43"/>
          </p15:clr>
        </p15:guide>
        <p15:guide id="24" pos="8583">
          <p15:clr>
            <a:srgbClr val="F26B43"/>
          </p15:clr>
        </p15:guide>
        <p15:guide id="25" pos="13592">
          <p15:clr>
            <a:srgbClr val="F26B43"/>
          </p15:clr>
        </p15:guide>
        <p15:guide id="26" pos="8894">
          <p15:clr>
            <a:srgbClr val="F26B43"/>
          </p15:clr>
        </p15:guide>
        <p15:guide id="27" pos="9759">
          <p15:clr>
            <a:srgbClr val="F26B43"/>
          </p15:clr>
        </p15:guide>
        <p15:guide id="28" pos="10070">
          <p15:clr>
            <a:srgbClr val="F26B43"/>
          </p15:clr>
        </p15:guide>
        <p15:guide id="29" pos="10933">
          <p15:clr>
            <a:srgbClr val="F26B43"/>
          </p15:clr>
        </p15:guide>
        <p15:guide id="30" pos="11242">
          <p15:clr>
            <a:srgbClr val="F26B43"/>
          </p15:clr>
        </p15:guide>
        <p15:guide id="31" pos="12421">
          <p15:clr>
            <a:srgbClr val="F26B43"/>
          </p15:clr>
        </p15:guide>
        <p15:guide id="32" pos="13284">
          <p15:clr>
            <a:srgbClr val="F26B43"/>
          </p15:clr>
        </p15:guide>
        <p15:guide id="33" pos="6232">
          <p15:clr>
            <a:srgbClr val="F26B43"/>
          </p15:clr>
        </p15:guide>
        <p15:guide id="34" pos="5370">
          <p15:clr>
            <a:srgbClr val="F26B43"/>
          </p15:clr>
        </p15:guide>
        <p15:guide id="35" pos="5058">
          <p15:clr>
            <a:srgbClr val="F26B43"/>
          </p15:clr>
        </p15:guide>
        <p15:guide id="36" pos="4194">
          <p15:clr>
            <a:srgbClr val="F26B43"/>
          </p15:clr>
        </p15:guide>
        <p15:guide id="37" pos="3882">
          <p15:clr>
            <a:srgbClr val="F26B43"/>
          </p15:clr>
        </p15:guide>
        <p15:guide id="38" pos="3018">
          <p15:clr>
            <a:srgbClr val="F26B43"/>
          </p15:clr>
        </p15:guide>
        <p15:guide id="39" pos="2706">
          <p15:clr>
            <a:srgbClr val="F26B43"/>
          </p15:clr>
        </p15:guide>
        <p15:guide id="40" pos="1530">
          <p15:clr>
            <a:srgbClr val="F26B43"/>
          </p15:clr>
        </p15:guide>
        <p15:guide id="41" pos="18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3.xml"/><Relationship Id="rId1" Type="http://schemas.openxmlformats.org/officeDocument/2006/relationships/slideLayout" Target="../slideLayouts/slideLayout15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12.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png"/><Relationship Id="rId7" Type="http://schemas.openxmlformats.org/officeDocument/2006/relationships/diagramColors" Target="../diagrams/colors1.xm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64.xml"/><Relationship Id="rId5" Type="http://schemas.openxmlformats.org/officeDocument/2006/relationships/image" Target="../media/image67.sv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1.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diagramLayout" Target="../diagrams/layout2.xml"/><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diagramData" Target="../diagrams/data2.xml"/><Relationship Id="rId1" Type="http://schemas.openxmlformats.org/officeDocument/2006/relationships/slideLayout" Target="../slideLayouts/slideLayout56.xml"/><Relationship Id="rId6" Type="http://schemas.microsoft.com/office/2007/relationships/diagramDrawing" Target="../diagrams/drawing2.xml"/><Relationship Id="rId11" Type="http://schemas.openxmlformats.org/officeDocument/2006/relationships/image" Target="../media/image77.png"/><Relationship Id="rId5" Type="http://schemas.openxmlformats.org/officeDocument/2006/relationships/diagramColors" Target="../diagrams/colors2.xml"/><Relationship Id="rId10" Type="http://schemas.openxmlformats.org/officeDocument/2006/relationships/image" Target="../media/image76.svg"/><Relationship Id="rId4" Type="http://schemas.openxmlformats.org/officeDocument/2006/relationships/diagramQuickStyle" Target="../diagrams/quickStyle2.xml"/><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jpg"/><Relationship Id="rId7" Type="http://schemas.openxmlformats.org/officeDocument/2006/relationships/image" Target="../media/image86.svg"/><Relationship Id="rId2" Type="http://schemas.openxmlformats.org/officeDocument/2006/relationships/image" Target="../media/image82.jpg"/><Relationship Id="rId1" Type="http://schemas.openxmlformats.org/officeDocument/2006/relationships/slideLayout" Target="../slideLayouts/slideLayout177.xml"/><Relationship Id="rId6" Type="http://schemas.openxmlformats.org/officeDocument/2006/relationships/image" Target="../media/image85.png"/><Relationship Id="rId5" Type="http://schemas.microsoft.com/office/2007/relationships/hdphoto" Target="../media/hdphoto1.wdp"/><Relationship Id="rId4" Type="http://schemas.openxmlformats.org/officeDocument/2006/relationships/image" Target="../media/image84.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0.png"/><Relationship Id="rId7" Type="http://schemas.openxmlformats.org/officeDocument/2006/relationships/diagramQuickStyle" Target="../diagrams/quickStyle3.xml"/><Relationship Id="rId2" Type="http://schemas.openxmlformats.org/officeDocument/2006/relationships/image" Target="../media/image89.png"/><Relationship Id="rId1" Type="http://schemas.openxmlformats.org/officeDocument/2006/relationships/slideLayout" Target="../slideLayouts/slideLayout2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92.png"/><Relationship Id="rId4" Type="http://schemas.openxmlformats.org/officeDocument/2006/relationships/image" Target="../media/image91.pn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56.xml"/><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41.xml"/><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0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00.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10.svg"/></Relationships>
</file>

<file path=ppt/slides/_rels/slide3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notesSlide" Target="../notesSlides/notesSlide10.xml"/><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slideLayout" Target="../slideLayouts/slideLayout39.xml"/><Relationship Id="rId16" Type="http://schemas.openxmlformats.org/officeDocument/2006/relationships/image" Target="../media/image124.svg"/><Relationship Id="rId1" Type="http://schemas.openxmlformats.org/officeDocument/2006/relationships/tags" Target="../tags/tag1.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svg"/></Relationships>
</file>

<file path=ppt/slides/_rels/slide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svg"/><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109.xml"/><Relationship Id="rId6" Type="http://schemas.openxmlformats.org/officeDocument/2006/relationships/image" Target="../media/image135.gif"/><Relationship Id="rId5" Type="http://schemas.openxmlformats.org/officeDocument/2006/relationships/image" Target="../media/image134.jpeg"/><Relationship Id="rId4" Type="http://schemas.openxmlformats.org/officeDocument/2006/relationships/image" Target="../media/image133.jpeg"/></Relationships>
</file>

<file path=ppt/slides/_rels/slide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09.xml"/><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4.png"/><Relationship Id="rId7" Type="http://schemas.openxmlformats.org/officeDocument/2006/relationships/image" Target="../media/image144.png"/><Relationship Id="rId2" Type="http://schemas.openxmlformats.org/officeDocument/2006/relationships/image" Target="../media/image140.jpg"/><Relationship Id="rId1" Type="http://schemas.openxmlformats.org/officeDocument/2006/relationships/slideLayout" Target="../slideLayouts/slideLayout23.xml"/><Relationship Id="rId6" Type="http://schemas.openxmlformats.org/officeDocument/2006/relationships/image" Target="../media/image143.tif"/><Relationship Id="rId5" Type="http://schemas.openxmlformats.org/officeDocument/2006/relationships/image" Target="../media/image142.jpg"/><Relationship Id="rId4" Type="http://schemas.openxmlformats.org/officeDocument/2006/relationships/image" Target="../media/image141.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xml"/><Relationship Id="rId1" Type="http://schemas.openxmlformats.org/officeDocument/2006/relationships/tags" Target="../tags/tag2.xml"/><Relationship Id="rId5" Type="http://schemas.openxmlformats.org/officeDocument/2006/relationships/image" Target="../media/image147.png"/><Relationship Id="rId4" Type="http://schemas.openxmlformats.org/officeDocument/2006/relationships/image" Target="../media/image146.png"/></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BC0DC7B-3B70-4017-99E2-3D0B49538DDD}"/>
              </a:ext>
            </a:extLst>
          </p:cNvPr>
          <p:cNvSpPr>
            <a:spLocks noGrp="1"/>
          </p:cNvSpPr>
          <p:nvPr>
            <p:ph type="ctrTitle"/>
          </p:nvPr>
        </p:nvSpPr>
        <p:spPr>
          <a:xfrm>
            <a:off x="443373" y="2295098"/>
            <a:ext cx="8670810" cy="1469814"/>
          </a:xfrm>
        </p:spPr>
        <p:txBody>
          <a:bodyPr/>
          <a:lstStyle/>
          <a:p>
            <a:r>
              <a:rPr lang="de-DE" dirty="0"/>
              <a:t>Frühjahrstagung der AESF 2025</a:t>
            </a:r>
          </a:p>
        </p:txBody>
      </p:sp>
      <p:sp>
        <p:nvSpPr>
          <p:cNvPr id="5" name="Untertitel 4">
            <a:extLst>
              <a:ext uri="{FF2B5EF4-FFF2-40B4-BE49-F238E27FC236}">
                <a16:creationId xmlns:a16="http://schemas.microsoft.com/office/drawing/2014/main" id="{7A1028F0-0037-438B-A0E1-0630AEAF50AF}"/>
              </a:ext>
            </a:extLst>
          </p:cNvPr>
          <p:cNvSpPr>
            <a:spLocks noGrp="1"/>
          </p:cNvSpPr>
          <p:nvPr>
            <p:ph type="subTitle" idx="1"/>
          </p:nvPr>
        </p:nvSpPr>
        <p:spPr/>
        <p:txBody>
          <a:bodyPr/>
          <a:lstStyle/>
          <a:p>
            <a:r>
              <a:rPr lang="de-DE" dirty="0"/>
              <a:t>Pitches der Poster-Präsentationen</a:t>
            </a:r>
          </a:p>
        </p:txBody>
      </p:sp>
    </p:spTree>
    <p:extLst>
      <p:ext uri="{BB962C8B-B14F-4D97-AF65-F5344CB8AC3E}">
        <p14:creationId xmlns:p14="http://schemas.microsoft.com/office/powerpoint/2010/main" val="3115736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C71F0-15C6-2E31-600E-072C235CA74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62E5250-EA1F-B8F3-BAD3-92D178AD68E3}"/>
              </a:ext>
            </a:extLst>
          </p:cNvPr>
          <p:cNvSpPr>
            <a:spLocks noGrp="1"/>
          </p:cNvSpPr>
          <p:nvPr>
            <p:ph type="title"/>
          </p:nvPr>
        </p:nvSpPr>
        <p:spPr>
          <a:xfrm>
            <a:off x="271983" y="392665"/>
            <a:ext cx="11419970" cy="1215630"/>
          </a:xfrm>
        </p:spPr>
        <p:txBody>
          <a:bodyPr/>
          <a:lstStyle/>
          <a:p>
            <a:r>
              <a:rPr lang="de-DE" b="1" dirty="0">
                <a:solidFill>
                  <a:srgbClr val="00547C"/>
                </a:solidFill>
                <a:latin typeface="Albert Sans" pitchFamily="2" charset="0"/>
              </a:rPr>
              <a:t>Realitätsbezüge im sonderpädagogischen Mathematikunterricht: Ein systematisches Literaturreview zu Lernenden mit kognitiven Beeinträchtigungen </a:t>
            </a:r>
            <a:endParaRPr lang="de-DE" sz="4000" dirty="0">
              <a:solidFill>
                <a:srgbClr val="00547C"/>
              </a:solidFill>
              <a:latin typeface="Albert Sans" pitchFamily="2" charset="0"/>
              <a:cs typeface="Albert Sans ExtraBold"/>
            </a:endParaRPr>
          </a:p>
        </p:txBody>
      </p:sp>
      <p:sp>
        <p:nvSpPr>
          <p:cNvPr id="2" name="Inhaltsplatzhalter 1">
            <a:extLst>
              <a:ext uri="{FF2B5EF4-FFF2-40B4-BE49-F238E27FC236}">
                <a16:creationId xmlns:a16="http://schemas.microsoft.com/office/drawing/2014/main" id="{0E554339-D2A8-A995-FD29-9400333A4A04}"/>
              </a:ext>
            </a:extLst>
          </p:cNvPr>
          <p:cNvSpPr>
            <a:spLocks noGrp="1"/>
          </p:cNvSpPr>
          <p:nvPr>
            <p:ph sz="half" idx="1"/>
          </p:nvPr>
        </p:nvSpPr>
        <p:spPr>
          <a:xfrm>
            <a:off x="162254" y="3855050"/>
            <a:ext cx="11867490" cy="3568701"/>
          </a:xfrm>
        </p:spPr>
        <p:txBody>
          <a:bodyPr/>
          <a:lstStyle/>
          <a:p>
            <a:pPr marL="0" marR="5080" indent="0" algn="ctr">
              <a:spcBef>
                <a:spcPts val="360"/>
              </a:spcBef>
              <a:buNone/>
            </a:pPr>
            <a:r>
              <a:rPr lang="de-DE" sz="1800" u="sng" dirty="0">
                <a:cs typeface="Albert Sans Medium"/>
                <a:sym typeface="Wingdings" panose="05000000000000000000" pitchFamily="2" charset="2"/>
              </a:rPr>
              <a:t>Systematisches Literaturreview</a:t>
            </a:r>
          </a:p>
          <a:p>
            <a:pPr marL="0" marR="5080" indent="0">
              <a:spcBef>
                <a:spcPts val="360"/>
              </a:spcBef>
              <a:buNone/>
            </a:pPr>
            <a:r>
              <a:rPr lang="de-DE" sz="1800" dirty="0">
                <a:cs typeface="Albert Sans Medium"/>
                <a:sym typeface="Wingdings" panose="05000000000000000000" pitchFamily="2" charset="2"/>
              </a:rPr>
              <a:t>Die Analyse von 44 empirischen Studien zeigt Schwerpunkte auf experimentellen Einzelfallstudien und der Verwendung von Realitätsbezügen in Form von eingekleideten Textaufgaben. </a:t>
            </a:r>
          </a:p>
          <a:p>
            <a:pPr marL="0" marR="5080" indent="0">
              <a:spcBef>
                <a:spcPts val="360"/>
              </a:spcBef>
              <a:buNone/>
            </a:pPr>
            <a:r>
              <a:rPr lang="de-DE" sz="1800" dirty="0">
                <a:cs typeface="Albert Sans Medium"/>
                <a:sym typeface="Wingdings" panose="05000000000000000000" pitchFamily="2" charset="2"/>
              </a:rPr>
              <a:t>Forschung bezüglich offener und authentischer Aufgaben mit Realitätsbezug ist erforderlich, um Lernende mit kognitiven Beeinträchtigungen bei der Entwicklung alltagsrelevanter mathematischer Fähigkeiten zu unterstützen.</a:t>
            </a:r>
          </a:p>
          <a:p>
            <a:pPr marL="0" marR="5080" indent="0" algn="just">
              <a:spcBef>
                <a:spcPts val="360"/>
              </a:spcBef>
              <a:buNone/>
            </a:pPr>
            <a:endParaRPr lang="de-DE" sz="1800" dirty="0">
              <a:latin typeface="Albert Sans" pitchFamily="2" charset="0"/>
              <a:cs typeface="Albert Sans Medium"/>
              <a:sym typeface="Wingdings" panose="05000000000000000000" pitchFamily="2" charset="2"/>
            </a:endParaRPr>
          </a:p>
          <a:p>
            <a:pPr marL="0" marR="5080" indent="0" algn="just">
              <a:spcBef>
                <a:spcPts val="360"/>
              </a:spcBef>
              <a:buNone/>
            </a:pPr>
            <a:endParaRPr lang="de-DE" sz="1800" dirty="0">
              <a:cs typeface="Albert Sans Medium"/>
              <a:sym typeface="Wingdings" panose="05000000000000000000" pitchFamily="2" charset="2"/>
            </a:endParaRPr>
          </a:p>
          <a:p>
            <a:pPr marL="0" marR="5080" indent="0" algn="just">
              <a:spcBef>
                <a:spcPts val="360"/>
              </a:spcBef>
              <a:buNone/>
            </a:pPr>
            <a:endParaRPr lang="de-DE" sz="1800" dirty="0">
              <a:latin typeface="Albert Sans" pitchFamily="2" charset="0"/>
              <a:cs typeface="Albert Sans Medium"/>
            </a:endParaRPr>
          </a:p>
          <a:p>
            <a:pPr marL="12699" marR="5080" algn="just">
              <a:spcBef>
                <a:spcPts val="360"/>
              </a:spcBef>
            </a:pPr>
            <a:endParaRPr lang="de-DE" sz="1800" dirty="0">
              <a:latin typeface="Albert Sans" pitchFamily="2" charset="0"/>
              <a:cs typeface="Albert Sans Medium"/>
            </a:endParaRPr>
          </a:p>
          <a:p>
            <a:pPr marL="0" indent="0">
              <a:buNone/>
            </a:pPr>
            <a:endParaRPr lang="de-DE" dirty="0"/>
          </a:p>
        </p:txBody>
      </p:sp>
      <p:sp>
        <p:nvSpPr>
          <p:cNvPr id="5" name="Fußzeilenplatzhalter 4">
            <a:extLst>
              <a:ext uri="{FF2B5EF4-FFF2-40B4-BE49-F238E27FC236}">
                <a16:creationId xmlns:a16="http://schemas.microsoft.com/office/drawing/2014/main" id="{2EC62C00-C96C-5DE3-60C3-C06679AFAAE4}"/>
              </a:ext>
            </a:extLst>
          </p:cNvPr>
          <p:cNvSpPr>
            <a:spLocks noGrp="1"/>
          </p:cNvSpPr>
          <p:nvPr>
            <p:ph type="ftr" sz="quarter" idx="11"/>
          </p:nvPr>
        </p:nvSpPr>
        <p:spPr>
          <a:xfrm>
            <a:off x="3971544" y="6403044"/>
            <a:ext cx="5169436" cy="2448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sng" strike="noStrike" kern="1200" cap="none" spc="0" normalizeH="0" baseline="0" noProof="0" dirty="0">
                <a:ln>
                  <a:noFill/>
                </a:ln>
                <a:solidFill>
                  <a:srgbClr val="000000"/>
                </a:solidFill>
                <a:effectLst/>
                <a:uLnTx/>
                <a:uFillTx/>
                <a:latin typeface="Albert Sans" pitchFamily="2" charset="0"/>
                <a:ea typeface="+mn-ea"/>
                <a:cs typeface="+mn-cs"/>
              </a:rPr>
              <a:t>Laura Schmidt</a:t>
            </a:r>
            <a:r>
              <a:rPr kumimoji="0" lang="de-DE" sz="1050" b="0" i="0" u="none" strike="noStrike" kern="1200" cap="none" spc="0" normalizeH="0" baseline="0" noProof="0" dirty="0">
                <a:ln>
                  <a:noFill/>
                </a:ln>
                <a:solidFill>
                  <a:srgbClr val="000000"/>
                </a:solidFill>
                <a:effectLst/>
                <a:uLnTx/>
                <a:uFillTx/>
                <a:latin typeface="Albert Sans" pitchFamily="2" charset="0"/>
                <a:ea typeface="+mn-ea"/>
                <a:cs typeface="+mn-cs"/>
              </a:rPr>
              <a:t>, Janina Krawitz, Susanne Schnepel</a:t>
            </a:r>
          </a:p>
        </p:txBody>
      </p:sp>
      <p:pic>
        <p:nvPicPr>
          <p:cNvPr id="4" name="Grafik 3">
            <a:extLst>
              <a:ext uri="{FF2B5EF4-FFF2-40B4-BE49-F238E27FC236}">
                <a16:creationId xmlns:a16="http://schemas.microsoft.com/office/drawing/2014/main" id="{0F7063C6-B341-7BDF-CD05-13449A55F432}"/>
              </a:ext>
            </a:extLst>
          </p:cNvPr>
          <p:cNvPicPr>
            <a:picLocks noChangeAspect="1"/>
          </p:cNvPicPr>
          <p:nvPr/>
        </p:nvPicPr>
        <p:blipFill>
          <a:blip r:embed="rId3"/>
          <a:stretch>
            <a:fillRect/>
          </a:stretch>
        </p:blipFill>
        <p:spPr>
          <a:xfrm>
            <a:off x="2235007" y="6200950"/>
            <a:ext cx="1510390" cy="404189"/>
          </a:xfrm>
          <a:prstGeom prst="rect">
            <a:avLst/>
          </a:prstGeom>
        </p:spPr>
      </p:pic>
      <p:sp>
        <p:nvSpPr>
          <p:cNvPr id="7" name="Rechteck: abgerundete Ecken 6">
            <a:extLst>
              <a:ext uri="{FF2B5EF4-FFF2-40B4-BE49-F238E27FC236}">
                <a16:creationId xmlns:a16="http://schemas.microsoft.com/office/drawing/2014/main" id="{01D43898-2B0E-3FCA-552C-34A540468EB8}"/>
              </a:ext>
            </a:extLst>
          </p:cNvPr>
          <p:cNvSpPr/>
          <p:nvPr/>
        </p:nvSpPr>
        <p:spPr>
          <a:xfrm>
            <a:off x="162255" y="1871712"/>
            <a:ext cx="2741022" cy="1640240"/>
          </a:xfrm>
          <a:prstGeom prst="round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5080" lvl="0" indent="0" algn="l" defTabSz="914400" rtl="0" eaLnBrk="1" fontAlgn="auto" latinLnBrk="0" hangingPunct="1">
              <a:lnSpc>
                <a:spcPct val="100000"/>
              </a:lnSpc>
              <a:spcBef>
                <a:spcPts val="36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lbert Sans" pitchFamily="2" charset="0"/>
                <a:ea typeface="+mn-ea"/>
                <a:cs typeface="Albert Sans Medium"/>
              </a:rPr>
              <a:t>Realitätsbezüge im  Mathematikunterricht sind für </a:t>
            </a:r>
            <a:r>
              <a:rPr kumimoji="0" lang="de-DE" sz="1800" b="1" i="0" u="none" strike="noStrike" kern="1200" cap="none" spc="0" normalizeH="0" baseline="0" noProof="0" dirty="0">
                <a:ln>
                  <a:noFill/>
                </a:ln>
                <a:solidFill>
                  <a:srgbClr val="000000"/>
                </a:solidFill>
                <a:effectLst/>
                <a:uLnTx/>
                <a:uFillTx/>
                <a:latin typeface="Albert Sans" pitchFamily="2" charset="0"/>
                <a:ea typeface="+mn-ea"/>
                <a:cs typeface="Albert Sans Medium"/>
              </a:rPr>
              <a:t>alle</a:t>
            </a:r>
            <a:r>
              <a:rPr kumimoji="0" lang="de-DE" sz="1800" b="0" i="0" u="none" strike="noStrike" kern="1200" cap="none" spc="0" normalizeH="0" baseline="0" noProof="0" dirty="0">
                <a:ln>
                  <a:noFill/>
                </a:ln>
                <a:solidFill>
                  <a:srgbClr val="000000"/>
                </a:solidFill>
                <a:effectLst/>
                <a:uLnTx/>
                <a:uFillTx/>
                <a:latin typeface="Albert Sans" pitchFamily="2" charset="0"/>
                <a:ea typeface="+mn-ea"/>
                <a:cs typeface="Albert Sans Medium"/>
              </a:rPr>
              <a:t> Lernenden von zentraler Bedeutung</a:t>
            </a:r>
          </a:p>
        </p:txBody>
      </p:sp>
      <p:sp>
        <p:nvSpPr>
          <p:cNvPr id="8" name="Rechteck: abgerundete Ecken 7">
            <a:extLst>
              <a:ext uri="{FF2B5EF4-FFF2-40B4-BE49-F238E27FC236}">
                <a16:creationId xmlns:a16="http://schemas.microsoft.com/office/drawing/2014/main" id="{B2D8F918-9247-A6BC-DB78-C47BD59DDCD7}"/>
              </a:ext>
            </a:extLst>
          </p:cNvPr>
          <p:cNvSpPr/>
          <p:nvPr/>
        </p:nvSpPr>
        <p:spPr>
          <a:xfrm>
            <a:off x="2990203" y="1873632"/>
            <a:ext cx="4818826" cy="583749"/>
          </a:xfrm>
          <a:prstGeom prst="round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5080" lvl="0" indent="0" algn="l" defTabSz="914400" rtl="0" eaLnBrk="1" fontAlgn="auto" latinLnBrk="0" hangingPunct="1">
              <a:lnSpc>
                <a:spcPct val="100000"/>
              </a:lnSpc>
              <a:spcBef>
                <a:spcPts val="36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lbert Sans" pitchFamily="2" charset="0"/>
                <a:ea typeface="+mn-ea"/>
                <a:cs typeface="Albert Sans Medium"/>
              </a:rPr>
              <a:t>Ziel: Anwendung von Mathematik im Alltag </a:t>
            </a:r>
          </a:p>
        </p:txBody>
      </p:sp>
      <p:sp>
        <p:nvSpPr>
          <p:cNvPr id="9" name="Rechteck: abgerundete Ecken 8">
            <a:extLst>
              <a:ext uri="{FF2B5EF4-FFF2-40B4-BE49-F238E27FC236}">
                <a16:creationId xmlns:a16="http://schemas.microsoft.com/office/drawing/2014/main" id="{07BC6311-801D-CDA6-7DDB-A4F655D1357A}"/>
              </a:ext>
            </a:extLst>
          </p:cNvPr>
          <p:cNvSpPr/>
          <p:nvPr/>
        </p:nvSpPr>
        <p:spPr>
          <a:xfrm>
            <a:off x="2990202" y="2537061"/>
            <a:ext cx="4818826" cy="974891"/>
          </a:xfrm>
          <a:prstGeom prst="round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5080" lvl="0" indent="0" algn="l" defTabSz="914400" rtl="0" eaLnBrk="1" fontAlgn="auto" latinLnBrk="0" hangingPunct="1">
              <a:lnSpc>
                <a:spcPct val="100000"/>
              </a:lnSpc>
              <a:spcBef>
                <a:spcPts val="36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lbert Sans" pitchFamily="2" charset="0"/>
                <a:ea typeface="+mn-ea"/>
                <a:cs typeface="Albert Sans Medium"/>
              </a:rPr>
              <a:t>Gleichzeitig sind sie häufig mit Schwierigkeiten verbunden und der Einsatz fällt unterschiedlich aus</a:t>
            </a:r>
          </a:p>
        </p:txBody>
      </p:sp>
      <p:sp>
        <p:nvSpPr>
          <p:cNvPr id="10" name="Rechteck: abgerundete Ecken 9">
            <a:extLst>
              <a:ext uri="{FF2B5EF4-FFF2-40B4-BE49-F238E27FC236}">
                <a16:creationId xmlns:a16="http://schemas.microsoft.com/office/drawing/2014/main" id="{D0462131-AA05-182A-9D0A-60F5B9407D31}"/>
              </a:ext>
            </a:extLst>
          </p:cNvPr>
          <p:cNvSpPr/>
          <p:nvPr/>
        </p:nvSpPr>
        <p:spPr>
          <a:xfrm>
            <a:off x="7895954" y="1871712"/>
            <a:ext cx="4133792" cy="1640240"/>
          </a:xfrm>
          <a:prstGeom prst="round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5080" lvl="0" indent="0" algn="l" defTabSz="914400" rtl="0" eaLnBrk="1" fontAlgn="auto" latinLnBrk="0" hangingPunct="1">
              <a:lnSpc>
                <a:spcPct val="100000"/>
              </a:lnSpc>
              <a:spcBef>
                <a:spcPts val="36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lbert Sans" pitchFamily="2" charset="0"/>
                <a:ea typeface="+mn-ea"/>
                <a:cs typeface="Albert Sans Medium"/>
              </a:rPr>
              <a:t>Wie sieht aktuelle Forschung in diesem Bereich aus?</a:t>
            </a:r>
          </a:p>
          <a:p>
            <a:pPr marL="0" marR="5080" lvl="0" indent="0" algn="l" defTabSz="914400" rtl="0" eaLnBrk="1" fontAlgn="auto" latinLnBrk="0" hangingPunct="1">
              <a:lnSpc>
                <a:spcPct val="100000"/>
              </a:lnSpc>
              <a:spcBef>
                <a:spcPts val="36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lbert Sans" pitchFamily="2" charset="0"/>
                <a:ea typeface="+mn-ea"/>
                <a:cs typeface="Albert Sans Medium"/>
              </a:rPr>
              <a:t>Allgemeine Merkmale</a:t>
            </a:r>
          </a:p>
          <a:p>
            <a:pPr marL="0" marR="5080" lvl="0" indent="0" algn="l" defTabSz="914400" rtl="0" eaLnBrk="1" fontAlgn="auto" latinLnBrk="0" hangingPunct="1">
              <a:lnSpc>
                <a:spcPct val="100000"/>
              </a:lnSpc>
              <a:spcBef>
                <a:spcPts val="36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lbert Sans" pitchFamily="2" charset="0"/>
                <a:ea typeface="+mn-ea"/>
                <a:cs typeface="Albert Sans Medium"/>
              </a:rPr>
              <a:t>Kognitive Beeinträchtigungen</a:t>
            </a:r>
          </a:p>
          <a:p>
            <a:pPr marL="0" marR="5080" lvl="0" indent="0" algn="l" defTabSz="914400" rtl="0" eaLnBrk="1" fontAlgn="auto" latinLnBrk="0" hangingPunct="1">
              <a:lnSpc>
                <a:spcPct val="100000"/>
              </a:lnSpc>
              <a:spcBef>
                <a:spcPts val="36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lbert Sans" pitchFamily="2" charset="0"/>
                <a:ea typeface="+mn-ea"/>
                <a:cs typeface="Albert Sans Medium"/>
              </a:rPr>
              <a:t>Aufgabentypen (realitätsbezogen)</a:t>
            </a:r>
            <a:endParaRPr kumimoji="0" lang="de-DE" sz="1800" b="0" i="0" u="none" strike="noStrike" kern="1200" cap="none" spc="0" normalizeH="0" baseline="0" noProof="0" dirty="0">
              <a:ln>
                <a:noFill/>
              </a:ln>
              <a:solidFill>
                <a:srgbClr val="000000"/>
              </a:solidFill>
              <a:effectLst/>
              <a:uLnTx/>
              <a:uFillTx/>
              <a:latin typeface="Albert Sans" pitchFamily="2" charset="0"/>
              <a:ea typeface="+mn-ea"/>
              <a:cs typeface="Albert Sans Medium"/>
            </a:endParaRPr>
          </a:p>
        </p:txBody>
      </p:sp>
      <p:pic>
        <p:nvPicPr>
          <p:cNvPr id="12" name="Grafik 11" descr="Informationen mit einfarbiger Füllung">
            <a:extLst>
              <a:ext uri="{FF2B5EF4-FFF2-40B4-BE49-F238E27FC236}">
                <a16:creationId xmlns:a16="http://schemas.microsoft.com/office/drawing/2014/main" id="{FCA70F0B-F854-C8F5-4E38-9AF3D5B961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635" y="3022534"/>
            <a:ext cx="489418" cy="489418"/>
          </a:xfrm>
          <a:prstGeom prst="rect">
            <a:avLst/>
          </a:prstGeom>
        </p:spPr>
      </p:pic>
      <p:pic>
        <p:nvPicPr>
          <p:cNvPr id="14" name="Grafik 13" descr="Marke Fragezeichen mit einfarbiger Füllung">
            <a:extLst>
              <a:ext uri="{FF2B5EF4-FFF2-40B4-BE49-F238E27FC236}">
                <a16:creationId xmlns:a16="http://schemas.microsoft.com/office/drawing/2014/main" id="{6D5C629A-094E-D74E-149A-5D7E8B4BB7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40327" y="3022534"/>
            <a:ext cx="489418" cy="489418"/>
          </a:xfrm>
          <a:prstGeom prst="rect">
            <a:avLst/>
          </a:prstGeom>
        </p:spPr>
      </p:pic>
      <p:sp>
        <p:nvSpPr>
          <p:cNvPr id="15" name="Geschweifte Klammer rechts 14">
            <a:extLst>
              <a:ext uri="{FF2B5EF4-FFF2-40B4-BE49-F238E27FC236}">
                <a16:creationId xmlns:a16="http://schemas.microsoft.com/office/drawing/2014/main" id="{CD93E0C9-E30A-E667-0DC8-F9409CA8CFB2}"/>
              </a:ext>
            </a:extLst>
          </p:cNvPr>
          <p:cNvSpPr/>
          <p:nvPr/>
        </p:nvSpPr>
        <p:spPr>
          <a:xfrm rot="5400000">
            <a:off x="6004131" y="-2250244"/>
            <a:ext cx="183737" cy="1186749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lbert Sans"/>
              <a:ea typeface="+mn-ea"/>
              <a:cs typeface="+mn-cs"/>
            </a:endParaRPr>
          </a:p>
        </p:txBody>
      </p:sp>
      <p:sp>
        <p:nvSpPr>
          <p:cNvPr id="13" name="Rechteck 12">
            <a:extLst>
              <a:ext uri="{FF2B5EF4-FFF2-40B4-BE49-F238E27FC236}">
                <a16:creationId xmlns:a16="http://schemas.microsoft.com/office/drawing/2014/main" id="{55FA413B-393D-4AF4-BB3A-F02A6CD2008C}"/>
              </a:ext>
            </a:extLst>
          </p:cNvPr>
          <p:cNvSpPr/>
          <p:nvPr/>
        </p:nvSpPr>
        <p:spPr>
          <a:xfrm>
            <a:off x="11208154" y="6039293"/>
            <a:ext cx="985284" cy="8187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6</a:t>
            </a:r>
          </a:p>
        </p:txBody>
      </p:sp>
    </p:spTree>
    <p:extLst>
      <p:ext uri="{BB962C8B-B14F-4D97-AF65-F5344CB8AC3E}">
        <p14:creationId xmlns:p14="http://schemas.microsoft.com/office/powerpoint/2010/main" val="3364746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13AB66-B83B-431E-8EE7-4C1718FCCC28}"/>
              </a:ext>
            </a:extLst>
          </p:cNvPr>
          <p:cNvSpPr>
            <a:spLocks noGrp="1"/>
          </p:cNvSpPr>
          <p:nvPr>
            <p:ph type="title"/>
          </p:nvPr>
        </p:nvSpPr>
        <p:spPr>
          <a:xfrm>
            <a:off x="2063552" y="548680"/>
            <a:ext cx="9505056" cy="828092"/>
          </a:xfrm>
        </p:spPr>
        <p:txBody>
          <a:bodyPr/>
          <a:lstStyle/>
          <a:p>
            <a:r>
              <a:rPr lang="de-DE" sz="2800" dirty="0"/>
              <a:t>Mathe spielerisch mit </a:t>
            </a:r>
            <a:r>
              <a:rPr lang="de-DE" sz="2800" dirty="0" err="1"/>
              <a:t>tiptoi</a:t>
            </a:r>
            <a:r>
              <a:rPr lang="de-DE" sz="2800" dirty="0"/>
              <a:t>® lernen </a:t>
            </a:r>
            <a:br>
              <a:rPr lang="de-DE" sz="2800" dirty="0"/>
            </a:br>
            <a:r>
              <a:rPr lang="de-DE" sz="2800" b="0" dirty="0"/>
              <a:t>Erste Ergebnisse einer Pilotstudie</a:t>
            </a:r>
            <a:endParaRPr lang="de-DE" b="0" dirty="0"/>
          </a:p>
        </p:txBody>
      </p:sp>
      <p:sp>
        <p:nvSpPr>
          <p:cNvPr id="3" name="Inhaltsplatzhalter 2">
            <a:extLst>
              <a:ext uri="{FF2B5EF4-FFF2-40B4-BE49-F238E27FC236}">
                <a16:creationId xmlns:a16="http://schemas.microsoft.com/office/drawing/2014/main" id="{FF5DE4DA-5A12-4CD4-9C3B-85234E67530F}"/>
              </a:ext>
            </a:extLst>
          </p:cNvPr>
          <p:cNvSpPr>
            <a:spLocks noGrp="1"/>
          </p:cNvSpPr>
          <p:nvPr>
            <p:ph idx="1"/>
          </p:nvPr>
        </p:nvSpPr>
        <p:spPr>
          <a:xfrm>
            <a:off x="2063552" y="1772816"/>
            <a:ext cx="2854809" cy="4536504"/>
          </a:xfrm>
        </p:spPr>
        <p:txBody>
          <a:bodyPr/>
          <a:lstStyle/>
          <a:p>
            <a:pPr marL="0" indent="0">
              <a:spcAft>
                <a:spcPts val="1200"/>
              </a:spcAft>
              <a:buNone/>
            </a:pPr>
            <a:r>
              <a:rPr lang="de-DE" sz="2400" b="1" cap="small" dirty="0">
                <a:solidFill>
                  <a:srgbClr val="0070C0"/>
                </a:solidFill>
              </a:rPr>
              <a:t>Problemstellung</a:t>
            </a:r>
          </a:p>
          <a:p>
            <a:pPr>
              <a:spcAft>
                <a:spcPts val="1200"/>
              </a:spcAft>
            </a:pPr>
            <a:r>
              <a:rPr lang="de-DE" dirty="0"/>
              <a:t>Mathematische Vorläuferfertigkeiten</a:t>
            </a:r>
            <a:br>
              <a:rPr lang="de-DE" dirty="0"/>
            </a:br>
            <a:r>
              <a:rPr lang="de-DE" dirty="0"/>
              <a:t>= Grundstein für Schulerfolg</a:t>
            </a:r>
          </a:p>
          <a:p>
            <a:pPr>
              <a:spcAft>
                <a:spcPts val="1200"/>
              </a:spcAft>
            </a:pPr>
            <a:r>
              <a:rPr lang="de-DE" dirty="0"/>
              <a:t>Differenzierte, mehrstufige Förderung notwendig</a:t>
            </a:r>
          </a:p>
          <a:p>
            <a:pPr>
              <a:spcAft>
                <a:spcPts val="1200"/>
              </a:spcAft>
            </a:pPr>
            <a:r>
              <a:rPr lang="de-DE" dirty="0"/>
              <a:t>Voraussetzung: evidenzbasierte, einfach zu implementierende Fördermaterialien</a:t>
            </a:r>
          </a:p>
        </p:txBody>
      </p:sp>
      <p:pic>
        <p:nvPicPr>
          <p:cNvPr id="6" name="Grafik 30">
            <a:extLst>
              <a:ext uri="{FF2B5EF4-FFF2-40B4-BE49-F238E27FC236}">
                <a16:creationId xmlns:a16="http://schemas.microsoft.com/office/drawing/2014/main" id="{ACDF7D2C-10FA-F7FC-60F2-D9A3E74D9450}"/>
              </a:ext>
            </a:extLst>
          </p:cNvPr>
          <p:cNvPicPr/>
          <p:nvPr/>
        </p:nvPicPr>
        <p:blipFill>
          <a:blip r:embed="rId3"/>
          <a:stretch/>
        </p:blipFill>
        <p:spPr>
          <a:xfrm>
            <a:off x="6591128" y="3023010"/>
            <a:ext cx="4689449" cy="3054390"/>
          </a:xfrm>
          <a:prstGeom prst="rect">
            <a:avLst/>
          </a:prstGeom>
          <a:noFill/>
          <a:ln w="0">
            <a:noFill/>
          </a:ln>
        </p:spPr>
      </p:pic>
      <p:pic>
        <p:nvPicPr>
          <p:cNvPr id="8" name="Grafik 6">
            <a:extLst>
              <a:ext uri="{FF2B5EF4-FFF2-40B4-BE49-F238E27FC236}">
                <a16:creationId xmlns:a16="http://schemas.microsoft.com/office/drawing/2014/main" id="{660BA799-DABD-ADB7-0962-1DA90246766C}"/>
              </a:ext>
            </a:extLst>
          </p:cNvPr>
          <p:cNvPicPr/>
          <p:nvPr/>
        </p:nvPicPr>
        <p:blipFill>
          <a:blip r:embed="rId4"/>
          <a:stretch/>
        </p:blipFill>
        <p:spPr>
          <a:xfrm rot="1214400">
            <a:off x="11120723" y="3053520"/>
            <a:ext cx="673521" cy="2262157"/>
          </a:xfrm>
          <a:prstGeom prst="rect">
            <a:avLst/>
          </a:prstGeom>
          <a:noFill/>
          <a:ln w="0">
            <a:noFill/>
          </a:ln>
        </p:spPr>
      </p:pic>
      <p:sp>
        <p:nvSpPr>
          <p:cNvPr id="10" name="Rechteck 31">
            <a:extLst>
              <a:ext uri="{FF2B5EF4-FFF2-40B4-BE49-F238E27FC236}">
                <a16:creationId xmlns:a16="http://schemas.microsoft.com/office/drawing/2014/main" id="{596EED69-06D1-155E-A5EB-FBBEDE9CCC30}"/>
              </a:ext>
            </a:extLst>
          </p:cNvPr>
          <p:cNvSpPr/>
          <p:nvPr/>
        </p:nvSpPr>
        <p:spPr>
          <a:xfrm>
            <a:off x="6591127" y="6092262"/>
            <a:ext cx="4689449" cy="434116"/>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1" normalizeH="0" baseline="0" noProof="0" dirty="0">
                <a:ln>
                  <a:noFill/>
                </a:ln>
                <a:solidFill>
                  <a:prstClr val="white">
                    <a:lumMod val="85000"/>
                  </a:prstClr>
                </a:solidFill>
                <a:effectLst/>
                <a:uLnTx/>
                <a:uFillTx/>
                <a:latin typeface="Arial"/>
                <a:ea typeface="+mn-ea"/>
                <a:cs typeface="+mn-cs"/>
              </a:rPr>
              <a:t>Abbildung 1. </a:t>
            </a:r>
            <a:r>
              <a:rPr kumimoji="0" lang="de-DE" sz="1200" b="0" i="0" u="none" strike="noStrike" kern="1200" cap="none" spc="-1" normalizeH="0" baseline="0" noProof="0" dirty="0" err="1">
                <a:ln>
                  <a:noFill/>
                </a:ln>
                <a:solidFill>
                  <a:prstClr val="white">
                    <a:lumMod val="85000"/>
                  </a:prstClr>
                </a:solidFill>
                <a:effectLst/>
                <a:uLnTx/>
                <a:uFillTx/>
                <a:latin typeface="Arial"/>
                <a:ea typeface="+mn-ea"/>
                <a:cs typeface="+mn-cs"/>
              </a:rPr>
              <a:t>tiptoi</a:t>
            </a:r>
            <a:r>
              <a:rPr kumimoji="0" lang="de-DE" sz="1200" b="0" i="0" u="none" strike="noStrike" kern="1200" cap="none" spc="-1" normalizeH="0" baseline="30000" noProof="0" dirty="0">
                <a:ln>
                  <a:noFill/>
                </a:ln>
                <a:solidFill>
                  <a:prstClr val="white">
                    <a:lumMod val="85000"/>
                  </a:prstClr>
                </a:solidFill>
                <a:effectLst/>
                <a:uLnTx/>
                <a:uFillTx/>
                <a:latin typeface="Arial"/>
                <a:ea typeface="+mn-ea"/>
                <a:cs typeface="+mn-cs"/>
              </a:rPr>
              <a:t>®</a:t>
            </a:r>
            <a:r>
              <a:rPr kumimoji="0" lang="de-DE" sz="1200" b="0" i="0" u="none" strike="noStrike" kern="1200" cap="none" spc="-1" normalizeH="0" baseline="0" noProof="0" dirty="0">
                <a:ln>
                  <a:noFill/>
                </a:ln>
                <a:solidFill>
                  <a:prstClr val="white">
                    <a:lumMod val="85000"/>
                  </a:prstClr>
                </a:solidFill>
                <a:effectLst/>
                <a:uLnTx/>
                <a:uFillTx/>
                <a:latin typeface="Arial"/>
                <a:ea typeface="+mn-ea"/>
                <a:cs typeface="+mn-cs"/>
              </a:rPr>
              <a:t>-Beispielseite aus „Meine Lern-Spiel-Welt: Zahlen und Mengen“ (Tober, 2023, S.3f.)</a:t>
            </a:r>
            <a:endParaRPr kumimoji="0" lang="de-DE" sz="1200" b="0" i="0" u="none" strike="noStrike" kern="1200" cap="none" spc="-1" normalizeH="0" baseline="0" noProof="0" dirty="0">
              <a:ln>
                <a:noFill/>
              </a:ln>
              <a:solidFill>
                <a:prstClr val="white">
                  <a:lumMod val="85000"/>
                </a:prstClr>
              </a:solidFill>
              <a:effectLst/>
              <a:uLnTx/>
              <a:uFillTx/>
              <a:latin typeface="Calibri"/>
              <a:ea typeface="+mn-ea"/>
              <a:cs typeface="+mn-cs"/>
            </a:endParaRPr>
          </a:p>
        </p:txBody>
      </p:sp>
      <p:sp>
        <p:nvSpPr>
          <p:cNvPr id="5" name="Rechteck 4">
            <a:extLst>
              <a:ext uri="{FF2B5EF4-FFF2-40B4-BE49-F238E27FC236}">
                <a16:creationId xmlns:a16="http://schemas.microsoft.com/office/drawing/2014/main" id="{8C17AB73-AAB9-A7AE-3577-7564864413E3}"/>
              </a:ext>
            </a:extLst>
          </p:cNvPr>
          <p:cNvSpPr/>
          <p:nvPr/>
        </p:nvSpPr>
        <p:spPr>
          <a:xfrm>
            <a:off x="119336" y="1095475"/>
            <a:ext cx="1224136" cy="317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2">
            <a:extLst>
              <a:ext uri="{FF2B5EF4-FFF2-40B4-BE49-F238E27FC236}">
                <a16:creationId xmlns:a16="http://schemas.microsoft.com/office/drawing/2014/main" id="{25D19CCF-C81D-4B1D-0712-67CA03B23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5" y="1122204"/>
            <a:ext cx="1080120" cy="276331"/>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rechts 8">
            <a:extLst>
              <a:ext uri="{FF2B5EF4-FFF2-40B4-BE49-F238E27FC236}">
                <a16:creationId xmlns:a16="http://schemas.microsoft.com/office/drawing/2014/main" id="{9CF92B0B-5C3B-4FCF-207F-3427B26D9AE6}"/>
              </a:ext>
            </a:extLst>
          </p:cNvPr>
          <p:cNvSpPr/>
          <p:nvPr/>
        </p:nvSpPr>
        <p:spPr>
          <a:xfrm>
            <a:off x="5285335" y="3630619"/>
            <a:ext cx="938818" cy="919586"/>
          </a:xfrm>
          <a:prstGeom prst="rightArrow">
            <a:avLst/>
          </a:prstGeom>
          <a:solidFill>
            <a:srgbClr val="0070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de-DE" sz="1800" b="0" i="0" u="none" strike="noStrike" kern="1200" cap="none" spc="30" normalizeH="0" baseline="0" noProof="0" dirty="0" err="1">
              <a:ln>
                <a:noFill/>
              </a:ln>
              <a:solidFill>
                <a:prstClr val="white"/>
              </a:solidFill>
              <a:effectLst/>
              <a:uLnTx/>
              <a:uFillTx/>
              <a:latin typeface="Arial" panose="020B0604020202020204"/>
              <a:ea typeface="+mn-ea"/>
              <a:cs typeface="+mn-cs"/>
            </a:endParaRPr>
          </a:p>
        </p:txBody>
      </p:sp>
      <p:sp>
        <p:nvSpPr>
          <p:cNvPr id="12" name="Inhaltsplatzhalter 2">
            <a:extLst>
              <a:ext uri="{FF2B5EF4-FFF2-40B4-BE49-F238E27FC236}">
                <a16:creationId xmlns:a16="http://schemas.microsoft.com/office/drawing/2014/main" id="{408AA4C9-9E7A-8356-00F2-3EA1F26AAB88}"/>
              </a:ext>
            </a:extLst>
          </p:cNvPr>
          <p:cNvSpPr txBox="1">
            <a:spLocks/>
          </p:cNvSpPr>
          <p:nvPr/>
        </p:nvSpPr>
        <p:spPr>
          <a:xfrm>
            <a:off x="6591127" y="1772816"/>
            <a:ext cx="4689449" cy="1141585"/>
          </a:xfrm>
          <a:prstGeom prst="rect">
            <a:avLst/>
          </a:prstGeom>
        </p:spPr>
        <p:txBody>
          <a:bodyPr vert="horz" lIns="0" tIns="0" rIns="0" bIns="0" rtlCol="0" anchor="t" anchorCtr="0">
            <a:noAutofit/>
          </a:bodyPr>
          <a:lstStyle>
            <a:lvl1pPr marL="225425" indent="-225425"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1pPr>
            <a:lvl2pPr marL="628650" indent="-177800"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2pPr>
            <a:lvl3pPr marL="1079500" indent="-184150"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3pPr>
            <a:lvl4pPr marL="1524000" indent="-177800" algn="l" defTabSz="91440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4pPr>
            <a:lvl5pPr marL="1974850" indent="-177800" algn="l" defTabSz="628650" rtl="0" eaLnBrk="1" latinLnBrk="0" hangingPunct="1">
              <a:lnSpc>
                <a:spcPct val="110000"/>
              </a:lnSpc>
              <a:spcBef>
                <a:spcPts val="0"/>
              </a:spcBef>
              <a:spcAft>
                <a:spcPts val="1800"/>
              </a:spcAft>
              <a:buFont typeface="Arial" panose="020B0604020202020204" pitchFamily="34" charset="0"/>
              <a:buChar char="‒"/>
              <a:defRPr sz="2000" kern="1200" spc="3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de-DE" sz="2400" b="1" i="0" u="none" strike="noStrike" kern="1200" cap="small" spc="3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Ergebnisse &amp; Diskussion</a:t>
            </a:r>
          </a:p>
          <a:p>
            <a:pPr marL="225425" marR="0" lvl="0" indent="-225425"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de-DE" sz="2000" b="0" i="0" u="none" strike="noStrike" kern="1200" cap="none" spc="3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Effekte spielerischer Förderung</a:t>
            </a:r>
          </a:p>
        </p:txBody>
      </p:sp>
      <p:sp>
        <p:nvSpPr>
          <p:cNvPr id="11" name="Rechteck 10">
            <a:extLst>
              <a:ext uri="{FF2B5EF4-FFF2-40B4-BE49-F238E27FC236}">
                <a16:creationId xmlns:a16="http://schemas.microsoft.com/office/drawing/2014/main" id="{25E7DDE6-AADC-4FBB-8E68-DBE35941205A}"/>
              </a:ext>
            </a:extLst>
          </p:cNvPr>
          <p:cNvSpPr/>
          <p:nvPr/>
        </p:nvSpPr>
        <p:spPr>
          <a:xfrm>
            <a:off x="11208154" y="6039293"/>
            <a:ext cx="985284" cy="8187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8</a:t>
            </a:r>
          </a:p>
        </p:txBody>
      </p:sp>
    </p:spTree>
    <p:extLst>
      <p:ext uri="{BB962C8B-B14F-4D97-AF65-F5344CB8AC3E}">
        <p14:creationId xmlns:p14="http://schemas.microsoft.com/office/powerpoint/2010/main" val="1064905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3901B-D363-4C68-91B7-E5BA05FF0B28}"/>
              </a:ext>
            </a:extLst>
          </p:cNvPr>
          <p:cNvSpPr>
            <a:spLocks noGrp="1"/>
          </p:cNvSpPr>
          <p:nvPr>
            <p:ph type="ctrTitle"/>
          </p:nvPr>
        </p:nvSpPr>
        <p:spPr>
          <a:xfrm>
            <a:off x="1524000" y="2295939"/>
            <a:ext cx="9144000" cy="3673405"/>
          </a:xfrm>
        </p:spPr>
        <p:txBody>
          <a:bodyPr>
            <a:normAutofit fontScale="90000"/>
          </a:bodyPr>
          <a:lstStyle/>
          <a:p>
            <a:r>
              <a:rPr lang="de-DE" dirty="0">
                <a:latin typeface="Nunito Sans" panose="00000500000000000000" pitchFamily="2" charset="0"/>
              </a:rPr>
              <a:t>Pädagogische Praxis</a:t>
            </a:r>
            <a:br>
              <a:rPr lang="de-DE" dirty="0">
                <a:latin typeface="Nunito Sans" panose="00000500000000000000" pitchFamily="2" charset="0"/>
              </a:rPr>
            </a:br>
            <a:br>
              <a:rPr lang="de-DE" dirty="0">
                <a:latin typeface="Nunito Sans" panose="00000500000000000000" pitchFamily="2" charset="0"/>
              </a:rPr>
            </a:br>
            <a:r>
              <a:rPr lang="de-DE" sz="4400" dirty="0">
                <a:latin typeface="Nunito Sans" panose="00000500000000000000" pitchFamily="2" charset="0"/>
              </a:rPr>
              <a:t>Unterbereich: </a:t>
            </a:r>
            <a:br>
              <a:rPr lang="de-DE" sz="4400" dirty="0">
                <a:latin typeface="Nunito Sans" panose="00000500000000000000" pitchFamily="2" charset="0"/>
              </a:rPr>
            </a:br>
            <a:r>
              <a:rPr lang="de-DE" sz="4400" dirty="0">
                <a:latin typeface="Nunito Sans" panose="00000500000000000000" pitchFamily="2" charset="0"/>
              </a:rPr>
              <a:t>Lehrkräfte &amp; (pädagogische) Fachkräfte</a:t>
            </a:r>
            <a:br>
              <a:rPr lang="de-DE" dirty="0">
                <a:latin typeface="Nunito Sans" panose="00000500000000000000" pitchFamily="2" charset="0"/>
              </a:rPr>
            </a:br>
            <a:br>
              <a:rPr lang="de-DE" dirty="0">
                <a:latin typeface="Nunito Sans" panose="00000500000000000000" pitchFamily="2" charset="0"/>
              </a:rPr>
            </a:br>
            <a:r>
              <a:rPr lang="de-DE" sz="2400" dirty="0">
                <a:latin typeface="Nunito Sans" panose="00000500000000000000" pitchFamily="2" charset="0"/>
              </a:rPr>
              <a:t>Farbe: grün</a:t>
            </a:r>
          </a:p>
        </p:txBody>
      </p:sp>
      <p:sp>
        <p:nvSpPr>
          <p:cNvPr id="3" name="Untertitel 2">
            <a:extLst>
              <a:ext uri="{FF2B5EF4-FFF2-40B4-BE49-F238E27FC236}">
                <a16:creationId xmlns:a16="http://schemas.microsoft.com/office/drawing/2014/main" id="{562B3C8B-ADB4-4348-A251-BB4E4AEE8174}"/>
              </a:ext>
            </a:extLst>
          </p:cNvPr>
          <p:cNvSpPr>
            <a:spLocks noGrp="1"/>
          </p:cNvSpPr>
          <p:nvPr>
            <p:ph type="subTitle" idx="1"/>
          </p:nvPr>
        </p:nvSpPr>
        <p:spPr>
          <a:xfrm>
            <a:off x="1524000" y="1620494"/>
            <a:ext cx="9144000" cy="1655762"/>
          </a:xfrm>
        </p:spPr>
        <p:txBody>
          <a:bodyPr/>
          <a:lstStyle/>
          <a:p>
            <a:r>
              <a:rPr lang="de-DE" dirty="0">
                <a:latin typeface="Nunito Sans" panose="00000500000000000000" pitchFamily="2" charset="0"/>
              </a:rPr>
              <a:t>Poster im Themenbereich:</a:t>
            </a:r>
          </a:p>
        </p:txBody>
      </p:sp>
    </p:spTree>
    <p:extLst>
      <p:ext uri="{BB962C8B-B14F-4D97-AF65-F5344CB8AC3E}">
        <p14:creationId xmlns:p14="http://schemas.microsoft.com/office/powerpoint/2010/main" val="39259695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C9C5"/>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EBFAE7F-9DA9-4590-A84D-70DE9B962A0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423" y="829449"/>
            <a:ext cx="1804299" cy="4920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D22731-E72A-43D9-9E3F-28A680601C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2681" y="888779"/>
            <a:ext cx="2503896" cy="37975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C5DB665B-E193-4A55-8C41-D6A629A1873B}"/>
              </a:ext>
            </a:extLst>
          </p:cNvPr>
          <p:cNvSpPr/>
          <p:nvPr/>
        </p:nvSpPr>
        <p:spPr>
          <a:xfrm>
            <a:off x="0" y="67872"/>
            <a:ext cx="12192000" cy="623248"/>
          </a:xfrm>
          <a:prstGeom prst="rect">
            <a:avLst/>
          </a:prstGeom>
        </p:spPr>
        <p:txBody>
          <a:bodyPr wrap="square">
            <a:spAutoFit/>
          </a:bodyPr>
          <a:lstStyle/>
          <a:p>
            <a:pPr marL="81096" marR="0" lvl="0" indent="0" algn="ctr" defTabSz="914400" rtl="0" eaLnBrk="1" fontAlgn="auto" latinLnBrk="0" hangingPunct="1">
              <a:lnSpc>
                <a:spcPct val="100000"/>
              </a:lnSpc>
              <a:spcBef>
                <a:spcPts val="277"/>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Roboto Condensed" panose="020B0604020202020204" charset="0"/>
                <a:ea typeface="Roboto Condensed" panose="020B0604020202020204" charset="0"/>
                <a:cs typeface="Roboto Condensed" panose="020B0604020202020204" charset="0"/>
              </a:rPr>
              <a:t>Kooperation im Klassenzimmer: </a:t>
            </a:r>
          </a:p>
          <a:p>
            <a:pPr marL="81096" marR="0" lvl="0" indent="0" algn="ctr" defTabSz="914400" rtl="0" eaLnBrk="1" fontAlgn="auto" latinLnBrk="0" hangingPunct="1">
              <a:lnSpc>
                <a:spcPct val="100000"/>
              </a:lnSpc>
              <a:spcBef>
                <a:spcPts val="277"/>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Roboto Condensed" panose="020B0604020202020204" charset="0"/>
                <a:ea typeface="Roboto Condensed" panose="020B0604020202020204" charset="0"/>
                <a:cs typeface="Roboto Condensed" panose="020B0604020202020204" charset="0"/>
              </a:rPr>
              <a:t>Wie Ressourcen und Schulleitungshandeln die Kooperation von Schulbegleitungen und Lehrkräften prägen</a:t>
            </a:r>
          </a:p>
        </p:txBody>
      </p:sp>
      <p:sp>
        <p:nvSpPr>
          <p:cNvPr id="5" name="Rechteck 4">
            <a:extLst>
              <a:ext uri="{FF2B5EF4-FFF2-40B4-BE49-F238E27FC236}">
                <a16:creationId xmlns:a16="http://schemas.microsoft.com/office/drawing/2014/main" id="{FC46156D-BC2B-4466-85C7-BC19A954CE39}"/>
              </a:ext>
            </a:extLst>
          </p:cNvPr>
          <p:cNvSpPr/>
          <p:nvPr/>
        </p:nvSpPr>
        <p:spPr>
          <a:xfrm>
            <a:off x="4872601" y="658980"/>
            <a:ext cx="24048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sng" strike="noStrike" kern="1200" cap="none" spc="0" normalizeH="0" baseline="0" noProof="0" dirty="0">
                <a:ln>
                  <a:noFill/>
                </a:ln>
                <a:solidFill>
                  <a:prstClr val="black"/>
                </a:solidFill>
                <a:effectLst/>
                <a:uLnTx/>
                <a:uFillTx/>
                <a:latin typeface="Roboto Condensed" panose="020B0604020202020204" charset="0"/>
                <a:ea typeface="Roboto Condensed" panose="020B0604020202020204" charset="0"/>
                <a:cs typeface="Roboto Condensed" panose="020B0604020202020204" charset="0"/>
              </a:rPr>
              <a:t>Ergebnisse einer Pilotstudie</a:t>
            </a:r>
          </a:p>
        </p:txBody>
      </p:sp>
      <p:graphicFrame>
        <p:nvGraphicFramePr>
          <p:cNvPr id="6" name="Tabelle 5">
            <a:extLst>
              <a:ext uri="{FF2B5EF4-FFF2-40B4-BE49-F238E27FC236}">
                <a16:creationId xmlns:a16="http://schemas.microsoft.com/office/drawing/2014/main" id="{72E4C8C4-2419-4A4D-8591-5E8A2682F5DE}"/>
              </a:ext>
            </a:extLst>
          </p:cNvPr>
          <p:cNvGraphicFramePr>
            <a:graphicFrameLocks noGrp="1"/>
          </p:cNvGraphicFramePr>
          <p:nvPr>
            <p:extLst/>
          </p:nvPr>
        </p:nvGraphicFramePr>
        <p:xfrm>
          <a:off x="385423" y="1457487"/>
          <a:ext cx="11414760" cy="5248064"/>
        </p:xfrm>
        <a:graphic>
          <a:graphicData uri="http://schemas.openxmlformats.org/drawingml/2006/table">
            <a:tbl>
              <a:tblPr/>
              <a:tblGrid>
                <a:gridCol w="11414760">
                  <a:extLst>
                    <a:ext uri="{9D8B030D-6E8A-4147-A177-3AD203B41FA5}">
                      <a16:colId xmlns:a16="http://schemas.microsoft.com/office/drawing/2014/main" val="2114528234"/>
                    </a:ext>
                  </a:extLst>
                </a:gridCol>
              </a:tblGrid>
              <a:tr h="54814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1" dirty="0">
                          <a:latin typeface="Roboto Condensed" panose="020B0604020202020204" charset="0"/>
                          <a:ea typeface="Roboto Condensed" panose="020B0604020202020204" charset="0"/>
                          <a:cs typeface="Roboto Condensed" panose="020B0604020202020204" charset="0"/>
                        </a:rPr>
                        <a:t>Relevanz</a:t>
                      </a:r>
                      <a:r>
                        <a:rPr lang="de-DE" sz="1400" dirty="0">
                          <a:latin typeface="Roboto Condensed" panose="020B0604020202020204" charset="0"/>
                          <a:ea typeface="Roboto Condensed" panose="020B0604020202020204" charset="0"/>
                          <a:cs typeface="Roboto Condensed" panose="020B0604020202020204" charset="0"/>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Roboto Condensed" panose="020B0604020202020204" charset="0"/>
                          <a:ea typeface="Roboto Condensed" panose="020B0604020202020204" charset="0"/>
                          <a:cs typeface="Roboto Condensed" panose="020B0604020202020204" charset="0"/>
                        </a:rPr>
                        <a:t> Schulleitungshandeln und Interaktionelle und Sachliche Ressourcen sind bedeutsam für Kooperation und die inklusive Bildung.</a:t>
                      </a:r>
                    </a:p>
                  </a:txBody>
                  <a:tcPr marL="48035" marR="48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9E3"/>
                    </a:solidFill>
                  </a:tcPr>
                </a:tc>
                <a:extLst>
                  <a:ext uri="{0D108BD9-81ED-4DB2-BD59-A6C34878D82A}">
                    <a16:rowId xmlns:a16="http://schemas.microsoft.com/office/drawing/2014/main" val="86992592"/>
                  </a:ext>
                </a:extLst>
              </a:tr>
              <a:tr h="1117511">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1" dirty="0">
                          <a:latin typeface="Roboto Condensed" panose="020B0604020202020204" charset="0"/>
                          <a:ea typeface="Roboto Condensed" panose="020B0604020202020204" charset="0"/>
                          <a:cs typeface="Roboto Condensed" panose="020B0604020202020204" charset="0"/>
                        </a:rPr>
                        <a:t>Theoretischer Hintergrund</a:t>
                      </a:r>
                      <a:r>
                        <a:rPr lang="de-DE" sz="1400" dirty="0">
                          <a:latin typeface="Roboto Condensed" panose="020B0604020202020204" charset="0"/>
                          <a:ea typeface="Roboto Condensed" panose="020B0604020202020204" charset="0"/>
                          <a:cs typeface="Roboto Condensed" panose="020B0604020202020204" charset="0"/>
                        </a:rPr>
                        <a:t>:</a:t>
                      </a:r>
                      <a:endParaRPr lang="de-DE" sz="1400" dirty="0">
                        <a:solidFill>
                          <a:schemeClr val="tx1"/>
                        </a:solidFill>
                        <a:effectLst/>
                        <a:latin typeface="Roboto Condensed" panose="020B0604020202020204" charset="0"/>
                        <a:ea typeface="Roboto Condensed" panose="020B060402020202020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dirty="0">
                        <a:latin typeface="Roboto Condensed" panose="020B0604020202020204" charset="0"/>
                        <a:ea typeface="Roboto Condensed" panose="020B0604020202020204" charset="0"/>
                        <a:cs typeface="Roboto Condensed" panose="020B060402020202020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dirty="0">
                        <a:latin typeface="Roboto Condensed" panose="020B0604020202020204" charset="0"/>
                        <a:ea typeface="Roboto Condensed" panose="020B0604020202020204" charset="0"/>
                        <a:cs typeface="Roboto Condensed" panose="020B060402020202020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dirty="0">
                        <a:latin typeface="Roboto Condensed" panose="020B0604020202020204" charset="0"/>
                        <a:ea typeface="Roboto Condensed" panose="020B0604020202020204" charset="0"/>
                        <a:cs typeface="Roboto Condensed" panose="020B060402020202020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600" dirty="0">
                        <a:latin typeface="Roboto Condensed" panose="020B0604020202020204" charset="0"/>
                        <a:ea typeface="Roboto Condensed" panose="020B0604020202020204" charset="0"/>
                        <a:cs typeface="Roboto Condensed" panose="020B060402020202020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latin typeface="Roboto Condensed" panose="020B0604020202020204" charset="0"/>
                        <a:ea typeface="Roboto Condensed" panose="020B0604020202020204" charset="0"/>
                        <a:cs typeface="Roboto Condensed" panose="020B0604020202020204" charset="0"/>
                      </a:endParaRPr>
                    </a:p>
                  </a:txBody>
                  <a:tcPr marL="48035" marR="48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9E3"/>
                    </a:solidFill>
                  </a:tcPr>
                </a:tc>
                <a:extLst>
                  <a:ext uri="{0D108BD9-81ED-4DB2-BD59-A6C34878D82A}">
                    <a16:rowId xmlns:a16="http://schemas.microsoft.com/office/drawing/2014/main" val="3682846689"/>
                  </a:ext>
                </a:extLst>
              </a:tr>
              <a:tr h="525650">
                <a:tc>
                  <a:txBody>
                    <a:bodyPr/>
                    <a:lstStyle/>
                    <a:p>
                      <a:pPr algn="ctr">
                        <a:buFont typeface="Arial" panose="020B0604020202020204" pitchFamily="34" charset="0"/>
                        <a:buNone/>
                      </a:pPr>
                      <a:r>
                        <a:rPr lang="de-DE" sz="1400" b="1" dirty="0">
                          <a:latin typeface="Roboto Condensed" panose="020B0604020202020204" charset="0"/>
                          <a:ea typeface="Roboto Condensed" panose="020B0604020202020204" charset="0"/>
                          <a:cs typeface="Times New Roman" panose="02020603050405020304" pitchFamily="18" charset="0"/>
                        </a:rPr>
                        <a:t>Online-Befragung an </a:t>
                      </a:r>
                      <a:r>
                        <a:rPr lang="de-DE" sz="1400" b="1" dirty="0">
                          <a:latin typeface="Roboto Condensed" panose="020B0604020202020204" charset="0"/>
                          <a:ea typeface="Roboto Condensed" panose="020B0604020202020204" charset="0"/>
                          <a:cs typeface="Roboto Condensed" panose="020B0604020202020204" charset="0"/>
                        </a:rPr>
                        <a:t>Schulen im Hochsauerlandkreis (Förder-, Haupt-, Grundschulen)</a:t>
                      </a:r>
                      <a:r>
                        <a:rPr lang="de-DE" sz="1400" dirty="0">
                          <a:latin typeface="Roboto Condensed" panose="020B0604020202020204" charset="0"/>
                          <a:ea typeface="Roboto Condensed" panose="020B0604020202020204" charset="0"/>
                          <a:cs typeface="Roboto Condensed" panose="020B0604020202020204" charset="0"/>
                        </a:rPr>
                        <a:t>:</a:t>
                      </a:r>
                    </a:p>
                    <a:p>
                      <a:pPr marL="285750" indent="-285750" algn="ctr">
                        <a:buFont typeface="Arial" panose="020B0604020202020204" pitchFamily="34" charset="0"/>
                        <a:buChar char="•"/>
                      </a:pPr>
                      <a:r>
                        <a:rPr lang="de-DE" sz="1400" i="1" dirty="0">
                          <a:latin typeface="Roboto Condensed" panose="020B0604020202020204" charset="0"/>
                          <a:ea typeface="Roboto Condensed" panose="020B0604020202020204" charset="0"/>
                          <a:cs typeface="Roboto Condensed" panose="020B0604020202020204" charset="0"/>
                        </a:rPr>
                        <a:t>N</a:t>
                      </a:r>
                      <a:r>
                        <a:rPr lang="de-DE" sz="1400" dirty="0">
                          <a:latin typeface="Roboto Condensed" panose="020B0604020202020204" charset="0"/>
                          <a:ea typeface="Roboto Condensed" panose="020B0604020202020204" charset="0"/>
                          <a:cs typeface="Roboto Condensed" panose="020B0604020202020204" charset="0"/>
                        </a:rPr>
                        <a:t> = 50: </a:t>
                      </a:r>
                      <a:r>
                        <a:rPr lang="de-DE" sz="1400" b="1" dirty="0">
                          <a:latin typeface="Roboto Condensed" panose="020B0604020202020204" charset="0"/>
                          <a:ea typeface="Roboto Condensed" panose="020B0604020202020204" charset="0"/>
                          <a:cs typeface="Roboto Condensed" panose="020B0604020202020204" charset="0"/>
                        </a:rPr>
                        <a:t>27 </a:t>
                      </a:r>
                      <a:r>
                        <a:rPr lang="de-DE" sz="1400" dirty="0">
                          <a:latin typeface="Roboto Condensed" panose="020B0604020202020204" charset="0"/>
                          <a:ea typeface="Roboto Condensed" panose="020B0604020202020204" charset="0"/>
                          <a:cs typeface="Roboto Condensed" panose="020B0604020202020204" charset="0"/>
                        </a:rPr>
                        <a:t>Schulbegleitungen;</a:t>
                      </a:r>
                      <a:r>
                        <a:rPr lang="de-DE" sz="1400" b="0" dirty="0">
                          <a:latin typeface="Roboto Condensed" panose="020B0604020202020204" charset="0"/>
                          <a:ea typeface="Roboto Condensed" panose="020B0604020202020204" charset="0"/>
                          <a:cs typeface="Roboto Condensed" panose="020B0604020202020204" charset="0"/>
                        </a:rPr>
                        <a:t> </a:t>
                      </a:r>
                      <a:r>
                        <a:rPr lang="de-DE" sz="1400" b="1" dirty="0">
                          <a:latin typeface="Roboto Condensed" panose="020B0604020202020204" charset="0"/>
                          <a:ea typeface="Roboto Condensed" panose="020B0604020202020204" charset="0"/>
                          <a:cs typeface="Roboto Condensed" panose="020B0604020202020204" charset="0"/>
                        </a:rPr>
                        <a:t>23 </a:t>
                      </a:r>
                      <a:r>
                        <a:rPr lang="de-DE" sz="1400" dirty="0">
                          <a:latin typeface="Roboto Condensed" panose="020B0604020202020204" charset="0"/>
                          <a:ea typeface="Roboto Condensed" panose="020B0604020202020204" charset="0"/>
                          <a:cs typeface="Roboto Condensed" panose="020B0604020202020204" charset="0"/>
                        </a:rPr>
                        <a:t>Lehrkräfte</a:t>
                      </a:r>
                    </a:p>
                  </a:txBody>
                  <a:tcPr marL="48035" marR="48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9E3"/>
                    </a:solidFill>
                  </a:tcPr>
                </a:tc>
                <a:extLst>
                  <a:ext uri="{0D108BD9-81ED-4DB2-BD59-A6C34878D82A}">
                    <a16:rowId xmlns:a16="http://schemas.microsoft.com/office/drawing/2014/main" val="3094963253"/>
                  </a:ext>
                </a:extLst>
              </a:tr>
              <a:tr h="1252956">
                <a:tc>
                  <a:txBody>
                    <a:bodyPr/>
                    <a:lstStyle/>
                    <a:p>
                      <a:pPr marL="0" indent="0" algn="ctr">
                        <a:buFont typeface="Arial" panose="020B0604020202020204" pitchFamily="34" charset="0"/>
                        <a:buNone/>
                      </a:pPr>
                      <a:endParaRPr lang="de-DE" sz="700" b="1" dirty="0">
                        <a:latin typeface="Roboto Condensed" panose="020B0604020202020204" charset="0"/>
                        <a:ea typeface="Roboto Condensed" panose="020B0604020202020204" charset="0"/>
                        <a:cs typeface="Roboto Condensed" panose="020B0604020202020204" charset="0"/>
                      </a:endParaRPr>
                    </a:p>
                    <a:p>
                      <a:pPr marL="0" indent="0" algn="ctr">
                        <a:buFont typeface="Arial" panose="020B0604020202020204" pitchFamily="34" charset="0"/>
                        <a:buNone/>
                      </a:pPr>
                      <a:r>
                        <a:rPr lang="de-DE" sz="1400" b="1" dirty="0">
                          <a:latin typeface="Roboto Condensed" panose="020B0604020202020204" charset="0"/>
                          <a:ea typeface="Roboto Condensed" panose="020B0604020202020204" charset="0"/>
                          <a:cs typeface="Roboto Condensed" panose="020B0604020202020204" charset="0"/>
                        </a:rPr>
                        <a:t>Instrumente</a:t>
                      </a:r>
                      <a:r>
                        <a:rPr lang="de-DE" sz="1400" dirty="0">
                          <a:latin typeface="Roboto Condensed" panose="020B0604020202020204" charset="0"/>
                          <a:ea typeface="Roboto Condensed" panose="020B0604020202020204" charset="0"/>
                          <a:cs typeface="Roboto Condensed" panose="020B0604020202020204" charset="0"/>
                        </a:rPr>
                        <a:t>: </a:t>
                      </a:r>
                    </a:p>
                    <a:p>
                      <a:pPr marL="285750" indent="-285750" algn="ctr">
                        <a:lnSpc>
                          <a:spcPct val="107000"/>
                        </a:lnSpc>
                        <a:spcAft>
                          <a:spcPts val="800"/>
                        </a:spcAft>
                        <a:buFont typeface="Arial" panose="020B0604020202020204" pitchFamily="34" charset="0"/>
                        <a:buChar char="•"/>
                      </a:pPr>
                      <a:r>
                        <a:rPr lang="de-DE" sz="1400" b="1" dirty="0">
                          <a:latin typeface="Roboto Condensed" panose="020B0604020202020204" charset="0"/>
                          <a:ea typeface="Roboto Condensed" panose="020B0604020202020204" charset="0"/>
                          <a:cs typeface="Times New Roman" panose="02020603050405020304" pitchFamily="18" charset="0"/>
                        </a:rPr>
                        <a:t>Wahrnehmung Schulleitungshandeln</a:t>
                      </a:r>
                      <a:r>
                        <a:rPr lang="de-DE" sz="1400" dirty="0">
                          <a:latin typeface="Roboto Condensed" panose="020B0604020202020204" charset="0"/>
                          <a:ea typeface="Roboto Condensed" panose="020B0604020202020204" charset="0"/>
                          <a:cs typeface="Times New Roman" panose="02020603050405020304" pitchFamily="18" charset="0"/>
                        </a:rPr>
                        <a:t>: Grundverständnis von Kooperation, kooperative Prozesse anstoßen und gestalten, </a:t>
                      </a:r>
                      <a:r>
                        <a:rPr lang="de-DE" sz="1400" dirty="0">
                          <a:latin typeface="Roboto Condensed" panose="020B0604020202020204" charset="0"/>
                          <a:ea typeface="Roboto Condensed" panose="020B0604020202020204" charset="0"/>
                          <a:cs typeface="Roboto Condensed" panose="020B0604020202020204" charset="0"/>
                        </a:rPr>
                        <a:t>konstruktive Arbeitsatmosphäre </a:t>
                      </a:r>
                      <a:r>
                        <a:rPr lang="el-GR" sz="1400" dirty="0">
                          <a:latin typeface="Roboto Condensed" panose="020B0604020202020204" charset="0"/>
                          <a:ea typeface="Roboto Condensed" panose="020B0604020202020204" charset="0"/>
                          <a:cs typeface="Roboto Condensed" panose="020B0604020202020204" charset="0"/>
                        </a:rPr>
                        <a:t>(</a:t>
                      </a:r>
                      <a:r>
                        <a:rPr lang="el-GR" sz="1400" i="1" dirty="0">
                          <a:latin typeface="Roboto Condensed" panose="020B0604020202020204" charset="0"/>
                          <a:ea typeface="Roboto Condensed" panose="020B0604020202020204" charset="0"/>
                          <a:cs typeface="Roboto Condensed" panose="020B0604020202020204" charset="0"/>
                        </a:rPr>
                        <a:t>α</a:t>
                      </a:r>
                      <a:r>
                        <a:rPr lang="el-GR" sz="1400" dirty="0">
                          <a:latin typeface="Roboto Condensed" panose="020B0604020202020204" charset="0"/>
                          <a:ea typeface="Roboto Condensed" panose="020B0604020202020204" charset="0"/>
                          <a:cs typeface="Roboto Condensed" panose="020B0604020202020204" charset="0"/>
                        </a:rPr>
                        <a:t> = .</a:t>
                      </a:r>
                      <a:r>
                        <a:rPr lang="de-DE" sz="1400" dirty="0">
                          <a:latin typeface="Roboto Condensed" panose="020B0604020202020204" charset="0"/>
                          <a:ea typeface="Roboto Condensed" panose="020B0604020202020204" charset="0"/>
                          <a:cs typeface="Roboto Condensed" panose="020B0604020202020204" charset="0"/>
                        </a:rPr>
                        <a:t>96</a:t>
                      </a:r>
                      <a:r>
                        <a:rPr lang="el-GR" sz="1400" dirty="0">
                          <a:latin typeface="Roboto Condensed" panose="020B0604020202020204" charset="0"/>
                          <a:ea typeface="Roboto Condensed" panose="020B0604020202020204" charset="0"/>
                          <a:cs typeface="Roboto Condensed" panose="020B0604020202020204" charset="0"/>
                        </a:rPr>
                        <a:t>)</a:t>
                      </a:r>
                      <a:r>
                        <a:rPr lang="de-DE" sz="1400" b="0" spc="300" baseline="25252" dirty="0">
                          <a:solidFill>
                            <a:schemeClr val="tx1"/>
                          </a:solidFill>
                          <a:latin typeface="Roboto Condensed" panose="020B0604020202020204" charset="0"/>
                          <a:ea typeface="Roboto Condensed" panose="020B0604020202020204" charset="0"/>
                          <a:cs typeface="Arial"/>
                        </a:rPr>
                        <a:t>; </a:t>
                      </a:r>
                      <a:r>
                        <a:rPr lang="de-DE" sz="1400" b="1" dirty="0">
                          <a:latin typeface="Roboto Condensed" panose="020B0604020202020204" charset="0"/>
                          <a:ea typeface="Roboto Condensed" panose="020B0604020202020204" charset="0"/>
                          <a:cs typeface="Times New Roman" panose="02020603050405020304" pitchFamily="18" charset="0"/>
                        </a:rPr>
                        <a:t>Interaktionelle Ressourcen</a:t>
                      </a:r>
                      <a:r>
                        <a:rPr lang="de-DE" sz="1400" dirty="0">
                          <a:latin typeface="Roboto Condensed" panose="020B0604020202020204" charset="0"/>
                          <a:ea typeface="Roboto Condensed" panose="020B0604020202020204" charset="0"/>
                          <a:cs typeface="Times New Roman" panose="02020603050405020304" pitchFamily="18" charset="0"/>
                        </a:rPr>
                        <a:t>: Unterstützung durch Kolleg:innen, Teamatmosphäre, Partizipation, Transparenz </a:t>
                      </a:r>
                      <a:r>
                        <a:rPr lang="el-GR" sz="1400" dirty="0">
                          <a:latin typeface="Roboto Condensed" panose="020B0604020202020204" charset="0"/>
                          <a:ea typeface="Roboto Condensed" panose="020B0604020202020204" charset="0"/>
                          <a:cs typeface="Roboto Condensed" panose="020B0604020202020204" charset="0"/>
                        </a:rPr>
                        <a:t>(</a:t>
                      </a:r>
                      <a:r>
                        <a:rPr lang="el-GR" sz="1400" i="1" dirty="0">
                          <a:latin typeface="Roboto Condensed" panose="020B0604020202020204" charset="0"/>
                          <a:ea typeface="Roboto Condensed" panose="020B0604020202020204" charset="0"/>
                          <a:cs typeface="Roboto Condensed" panose="020B0604020202020204" charset="0"/>
                        </a:rPr>
                        <a:t>α</a:t>
                      </a:r>
                      <a:r>
                        <a:rPr lang="el-GR" sz="1400" dirty="0">
                          <a:latin typeface="Roboto Condensed" panose="020B0604020202020204" charset="0"/>
                          <a:ea typeface="Roboto Condensed" panose="020B0604020202020204" charset="0"/>
                          <a:cs typeface="Roboto Condensed" panose="020B0604020202020204" charset="0"/>
                        </a:rPr>
                        <a:t> = .</a:t>
                      </a:r>
                      <a:r>
                        <a:rPr lang="de-DE" sz="1400" dirty="0">
                          <a:latin typeface="Roboto Condensed" panose="020B0604020202020204" charset="0"/>
                          <a:ea typeface="Roboto Condensed" panose="020B0604020202020204" charset="0"/>
                          <a:cs typeface="Roboto Condensed" panose="020B0604020202020204" charset="0"/>
                        </a:rPr>
                        <a:t>94)</a:t>
                      </a:r>
                      <a:r>
                        <a:rPr lang="de-DE" sz="1400" spc="300" baseline="25252" dirty="0">
                          <a:solidFill>
                            <a:schemeClr val="tx1"/>
                          </a:solidFill>
                          <a:latin typeface="Roboto Condensed" panose="020B0604020202020204" charset="0"/>
                          <a:ea typeface="Roboto Condensed" panose="020B0604020202020204" charset="0"/>
                          <a:cs typeface="Arial"/>
                        </a:rPr>
                        <a:t>;</a:t>
                      </a:r>
                      <a:r>
                        <a:rPr lang="de-DE" sz="1400" b="1" dirty="0">
                          <a:latin typeface="Roboto Condensed" panose="020B0604020202020204" charset="0"/>
                          <a:ea typeface="Roboto Condensed" panose="020B0604020202020204" charset="0"/>
                          <a:cs typeface="Times New Roman" panose="02020603050405020304" pitchFamily="18" charset="0"/>
                        </a:rPr>
                        <a:t>Sachliche Ressourcen</a:t>
                      </a:r>
                      <a:r>
                        <a:rPr lang="de-DE" sz="1400" dirty="0">
                          <a:latin typeface="Roboto Condensed" panose="020B0604020202020204" charset="0"/>
                          <a:ea typeface="Roboto Condensed" panose="020B0604020202020204" charset="0"/>
                          <a:cs typeface="Times New Roman" panose="02020603050405020304" pitchFamily="18" charset="0"/>
                        </a:rPr>
                        <a:t>: Wissensmanagement, Rollen/Aufgabenklarheit </a:t>
                      </a:r>
                      <a:r>
                        <a:rPr lang="el-GR" sz="1400" dirty="0">
                          <a:latin typeface="Roboto Condensed" panose="020B0604020202020204" charset="0"/>
                          <a:ea typeface="Roboto Condensed" panose="020B0604020202020204" charset="0"/>
                          <a:cs typeface="Roboto Condensed" panose="020B0604020202020204" charset="0"/>
                        </a:rPr>
                        <a:t>(</a:t>
                      </a:r>
                      <a:r>
                        <a:rPr lang="el-GR" sz="1400" i="1" dirty="0">
                          <a:latin typeface="Roboto Condensed" panose="020B0604020202020204" charset="0"/>
                          <a:ea typeface="Roboto Condensed" panose="020B0604020202020204" charset="0"/>
                          <a:cs typeface="Roboto Condensed" panose="020B0604020202020204" charset="0"/>
                        </a:rPr>
                        <a:t>α</a:t>
                      </a:r>
                      <a:r>
                        <a:rPr lang="el-GR" sz="1400" dirty="0">
                          <a:latin typeface="Roboto Condensed" panose="020B0604020202020204" charset="0"/>
                          <a:ea typeface="Roboto Condensed" panose="020B0604020202020204" charset="0"/>
                          <a:cs typeface="Roboto Condensed" panose="020B0604020202020204" charset="0"/>
                        </a:rPr>
                        <a:t> = .</a:t>
                      </a:r>
                      <a:r>
                        <a:rPr lang="de-DE" sz="1400" dirty="0">
                          <a:latin typeface="Roboto Condensed" panose="020B0604020202020204" charset="0"/>
                          <a:ea typeface="Roboto Condensed" panose="020B0604020202020204" charset="0"/>
                          <a:cs typeface="Roboto Condensed" panose="020B0604020202020204" charset="0"/>
                        </a:rPr>
                        <a:t>76)</a:t>
                      </a:r>
                      <a:r>
                        <a:rPr lang="de-DE" sz="1400" spc="300" baseline="25252" dirty="0">
                          <a:solidFill>
                            <a:schemeClr val="tx1"/>
                          </a:solidFill>
                          <a:latin typeface="Roboto Condensed" panose="020B0604020202020204" charset="0"/>
                          <a:ea typeface="Roboto Condensed" panose="020B0604020202020204" charset="0"/>
                          <a:cs typeface="Arial"/>
                        </a:rPr>
                        <a:t>;</a:t>
                      </a:r>
                      <a:r>
                        <a:rPr lang="de-DE" sz="1400" b="1" dirty="0">
                          <a:latin typeface="Roboto Condensed" panose="020B0604020202020204" charset="0"/>
                          <a:ea typeface="Roboto Condensed" panose="020B0604020202020204" charset="0"/>
                          <a:cs typeface="Times New Roman" panose="02020603050405020304" pitchFamily="18" charset="0"/>
                        </a:rPr>
                        <a:t>Kooperation</a:t>
                      </a:r>
                      <a:r>
                        <a:rPr lang="de-DE" sz="1400" dirty="0">
                          <a:latin typeface="Roboto Condensed" panose="020B0604020202020204" charset="0"/>
                          <a:ea typeface="Roboto Condensed" panose="020B0604020202020204" charset="0"/>
                          <a:cs typeface="Times New Roman" panose="02020603050405020304" pitchFamily="18" charset="0"/>
                        </a:rPr>
                        <a:t>: Austausch </a:t>
                      </a:r>
                      <a:r>
                        <a:rPr lang="el-GR" sz="1400" dirty="0">
                          <a:latin typeface="Roboto Condensed" panose="020B0604020202020204" charset="0"/>
                          <a:ea typeface="Roboto Condensed" panose="020B0604020202020204" charset="0"/>
                          <a:cs typeface="Roboto Condensed" panose="020B0604020202020204" charset="0"/>
                        </a:rPr>
                        <a:t>(</a:t>
                      </a:r>
                      <a:r>
                        <a:rPr lang="el-GR" sz="1400" i="1" dirty="0">
                          <a:latin typeface="Roboto Condensed" panose="020B0604020202020204" charset="0"/>
                          <a:ea typeface="Roboto Condensed" panose="020B0604020202020204" charset="0"/>
                          <a:cs typeface="Roboto Condensed" panose="020B0604020202020204" charset="0"/>
                        </a:rPr>
                        <a:t>α</a:t>
                      </a:r>
                      <a:r>
                        <a:rPr lang="el-GR" sz="1400" dirty="0">
                          <a:latin typeface="Roboto Condensed" panose="020B0604020202020204" charset="0"/>
                          <a:ea typeface="Roboto Condensed" panose="020B0604020202020204" charset="0"/>
                          <a:cs typeface="Roboto Condensed" panose="020B0604020202020204" charset="0"/>
                        </a:rPr>
                        <a:t> = .</a:t>
                      </a:r>
                      <a:r>
                        <a:rPr lang="de-DE" sz="1400" dirty="0">
                          <a:latin typeface="Roboto Condensed" panose="020B0604020202020204" charset="0"/>
                          <a:ea typeface="Roboto Condensed" panose="020B0604020202020204" charset="0"/>
                          <a:cs typeface="Roboto Condensed" panose="020B0604020202020204" charset="0"/>
                        </a:rPr>
                        <a:t>80)</a:t>
                      </a:r>
                      <a:r>
                        <a:rPr lang="de-DE" sz="1400" dirty="0">
                          <a:latin typeface="Roboto Condensed" panose="020B0604020202020204" charset="0"/>
                          <a:ea typeface="Roboto Condensed" panose="020B0604020202020204" charset="0"/>
                          <a:cs typeface="Times New Roman" panose="02020603050405020304" pitchFamily="18" charset="0"/>
                        </a:rPr>
                        <a:t>, Kokonstruktion (</a:t>
                      </a:r>
                      <a:r>
                        <a:rPr lang="el-GR" sz="1400" i="1" dirty="0">
                          <a:latin typeface="Roboto Condensed" panose="020B0604020202020204" charset="0"/>
                          <a:ea typeface="Roboto Condensed" panose="020B0604020202020204" charset="0"/>
                          <a:cs typeface="Roboto Condensed" panose="020B0604020202020204" charset="0"/>
                        </a:rPr>
                        <a:t>α </a:t>
                      </a:r>
                      <a:r>
                        <a:rPr lang="el-GR" sz="1400" dirty="0">
                          <a:latin typeface="Roboto Condensed" panose="020B0604020202020204" charset="0"/>
                          <a:ea typeface="Roboto Condensed" panose="020B0604020202020204" charset="0"/>
                          <a:cs typeface="Roboto Condensed" panose="020B0604020202020204" charset="0"/>
                        </a:rPr>
                        <a:t>= .</a:t>
                      </a:r>
                      <a:r>
                        <a:rPr lang="de-DE" sz="1400" dirty="0">
                          <a:latin typeface="Roboto Condensed" panose="020B0604020202020204" charset="0"/>
                          <a:ea typeface="Roboto Condensed" panose="020B0604020202020204" charset="0"/>
                          <a:cs typeface="Roboto Condensed" panose="020B0604020202020204" charset="0"/>
                        </a:rPr>
                        <a:t>90)</a:t>
                      </a:r>
                    </a:p>
                    <a:p>
                      <a:pPr marL="285750" indent="-285750" algn="ctr">
                        <a:lnSpc>
                          <a:spcPct val="107000"/>
                        </a:lnSpc>
                        <a:spcAft>
                          <a:spcPts val="800"/>
                        </a:spcAft>
                        <a:buFont typeface="Arial" panose="020B0604020202020204" pitchFamily="34" charset="0"/>
                        <a:buChar char="•"/>
                      </a:pPr>
                      <a:endParaRPr lang="de-DE" sz="100" dirty="0">
                        <a:latin typeface="Roboto Condensed" panose="020B0604020202020204" charset="0"/>
                        <a:ea typeface="Roboto Condensed" panose="020B0604020202020204" charset="0"/>
                        <a:cs typeface="Roboto Condensed" panose="020B0604020202020204" charset="0"/>
                      </a:endParaRPr>
                    </a:p>
                  </a:txBody>
                  <a:tcPr marL="48035" marR="48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9E3"/>
                    </a:solidFill>
                  </a:tcPr>
                </a:tc>
                <a:extLst>
                  <a:ext uri="{0D108BD9-81ED-4DB2-BD59-A6C34878D82A}">
                    <a16:rowId xmlns:a16="http://schemas.microsoft.com/office/drawing/2014/main" val="1929649103"/>
                  </a:ext>
                </a:extLst>
              </a:tr>
              <a:tr h="763868">
                <a:tc>
                  <a:txBody>
                    <a:bodyPr/>
                    <a:lstStyle/>
                    <a:p>
                      <a:pPr marL="0" indent="0" algn="ctr">
                        <a:buFont typeface="Arial" panose="020B0604020202020204" pitchFamily="34" charset="0"/>
                        <a:buNone/>
                      </a:pPr>
                      <a:endParaRPr lang="de-DE" sz="700" b="1" dirty="0">
                        <a:solidFill>
                          <a:schemeClr val="tx1"/>
                        </a:solidFill>
                        <a:effectLst/>
                        <a:latin typeface="Roboto Condensed" panose="020B0604020202020204" charset="0"/>
                        <a:ea typeface="Roboto Condensed" panose="020B0604020202020204" charset="0"/>
                      </a:endParaRPr>
                    </a:p>
                    <a:p>
                      <a:pPr marL="0" indent="0" algn="ctr">
                        <a:buFont typeface="Arial" panose="020B0604020202020204" pitchFamily="34" charset="0"/>
                        <a:buNone/>
                      </a:pPr>
                      <a:r>
                        <a:rPr lang="de-DE" sz="1400" b="1" dirty="0">
                          <a:solidFill>
                            <a:schemeClr val="tx1"/>
                          </a:solidFill>
                          <a:effectLst/>
                          <a:latin typeface="Roboto Condensed" panose="020B0604020202020204" charset="0"/>
                          <a:ea typeface="Roboto Condensed" panose="020B0604020202020204" charset="0"/>
                        </a:rPr>
                        <a:t>Ergebnisse Strukturgleichungsmodelle</a:t>
                      </a:r>
                      <a:r>
                        <a:rPr lang="de-DE" sz="1400" dirty="0">
                          <a:solidFill>
                            <a:schemeClr val="tx1"/>
                          </a:solidFill>
                          <a:effectLst/>
                          <a:latin typeface="Roboto Condensed" panose="020B0604020202020204" charset="0"/>
                          <a:ea typeface="Roboto Condensed" panose="020B0604020202020204" charset="0"/>
                        </a:rPr>
                        <a:t>: </a:t>
                      </a:r>
                    </a:p>
                    <a:p>
                      <a:pPr marL="285750" indent="-285750" algn="ctr">
                        <a:buFont typeface="Arial" panose="020B0604020202020204" pitchFamily="34" charset="0"/>
                        <a:buChar char="•"/>
                      </a:pPr>
                      <a:r>
                        <a:rPr lang="de-DE" sz="1400" dirty="0">
                          <a:solidFill>
                            <a:schemeClr val="tx1"/>
                          </a:solidFill>
                          <a:effectLst/>
                          <a:latin typeface="Roboto Condensed" panose="020B0604020202020204" charset="0"/>
                          <a:ea typeface="Roboto Condensed" panose="020B0604020202020204" charset="0"/>
                        </a:rPr>
                        <a:t>Interaktionelle Ressourcen: </a:t>
                      </a:r>
                      <a:r>
                        <a:rPr lang="de-DE" sz="1400" b="1" dirty="0">
                          <a:solidFill>
                            <a:schemeClr val="tx1"/>
                          </a:solidFill>
                          <a:effectLst/>
                          <a:latin typeface="Roboto Condensed" panose="020B0604020202020204" charset="0"/>
                          <a:ea typeface="Roboto Condensed" panose="020B0604020202020204" charset="0"/>
                        </a:rPr>
                        <a:t>zentrale Rolle</a:t>
                      </a:r>
                      <a:r>
                        <a:rPr lang="de-DE" sz="1400" dirty="0">
                          <a:solidFill>
                            <a:schemeClr val="tx1"/>
                          </a:solidFill>
                          <a:effectLst/>
                          <a:latin typeface="Roboto Condensed" panose="020B0604020202020204" charset="0"/>
                          <a:ea typeface="Roboto Condensed" panose="020B0604020202020204" charset="0"/>
                        </a:rPr>
                        <a:t> für Kooperation; vermittelnde Funktion?</a:t>
                      </a:r>
                    </a:p>
                    <a:p>
                      <a:pPr marL="285750" indent="-285750" algn="ctr">
                        <a:buFont typeface="Arial" panose="020B0604020202020204" pitchFamily="34" charset="0"/>
                        <a:buChar char="•"/>
                      </a:pPr>
                      <a:r>
                        <a:rPr lang="de-DE" sz="1400" dirty="0">
                          <a:solidFill>
                            <a:schemeClr val="tx1"/>
                          </a:solidFill>
                          <a:effectLst/>
                          <a:latin typeface="Roboto Condensed" panose="020B0604020202020204" charset="0"/>
                          <a:ea typeface="Roboto Condensed" panose="020B0604020202020204" charset="0"/>
                        </a:rPr>
                        <a:t>Schulleitungshandeln: </a:t>
                      </a:r>
                      <a:r>
                        <a:rPr lang="de-DE" sz="1400" b="1" dirty="0">
                          <a:solidFill>
                            <a:schemeClr val="tx1"/>
                          </a:solidFill>
                          <a:effectLst/>
                          <a:latin typeface="Roboto Condensed" panose="020B0604020202020204" charset="0"/>
                          <a:ea typeface="Roboto Condensed" panose="020B0604020202020204" charset="0"/>
                        </a:rPr>
                        <a:t>indirekter Zusammenhang </a:t>
                      </a:r>
                      <a:r>
                        <a:rPr lang="de-DE" sz="1400" dirty="0">
                          <a:solidFill>
                            <a:schemeClr val="tx1"/>
                          </a:solidFill>
                          <a:effectLst/>
                          <a:latin typeface="Roboto Condensed" panose="020B0604020202020204" charset="0"/>
                          <a:ea typeface="Roboto Condensed" panose="020B0604020202020204" charset="0"/>
                        </a:rPr>
                        <a:t>zur Zusammenarbeit über Interaktionelle Ressourcen</a:t>
                      </a:r>
                    </a:p>
                    <a:p>
                      <a:pPr marL="285750" indent="-285750" algn="ctr">
                        <a:buFont typeface="Arial" panose="020B0604020202020204" pitchFamily="34" charset="0"/>
                        <a:buChar char="•"/>
                      </a:pPr>
                      <a:endParaRPr lang="de-DE" sz="500" dirty="0">
                        <a:solidFill>
                          <a:schemeClr val="tx1"/>
                        </a:solidFill>
                        <a:effectLst/>
                        <a:latin typeface="Roboto Condensed" panose="020B0604020202020204" charset="0"/>
                        <a:ea typeface="Roboto Condensed" panose="020B0604020202020204" charset="0"/>
                      </a:endParaRPr>
                    </a:p>
                  </a:txBody>
                  <a:tcPr marL="48035" marR="48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9E3"/>
                    </a:solidFill>
                  </a:tcPr>
                </a:tc>
                <a:extLst>
                  <a:ext uri="{0D108BD9-81ED-4DB2-BD59-A6C34878D82A}">
                    <a16:rowId xmlns:a16="http://schemas.microsoft.com/office/drawing/2014/main" val="3859705399"/>
                  </a:ext>
                </a:extLst>
              </a:tr>
              <a:tr h="862888">
                <a:tc>
                  <a:txBody>
                    <a:bodyPr/>
                    <a:lstStyle/>
                    <a:p>
                      <a:pPr marL="0" indent="0" algn="ctr">
                        <a:buFont typeface="Arial" panose="020B0604020202020204" pitchFamily="34" charset="0"/>
                        <a:buNone/>
                      </a:pPr>
                      <a:endParaRPr lang="de-DE" sz="700" b="1" dirty="0">
                        <a:solidFill>
                          <a:schemeClr val="tx1"/>
                        </a:solidFill>
                        <a:effectLst/>
                        <a:latin typeface="Roboto Condensed" panose="020B0604020202020204" charset="0"/>
                        <a:ea typeface="Roboto Condensed" panose="020B0604020202020204" charset="0"/>
                      </a:endParaRPr>
                    </a:p>
                    <a:p>
                      <a:pPr marL="0" indent="0" algn="ctr">
                        <a:buFont typeface="Arial" panose="020B0604020202020204" pitchFamily="34" charset="0"/>
                        <a:buNone/>
                      </a:pPr>
                      <a:r>
                        <a:rPr lang="de-DE" sz="1400" b="1" dirty="0">
                          <a:solidFill>
                            <a:schemeClr val="tx1"/>
                          </a:solidFill>
                          <a:effectLst/>
                          <a:latin typeface="Roboto Condensed" panose="020B0604020202020204" charset="0"/>
                          <a:ea typeface="Roboto Condensed" panose="020B0604020202020204" charset="0"/>
                        </a:rPr>
                        <a:t>Limitationen und Forschungsüberlegungen</a:t>
                      </a:r>
                      <a:r>
                        <a:rPr lang="de-DE" sz="1400" dirty="0">
                          <a:solidFill>
                            <a:schemeClr val="tx1"/>
                          </a:solidFill>
                          <a:effectLst/>
                          <a:latin typeface="Roboto Condensed" panose="020B0604020202020204" charset="0"/>
                          <a:ea typeface="Roboto Condensed" panose="020B0604020202020204" charset="0"/>
                        </a:rPr>
                        <a:t>: </a:t>
                      </a:r>
                    </a:p>
                    <a:p>
                      <a:pPr marL="285750" indent="-285750" algn="ctr">
                        <a:buFont typeface="Arial" panose="020B0604020202020204" pitchFamily="34" charset="0"/>
                        <a:buChar char="•"/>
                      </a:pPr>
                      <a:r>
                        <a:rPr lang="de-DE" altLang="de-DE" sz="1400" b="1" dirty="0">
                          <a:solidFill>
                            <a:schemeClr val="tx1"/>
                          </a:solidFill>
                          <a:latin typeface="Roboto Condensed" panose="020B0604020202020204" charset="0"/>
                          <a:ea typeface="Roboto Condensed" panose="020B0604020202020204" charset="0"/>
                          <a:cs typeface="Roboto Condensed" panose="020B0604020202020204" charset="0"/>
                        </a:rPr>
                        <a:t>kleine Stichprobe</a:t>
                      </a:r>
                      <a:r>
                        <a:rPr lang="de-DE" altLang="de-DE" sz="1400" b="0" dirty="0">
                          <a:solidFill>
                            <a:schemeClr val="tx1"/>
                          </a:solidFill>
                          <a:latin typeface="Roboto Condensed" panose="020B0604020202020204" charset="0"/>
                          <a:ea typeface="Roboto Condensed" panose="020B0604020202020204" charset="0"/>
                          <a:cs typeface="Roboto Condensed" panose="020B0604020202020204" charset="0"/>
                        </a:rPr>
                        <a:t>:</a:t>
                      </a:r>
                      <a:r>
                        <a:rPr lang="de-DE" altLang="de-DE" sz="1400" b="1" dirty="0">
                          <a:solidFill>
                            <a:schemeClr val="tx1"/>
                          </a:solidFill>
                          <a:latin typeface="Roboto Condensed" panose="020B0604020202020204" charset="0"/>
                          <a:ea typeface="Roboto Condensed" panose="020B0604020202020204" charset="0"/>
                          <a:cs typeface="Roboto Condensed" panose="020B0604020202020204" charset="0"/>
                        </a:rPr>
                        <a:t> </a:t>
                      </a:r>
                      <a:r>
                        <a:rPr lang="de-DE" altLang="de-DE" sz="1400" dirty="0">
                          <a:solidFill>
                            <a:schemeClr val="tx1"/>
                          </a:solidFill>
                          <a:latin typeface="Roboto Condensed" panose="020B0604020202020204" charset="0"/>
                          <a:ea typeface="Roboto Condensed" panose="020B0604020202020204" charset="0"/>
                          <a:cs typeface="Roboto Condensed" panose="020B0604020202020204" charset="0"/>
                        </a:rPr>
                        <a:t>Generalisierbarkeit; schränkt die Anwendung von Strukturgleichungsmodellen ein</a:t>
                      </a:r>
                      <a:endParaRPr lang="de-DE" sz="1400" dirty="0">
                        <a:solidFill>
                          <a:schemeClr val="tx1"/>
                        </a:solidFill>
                        <a:effectLst/>
                        <a:latin typeface="Roboto Condensed" panose="020B0604020202020204" charset="0"/>
                        <a:ea typeface="Roboto Condensed" panose="020B0604020202020204" charset="0"/>
                      </a:endParaRPr>
                    </a:p>
                    <a:p>
                      <a:pPr marL="285750" indent="-285750" algn="ctr">
                        <a:buFont typeface="Arial" panose="020B0604020202020204" pitchFamily="34" charset="0"/>
                        <a:buChar char="•"/>
                      </a:pPr>
                      <a:r>
                        <a:rPr lang="de-DE" sz="1400" b="1" dirty="0">
                          <a:solidFill>
                            <a:schemeClr val="tx1"/>
                          </a:solidFill>
                          <a:effectLst/>
                          <a:latin typeface="Roboto Condensed" panose="020B0604020202020204" charset="0"/>
                          <a:ea typeface="Roboto Condensed" panose="020B0604020202020204" charset="0"/>
                        </a:rPr>
                        <a:t>größere</a:t>
                      </a:r>
                      <a:r>
                        <a:rPr lang="de-DE" sz="1400" dirty="0">
                          <a:solidFill>
                            <a:schemeClr val="tx1"/>
                          </a:solidFill>
                          <a:effectLst/>
                          <a:latin typeface="Roboto Condensed" panose="020B0604020202020204" charset="0"/>
                          <a:ea typeface="Roboto Condensed" panose="020B0604020202020204" charset="0"/>
                        </a:rPr>
                        <a:t> Stichprobe, </a:t>
                      </a:r>
                      <a:r>
                        <a:rPr lang="de-DE" sz="1400" dirty="0">
                          <a:solidFill>
                            <a:srgbClr val="000000"/>
                          </a:solidFill>
                          <a:latin typeface="Roboto Condensed" panose="020B0604020202020204" charset="0"/>
                          <a:ea typeface="Roboto Condensed" panose="020B0604020202020204" charset="0"/>
                          <a:cs typeface="Calibri" panose="020F0502020204030204" pitchFamily="34" charset="0"/>
                        </a:rPr>
                        <a:t>Einbeziehung </a:t>
                      </a:r>
                      <a:r>
                        <a:rPr lang="de-DE" sz="1400" b="1" dirty="0">
                          <a:solidFill>
                            <a:srgbClr val="000000"/>
                          </a:solidFill>
                          <a:latin typeface="Roboto Condensed" panose="020B0604020202020204" charset="0"/>
                          <a:ea typeface="Roboto Condensed" panose="020B0604020202020204" charset="0"/>
                          <a:cs typeface="Calibri" panose="020F0502020204030204" pitchFamily="34" charset="0"/>
                        </a:rPr>
                        <a:t>weiterer Einflussvariablen </a:t>
                      </a:r>
                      <a:r>
                        <a:rPr lang="de-DE" sz="1400" dirty="0">
                          <a:solidFill>
                            <a:srgbClr val="000000"/>
                          </a:solidFill>
                          <a:latin typeface="Roboto Condensed" panose="020B0604020202020204" charset="0"/>
                          <a:ea typeface="Roboto Condensed" panose="020B0604020202020204" charset="0"/>
                          <a:cs typeface="Calibri" panose="020F0502020204030204" pitchFamily="34" charset="0"/>
                        </a:rPr>
                        <a:t>in einem </a:t>
                      </a:r>
                      <a:r>
                        <a:rPr lang="de-DE" sz="1400" b="1" dirty="0">
                          <a:solidFill>
                            <a:srgbClr val="000000"/>
                          </a:solidFill>
                          <a:latin typeface="Roboto Condensed" panose="020B0604020202020204" charset="0"/>
                          <a:ea typeface="Roboto Condensed" panose="020B0604020202020204" charset="0"/>
                          <a:cs typeface="Calibri" panose="020F0502020204030204" pitchFamily="34" charset="0"/>
                        </a:rPr>
                        <a:t>erweiterten Modell</a:t>
                      </a:r>
                    </a:p>
                    <a:p>
                      <a:pPr marL="0" indent="0" algn="ctr">
                        <a:buFont typeface="Arial" panose="020B0604020202020204" pitchFamily="34" charset="0"/>
                        <a:buNone/>
                      </a:pPr>
                      <a:endParaRPr lang="de-DE" sz="400" b="1" dirty="0">
                        <a:solidFill>
                          <a:srgbClr val="000000"/>
                        </a:solidFill>
                        <a:latin typeface="Roboto Condensed" panose="020B0604020202020204" charset="0"/>
                        <a:ea typeface="Roboto Condensed" panose="020B0604020202020204" charset="0"/>
                        <a:cs typeface="Calibri" panose="020F0502020204030204" pitchFamily="34" charset="0"/>
                      </a:endParaRPr>
                    </a:p>
                    <a:p>
                      <a:pPr marL="0" indent="0" algn="ctr">
                        <a:buFont typeface="Arial" panose="020B0604020202020204" pitchFamily="34" charset="0"/>
                        <a:buNone/>
                      </a:pPr>
                      <a:endParaRPr lang="de-DE" sz="500" b="1" dirty="0">
                        <a:solidFill>
                          <a:schemeClr val="tx1"/>
                        </a:solidFill>
                        <a:effectLst/>
                        <a:latin typeface="Roboto Condensed" panose="020B0604020202020204" charset="0"/>
                        <a:ea typeface="Roboto Condensed" panose="020B0604020202020204" charset="0"/>
                      </a:endParaRPr>
                    </a:p>
                  </a:txBody>
                  <a:tcPr marL="48035" marR="48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9E3"/>
                    </a:solidFill>
                  </a:tcPr>
                </a:tc>
                <a:extLst>
                  <a:ext uri="{0D108BD9-81ED-4DB2-BD59-A6C34878D82A}">
                    <a16:rowId xmlns:a16="http://schemas.microsoft.com/office/drawing/2014/main" val="3073869208"/>
                  </a:ext>
                </a:extLst>
              </a:tr>
            </a:tbl>
          </a:graphicData>
        </a:graphic>
      </p:graphicFrame>
      <p:grpSp>
        <p:nvGrpSpPr>
          <p:cNvPr id="7" name="Gruppieren 6">
            <a:extLst>
              <a:ext uri="{FF2B5EF4-FFF2-40B4-BE49-F238E27FC236}">
                <a16:creationId xmlns:a16="http://schemas.microsoft.com/office/drawing/2014/main" id="{133D4CA1-15A3-4C3E-854B-3176CA5511C5}"/>
              </a:ext>
            </a:extLst>
          </p:cNvPr>
          <p:cNvGrpSpPr/>
          <p:nvPr/>
        </p:nvGrpSpPr>
        <p:grpSpPr>
          <a:xfrm>
            <a:off x="1961921" y="2228395"/>
            <a:ext cx="8261764" cy="788722"/>
            <a:chOff x="-362436" y="1961443"/>
            <a:chExt cx="12972739" cy="2294846"/>
          </a:xfrm>
        </p:grpSpPr>
        <p:graphicFrame>
          <p:nvGraphicFramePr>
            <p:cNvPr id="8" name="Diagramm 7">
              <a:extLst>
                <a:ext uri="{FF2B5EF4-FFF2-40B4-BE49-F238E27FC236}">
                  <a16:creationId xmlns:a16="http://schemas.microsoft.com/office/drawing/2014/main" id="{3A128F77-C2C3-46D3-B259-3C2C111482FD}"/>
                </a:ext>
              </a:extLst>
            </p:cNvPr>
            <p:cNvGraphicFramePr/>
            <p:nvPr>
              <p:extLst/>
            </p:nvPr>
          </p:nvGraphicFramePr>
          <p:xfrm>
            <a:off x="-362436" y="2005671"/>
            <a:ext cx="12916872" cy="225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feld 8">
              <a:extLst>
                <a:ext uri="{FF2B5EF4-FFF2-40B4-BE49-F238E27FC236}">
                  <a16:creationId xmlns:a16="http://schemas.microsoft.com/office/drawing/2014/main" id="{562B458B-A260-4BA3-A67E-077CE2E1A63A}"/>
                </a:ext>
              </a:extLst>
            </p:cNvPr>
            <p:cNvSpPr txBox="1"/>
            <p:nvPr/>
          </p:nvSpPr>
          <p:spPr>
            <a:xfrm>
              <a:off x="-316609" y="1961443"/>
              <a:ext cx="4109726" cy="8059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sng" strike="noStrike" kern="1200" cap="none" spc="0" normalizeH="0" baseline="0" noProof="0" dirty="0">
                  <a:ln>
                    <a:noFill/>
                  </a:ln>
                  <a:solidFill>
                    <a:srgbClr val="E7E6E6"/>
                  </a:solidFill>
                  <a:effectLst/>
                  <a:uLnTx/>
                  <a:uFillTx/>
                  <a:latin typeface="Roboto Condensed" panose="020B0604020202020204" charset="0"/>
                  <a:ea typeface="Roboto Condensed" panose="020B0604020202020204" charset="0"/>
                  <a:cs typeface="+mn-cs"/>
                </a:rPr>
                <a:t>Input</a:t>
              </a:r>
            </a:p>
          </p:txBody>
        </p:sp>
        <p:sp>
          <p:nvSpPr>
            <p:cNvPr id="10" name="Textfeld 9">
              <a:extLst>
                <a:ext uri="{FF2B5EF4-FFF2-40B4-BE49-F238E27FC236}">
                  <a16:creationId xmlns:a16="http://schemas.microsoft.com/office/drawing/2014/main" id="{9A390E6F-4998-4C5D-AEA7-69BDF8811B43}"/>
                </a:ext>
              </a:extLst>
            </p:cNvPr>
            <p:cNvSpPr txBox="1"/>
            <p:nvPr/>
          </p:nvSpPr>
          <p:spPr>
            <a:xfrm>
              <a:off x="4075058" y="2005671"/>
              <a:ext cx="4087710" cy="8059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sng" strike="noStrike" kern="1200" cap="none" spc="0" normalizeH="0" baseline="0" noProof="0" dirty="0">
                  <a:ln>
                    <a:noFill/>
                  </a:ln>
                  <a:solidFill>
                    <a:srgbClr val="E7E6E6"/>
                  </a:solidFill>
                  <a:effectLst/>
                  <a:uLnTx/>
                  <a:uFillTx/>
                  <a:latin typeface="Roboto Condensed" panose="020B0604020202020204" charset="0"/>
                  <a:ea typeface="Roboto Condensed" panose="020B0604020202020204" charset="0"/>
                  <a:cs typeface="+mn-cs"/>
                </a:rPr>
                <a:t>Process</a:t>
              </a:r>
            </a:p>
          </p:txBody>
        </p:sp>
        <p:sp>
          <p:nvSpPr>
            <p:cNvPr id="11" name="Textfeld 10">
              <a:extLst>
                <a:ext uri="{FF2B5EF4-FFF2-40B4-BE49-F238E27FC236}">
                  <a16:creationId xmlns:a16="http://schemas.microsoft.com/office/drawing/2014/main" id="{2C61D038-3890-4928-86B0-16C554BF2A4F}"/>
                </a:ext>
              </a:extLst>
            </p:cNvPr>
            <p:cNvSpPr txBox="1"/>
            <p:nvPr/>
          </p:nvSpPr>
          <p:spPr>
            <a:xfrm>
              <a:off x="8377225" y="2005671"/>
              <a:ext cx="4233078" cy="8059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sng" strike="noStrike" kern="1200" cap="none" spc="0" normalizeH="0" baseline="0" noProof="0" dirty="0">
                  <a:ln>
                    <a:noFill/>
                  </a:ln>
                  <a:solidFill>
                    <a:srgbClr val="E7E6E6"/>
                  </a:solidFill>
                  <a:effectLst/>
                  <a:uLnTx/>
                  <a:uFillTx/>
                  <a:latin typeface="Roboto Condensed" panose="020B0604020202020204" charset="0"/>
                  <a:ea typeface="Roboto Condensed" panose="020B0604020202020204" charset="0"/>
                  <a:cs typeface="+mn-cs"/>
                </a:rPr>
                <a:t>Output</a:t>
              </a:r>
            </a:p>
          </p:txBody>
        </p:sp>
      </p:grpSp>
      <p:sp>
        <p:nvSpPr>
          <p:cNvPr id="12" name="Textfeld 11">
            <a:extLst>
              <a:ext uri="{FF2B5EF4-FFF2-40B4-BE49-F238E27FC236}">
                <a16:creationId xmlns:a16="http://schemas.microsoft.com/office/drawing/2014/main" id="{45E5466F-B57A-4DCD-A5DE-2D351B0BD72C}"/>
              </a:ext>
            </a:extLst>
          </p:cNvPr>
          <p:cNvSpPr txBox="1"/>
          <p:nvPr/>
        </p:nvSpPr>
        <p:spPr>
          <a:xfrm>
            <a:off x="3091811" y="936991"/>
            <a:ext cx="5972797" cy="276999"/>
          </a:xfrm>
          <a:prstGeom prst="rect">
            <a:avLst/>
          </a:prstGeom>
          <a:noFill/>
        </p:spPr>
        <p:txBody>
          <a:bodyPr wrap="square">
            <a:spAutoFit/>
          </a:bodyPr>
          <a:lstStyle/>
          <a:p>
            <a:pPr marL="81096" marR="0" lvl="0" indent="0" algn="l" defTabSz="914400" rtl="0" eaLnBrk="1" fontAlgn="auto" latinLnBrk="0" hangingPunct="1">
              <a:lnSpc>
                <a:spcPct val="100000"/>
              </a:lnSpc>
              <a:spcBef>
                <a:spcPts val="3459"/>
              </a:spcBef>
              <a:spcAft>
                <a:spcPts val="0"/>
              </a:spcAft>
              <a:buClrTx/>
              <a:buSzTx/>
              <a:buFontTx/>
              <a:buNone/>
              <a:tabLst/>
              <a:defRPr/>
            </a:pPr>
            <a:r>
              <a:rPr kumimoji="0" lang="de-DE" sz="1200" b="1" i="0" u="none" strike="noStrike" kern="0" cap="none" spc="30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Arial"/>
              </a:rPr>
              <a:t>Lara Ufermann</a:t>
            </a:r>
            <a:r>
              <a:rPr kumimoji="0" lang="de-DE" sz="1200" b="0" i="0" u="none" strike="noStrike" kern="1200" cap="none" spc="300" normalizeH="0" baseline="25252" noProof="0" dirty="0">
                <a:ln>
                  <a:noFill/>
                </a:ln>
                <a:solidFill>
                  <a:prstClr val="black"/>
                </a:solidFill>
                <a:effectLst/>
                <a:uLnTx/>
                <a:uFillTx/>
                <a:latin typeface="Roboto Condensed" panose="02000000000000000000" pitchFamily="2" charset="0"/>
                <a:ea typeface="Roboto Condensed" panose="02000000000000000000" pitchFamily="2" charset="0"/>
                <a:cs typeface="Arial"/>
              </a:rPr>
              <a:t>1</a:t>
            </a:r>
            <a:r>
              <a:rPr kumimoji="0" lang="de-DE" sz="1200" b="0" i="0" u="none" strike="noStrike" kern="0" cap="none" spc="300" normalizeH="0" baseline="25252" noProof="0" dirty="0">
                <a:ln>
                  <a:noFill/>
                </a:ln>
                <a:solidFill>
                  <a:prstClr val="black"/>
                </a:solidFill>
                <a:effectLst/>
                <a:uLnTx/>
                <a:uFillTx/>
                <a:latin typeface="Roboto Condensed" panose="02000000000000000000" pitchFamily="2" charset="0"/>
                <a:ea typeface="Roboto Condensed" panose="02000000000000000000" pitchFamily="2" charset="0"/>
                <a:cs typeface="Arial"/>
              </a:rPr>
              <a:t>,2</a:t>
            </a:r>
            <a:r>
              <a:rPr kumimoji="0" lang="de-DE" sz="1200" b="1" i="0" u="none" strike="noStrike" kern="0" cap="none" spc="30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Arial"/>
              </a:rPr>
              <a:t>, Holger Domsch</a:t>
            </a:r>
            <a:r>
              <a:rPr kumimoji="0" lang="de-DE" sz="1200" b="0" i="0" u="none" strike="noStrike" kern="0" cap="none" spc="300" normalizeH="0" baseline="25252" noProof="0" dirty="0">
                <a:ln>
                  <a:noFill/>
                </a:ln>
                <a:solidFill>
                  <a:prstClr val="black"/>
                </a:solidFill>
                <a:effectLst/>
                <a:uLnTx/>
                <a:uFillTx/>
                <a:latin typeface="Roboto Condensed" panose="02000000000000000000" pitchFamily="2" charset="0"/>
                <a:ea typeface="Roboto Condensed" panose="02000000000000000000" pitchFamily="2" charset="0"/>
                <a:cs typeface="Arial"/>
              </a:rPr>
              <a:t>1</a:t>
            </a:r>
            <a:r>
              <a:rPr kumimoji="0" lang="de-DE" sz="1200" b="1" i="0" u="none" strike="noStrike" kern="0" cap="none" spc="30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Arial"/>
              </a:rPr>
              <a:t>,  Karolina Urton</a:t>
            </a:r>
            <a:r>
              <a:rPr kumimoji="0" lang="de-DE" sz="1200" b="0" i="0" u="none" strike="noStrike" kern="0" cap="none" spc="300" normalizeH="0" baseline="25252" noProof="0" dirty="0">
                <a:ln>
                  <a:noFill/>
                </a:ln>
                <a:solidFill>
                  <a:prstClr val="black"/>
                </a:solidFill>
                <a:effectLst/>
                <a:uLnTx/>
                <a:uFillTx/>
                <a:latin typeface="Roboto Condensed" panose="02000000000000000000" pitchFamily="2" charset="0"/>
                <a:ea typeface="Roboto Condensed" panose="02000000000000000000" pitchFamily="2" charset="0"/>
                <a:cs typeface="Arial"/>
              </a:rPr>
              <a:t>2</a:t>
            </a:r>
          </a:p>
        </p:txBody>
      </p:sp>
      <p:grpSp>
        <p:nvGrpSpPr>
          <p:cNvPr id="13" name="Gruppieren 12">
            <a:extLst>
              <a:ext uri="{FF2B5EF4-FFF2-40B4-BE49-F238E27FC236}">
                <a16:creationId xmlns:a16="http://schemas.microsoft.com/office/drawing/2014/main" id="{635FF602-091D-4BE1-92C7-409E07073F3A}"/>
              </a:ext>
            </a:extLst>
          </p:cNvPr>
          <p:cNvGrpSpPr/>
          <p:nvPr/>
        </p:nvGrpSpPr>
        <p:grpSpPr>
          <a:xfrm>
            <a:off x="3091811" y="1148743"/>
            <a:ext cx="3745816" cy="274190"/>
            <a:chOff x="3091811" y="1202083"/>
            <a:chExt cx="3745816" cy="274190"/>
          </a:xfrm>
        </p:grpSpPr>
        <p:sp>
          <p:nvSpPr>
            <p:cNvPr id="14" name="Textfeld 13">
              <a:extLst>
                <a:ext uri="{FF2B5EF4-FFF2-40B4-BE49-F238E27FC236}">
                  <a16:creationId xmlns:a16="http://schemas.microsoft.com/office/drawing/2014/main" id="{D48BA160-689E-4993-B6DF-9B404C5A2A93}"/>
                </a:ext>
              </a:extLst>
            </p:cNvPr>
            <p:cNvSpPr txBox="1"/>
            <p:nvPr/>
          </p:nvSpPr>
          <p:spPr>
            <a:xfrm>
              <a:off x="3091811" y="1208956"/>
              <a:ext cx="2294877" cy="267317"/>
            </a:xfrm>
            <a:prstGeom prst="rect">
              <a:avLst/>
            </a:prstGeom>
            <a:noFill/>
          </p:spPr>
          <p:txBody>
            <a:bodyPr wrap="square">
              <a:spAutoFit/>
            </a:bodyPr>
            <a:lstStyle/>
            <a:p>
              <a:pPr marL="79745" marR="454137" lvl="0" indent="0" algn="just" defTabSz="914400" rtl="0" eaLnBrk="1" fontAlgn="auto" latinLnBrk="0" hangingPunct="1">
                <a:lnSpc>
                  <a:spcPct val="101200"/>
                </a:lnSpc>
                <a:spcBef>
                  <a:spcPts val="1096"/>
                </a:spcBef>
                <a:spcAft>
                  <a:spcPts val="0"/>
                </a:spcAft>
                <a:buClrTx/>
                <a:buSzTx/>
                <a:buFontTx/>
                <a:buNone/>
                <a:tabLst>
                  <a:tab pos="564968" algn="l"/>
                </a:tabLst>
                <a:defRPr/>
              </a:pPr>
              <a:r>
                <a:rPr kumimoji="0" lang="de-DE" sz="1200" b="0" i="0" u="none" strike="noStrike" kern="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Calibri"/>
                </a:rPr>
                <a:t>1.  FH Münster</a:t>
              </a:r>
            </a:p>
          </p:txBody>
        </p:sp>
        <p:sp>
          <p:nvSpPr>
            <p:cNvPr id="15" name="Textfeld 14">
              <a:extLst>
                <a:ext uri="{FF2B5EF4-FFF2-40B4-BE49-F238E27FC236}">
                  <a16:creationId xmlns:a16="http://schemas.microsoft.com/office/drawing/2014/main" id="{17E05FB0-24A9-4F59-80C7-3132FC5F4EBC}"/>
                </a:ext>
              </a:extLst>
            </p:cNvPr>
            <p:cNvSpPr txBox="1"/>
            <p:nvPr/>
          </p:nvSpPr>
          <p:spPr>
            <a:xfrm>
              <a:off x="4284926" y="1202083"/>
              <a:ext cx="2552701" cy="271677"/>
            </a:xfrm>
            <a:prstGeom prst="rect">
              <a:avLst/>
            </a:prstGeom>
            <a:noFill/>
          </p:spPr>
          <p:txBody>
            <a:bodyPr wrap="square">
              <a:spAutoFit/>
            </a:bodyPr>
            <a:lstStyle/>
            <a:p>
              <a:pPr marL="79745" marR="454137" lvl="0" indent="0" algn="just" defTabSz="914400" rtl="0" eaLnBrk="1" fontAlgn="auto" latinLnBrk="0" hangingPunct="1">
                <a:lnSpc>
                  <a:spcPct val="101200"/>
                </a:lnSpc>
                <a:spcBef>
                  <a:spcPts val="1096"/>
                </a:spcBef>
                <a:spcAft>
                  <a:spcPts val="0"/>
                </a:spcAft>
                <a:buClrTx/>
                <a:buSzTx/>
                <a:buFontTx/>
                <a:buNone/>
                <a:tabLst>
                  <a:tab pos="564968" algn="l"/>
                </a:tabLst>
                <a:defRPr/>
              </a:pPr>
              <a:r>
                <a:rPr kumimoji="0" lang="de-DE" sz="1200" b="0" i="0" u="none" strike="noStrike" kern="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Calibri"/>
                </a:rPr>
                <a:t>2. Universität Münster</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Rechteck 15">
            <a:extLst>
              <a:ext uri="{FF2B5EF4-FFF2-40B4-BE49-F238E27FC236}">
                <a16:creationId xmlns:a16="http://schemas.microsoft.com/office/drawing/2014/main" id="{DB8E5325-463A-4782-B2F6-2B2BF7B128A1}"/>
              </a:ext>
            </a:extLst>
          </p:cNvPr>
          <p:cNvSpPr/>
          <p:nvPr/>
        </p:nvSpPr>
        <p:spPr>
          <a:xfrm>
            <a:off x="11277600" y="6039293"/>
            <a:ext cx="985284" cy="818707"/>
          </a:xfrm>
          <a:prstGeom prst="rect">
            <a:avLst/>
          </a:prstGeom>
          <a:solidFill>
            <a:srgbClr val="82AF29"/>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prstClr val="black"/>
                </a:solidFill>
                <a:effectLst/>
                <a:uLnTx/>
                <a:uFillTx/>
                <a:latin typeface="Arial"/>
                <a:ea typeface="+mn-ea"/>
                <a:cs typeface="+mn-cs"/>
              </a:rPr>
              <a:t>3</a:t>
            </a:r>
          </a:p>
        </p:txBody>
      </p:sp>
    </p:spTree>
    <p:extLst>
      <p:ext uri="{BB962C8B-B14F-4D97-AF65-F5344CB8AC3E}">
        <p14:creationId xmlns:p14="http://schemas.microsoft.com/office/powerpoint/2010/main" val="26425667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D06A44D-1BED-44D2-9C7C-C514C4C56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hteck 6">
            <a:extLst>
              <a:ext uri="{FF2B5EF4-FFF2-40B4-BE49-F238E27FC236}">
                <a16:creationId xmlns:a16="http://schemas.microsoft.com/office/drawing/2014/main" id="{E071FEE6-D00D-4BA5-9265-08B95E37608E}"/>
              </a:ext>
            </a:extLst>
          </p:cNvPr>
          <p:cNvSpPr/>
          <p:nvPr/>
        </p:nvSpPr>
        <p:spPr>
          <a:xfrm>
            <a:off x="11206716" y="6039293"/>
            <a:ext cx="985284" cy="818707"/>
          </a:xfrm>
          <a:prstGeom prst="rect">
            <a:avLst/>
          </a:prstGeom>
          <a:solidFill>
            <a:srgbClr val="82AF29"/>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prstClr val="black"/>
                </a:solidFill>
                <a:effectLst/>
                <a:uLnTx/>
                <a:uFillTx/>
                <a:latin typeface="Arial"/>
                <a:ea typeface="+mn-ea"/>
                <a:cs typeface="+mn-cs"/>
              </a:rPr>
              <a:t>4</a:t>
            </a:r>
          </a:p>
        </p:txBody>
      </p:sp>
    </p:spTree>
    <p:extLst>
      <p:ext uri="{BB962C8B-B14F-4D97-AF65-F5344CB8AC3E}">
        <p14:creationId xmlns:p14="http://schemas.microsoft.com/office/powerpoint/2010/main" val="223893801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6A19C43-4C2F-438A-B83E-147027BB184A}"/>
              </a:ext>
            </a:extLst>
          </p:cNvPr>
          <p:cNvSpPr/>
          <p:nvPr/>
        </p:nvSpPr>
        <p:spPr>
          <a:xfrm>
            <a:off x="2255574" y="1698261"/>
            <a:ext cx="2784309" cy="124813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Arial" panose="020B0604020202020204"/>
            </a:endParaRPr>
          </a:p>
        </p:txBody>
      </p:sp>
      <p:sp>
        <p:nvSpPr>
          <p:cNvPr id="5" name="Rechteck 4">
            <a:extLst>
              <a:ext uri="{FF2B5EF4-FFF2-40B4-BE49-F238E27FC236}">
                <a16:creationId xmlns:a16="http://schemas.microsoft.com/office/drawing/2014/main" id="{7AACEFFF-B7B7-4DB7-AE51-59AD5FE943E6}"/>
              </a:ext>
            </a:extLst>
          </p:cNvPr>
          <p:cNvSpPr/>
          <p:nvPr/>
        </p:nvSpPr>
        <p:spPr>
          <a:xfrm>
            <a:off x="2255574" y="4194539"/>
            <a:ext cx="2784309" cy="124813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Arial" panose="020B0604020202020204"/>
            </a:endParaRPr>
          </a:p>
        </p:txBody>
      </p:sp>
      <p:sp>
        <p:nvSpPr>
          <p:cNvPr id="7" name="Rechteck 6">
            <a:extLst>
              <a:ext uri="{FF2B5EF4-FFF2-40B4-BE49-F238E27FC236}">
                <a16:creationId xmlns:a16="http://schemas.microsoft.com/office/drawing/2014/main" id="{1EB1438A-FD45-473D-843B-FE1B9B9AE539}"/>
              </a:ext>
            </a:extLst>
          </p:cNvPr>
          <p:cNvSpPr/>
          <p:nvPr/>
        </p:nvSpPr>
        <p:spPr>
          <a:xfrm>
            <a:off x="7056107" y="2948947"/>
            <a:ext cx="2784309" cy="124813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Arial" panose="020B0604020202020204"/>
            </a:endParaRPr>
          </a:p>
        </p:txBody>
      </p:sp>
      <p:cxnSp>
        <p:nvCxnSpPr>
          <p:cNvPr id="8" name="Gerade Verbindung mit Pfeil 7">
            <a:extLst>
              <a:ext uri="{FF2B5EF4-FFF2-40B4-BE49-F238E27FC236}">
                <a16:creationId xmlns:a16="http://schemas.microsoft.com/office/drawing/2014/main" id="{64F0AF18-2257-4D0E-858C-CAAC31CDEE19}"/>
              </a:ext>
            </a:extLst>
          </p:cNvPr>
          <p:cNvCxnSpPr>
            <a:cxnSpLocks/>
            <a:stCxn id="2" idx="3"/>
          </p:cNvCxnSpPr>
          <p:nvPr/>
        </p:nvCxnSpPr>
        <p:spPr>
          <a:xfrm>
            <a:off x="5039883" y="2322332"/>
            <a:ext cx="2016224" cy="9652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887E9866-433D-4B75-AB6B-30A60D99277A}"/>
              </a:ext>
            </a:extLst>
          </p:cNvPr>
          <p:cNvCxnSpPr>
            <a:cxnSpLocks/>
            <a:stCxn id="5" idx="3"/>
          </p:cNvCxnSpPr>
          <p:nvPr/>
        </p:nvCxnSpPr>
        <p:spPr>
          <a:xfrm flipV="1">
            <a:off x="5039883" y="3911602"/>
            <a:ext cx="2016224" cy="907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70956C3F-E61C-47C2-8FF0-7041EB48FA87}"/>
              </a:ext>
            </a:extLst>
          </p:cNvPr>
          <p:cNvSpPr txBox="1"/>
          <p:nvPr/>
        </p:nvSpPr>
        <p:spPr>
          <a:xfrm>
            <a:off x="2390224" y="2055591"/>
            <a:ext cx="2424062" cy="502766"/>
          </a:xfrm>
          <a:prstGeom prst="rect">
            <a:avLst/>
          </a:prstGeom>
          <a:noFill/>
        </p:spPr>
        <p:txBody>
          <a:bodyPr wrap="none" rtlCol="0">
            <a:spAutoFit/>
          </a:bodyPr>
          <a:lstStyle/>
          <a:p>
            <a:pPr defTabSz="914377"/>
            <a:r>
              <a:rPr lang="de-DE" sz="2667" b="1" dirty="0">
                <a:solidFill>
                  <a:prstClr val="black"/>
                </a:solidFill>
                <a:latin typeface="Arial" panose="020B0604020202020204"/>
              </a:rPr>
              <a:t>Einstellungen</a:t>
            </a:r>
          </a:p>
        </p:txBody>
      </p:sp>
      <p:sp>
        <p:nvSpPr>
          <p:cNvPr id="14" name="Textfeld 13">
            <a:extLst>
              <a:ext uri="{FF2B5EF4-FFF2-40B4-BE49-F238E27FC236}">
                <a16:creationId xmlns:a16="http://schemas.microsoft.com/office/drawing/2014/main" id="{296A04E9-9092-4FD8-A9AE-689DD3B3B7A2}"/>
              </a:ext>
            </a:extLst>
          </p:cNvPr>
          <p:cNvSpPr txBox="1"/>
          <p:nvPr/>
        </p:nvSpPr>
        <p:spPr>
          <a:xfrm>
            <a:off x="2242217" y="4566811"/>
            <a:ext cx="2749471" cy="502766"/>
          </a:xfrm>
          <a:prstGeom prst="rect">
            <a:avLst/>
          </a:prstGeom>
          <a:noFill/>
        </p:spPr>
        <p:txBody>
          <a:bodyPr wrap="none" rtlCol="0">
            <a:spAutoFit/>
          </a:bodyPr>
          <a:lstStyle/>
          <a:p>
            <a:pPr defTabSz="914377"/>
            <a:r>
              <a:rPr lang="de-DE" sz="2667" b="1" dirty="0">
                <a:solidFill>
                  <a:prstClr val="black"/>
                </a:solidFill>
                <a:latin typeface="Arial" panose="020B0604020202020204"/>
              </a:rPr>
              <a:t>Soziale Normen</a:t>
            </a:r>
          </a:p>
        </p:txBody>
      </p:sp>
      <p:sp>
        <p:nvSpPr>
          <p:cNvPr id="15" name="Textfeld 14">
            <a:extLst>
              <a:ext uri="{FF2B5EF4-FFF2-40B4-BE49-F238E27FC236}">
                <a16:creationId xmlns:a16="http://schemas.microsoft.com/office/drawing/2014/main" id="{5D86817D-1700-46EF-8680-91F60B3BA37A}"/>
              </a:ext>
            </a:extLst>
          </p:cNvPr>
          <p:cNvSpPr txBox="1"/>
          <p:nvPr/>
        </p:nvSpPr>
        <p:spPr>
          <a:xfrm>
            <a:off x="7260757" y="3306276"/>
            <a:ext cx="2311851" cy="502766"/>
          </a:xfrm>
          <a:prstGeom prst="rect">
            <a:avLst/>
          </a:prstGeom>
          <a:noFill/>
        </p:spPr>
        <p:txBody>
          <a:bodyPr wrap="none" rtlCol="0">
            <a:spAutoFit/>
          </a:bodyPr>
          <a:lstStyle/>
          <a:p>
            <a:pPr defTabSz="914377"/>
            <a:r>
              <a:rPr lang="de-DE" sz="2667" b="1" dirty="0">
                <a:solidFill>
                  <a:prstClr val="black"/>
                </a:solidFill>
                <a:latin typeface="Arial" panose="020B0604020202020204"/>
              </a:rPr>
              <a:t>Rekrutierung</a:t>
            </a:r>
          </a:p>
        </p:txBody>
      </p:sp>
      <p:cxnSp>
        <p:nvCxnSpPr>
          <p:cNvPr id="17" name="Gerader Verbinder 16">
            <a:extLst>
              <a:ext uri="{FF2B5EF4-FFF2-40B4-BE49-F238E27FC236}">
                <a16:creationId xmlns:a16="http://schemas.microsoft.com/office/drawing/2014/main" id="{DABAB238-701F-4559-800D-E94D2EBE57E7}"/>
              </a:ext>
            </a:extLst>
          </p:cNvPr>
          <p:cNvCxnSpPr/>
          <p:nvPr/>
        </p:nvCxnSpPr>
        <p:spPr>
          <a:xfrm>
            <a:off x="5875619" y="2577231"/>
            <a:ext cx="288032" cy="0"/>
          </a:xfrm>
          <a:prstGeom prst="line">
            <a:avLst/>
          </a:prstGeom>
          <a:ln w="50800"/>
        </p:spPr>
        <p:style>
          <a:lnRef idx="1">
            <a:schemeClr val="dk1"/>
          </a:lnRef>
          <a:fillRef idx="0">
            <a:schemeClr val="dk1"/>
          </a:fillRef>
          <a:effectRef idx="0">
            <a:schemeClr val="dk1"/>
          </a:effectRef>
          <a:fontRef idx="minor">
            <a:schemeClr val="tx1"/>
          </a:fontRef>
        </p:style>
      </p:cxnSp>
      <p:grpSp>
        <p:nvGrpSpPr>
          <p:cNvPr id="24" name="Gruppieren 23">
            <a:extLst>
              <a:ext uri="{FF2B5EF4-FFF2-40B4-BE49-F238E27FC236}">
                <a16:creationId xmlns:a16="http://schemas.microsoft.com/office/drawing/2014/main" id="{E31858F5-917C-4102-8F73-BB240D11C48F}"/>
              </a:ext>
            </a:extLst>
          </p:cNvPr>
          <p:cNvGrpSpPr/>
          <p:nvPr/>
        </p:nvGrpSpPr>
        <p:grpSpPr>
          <a:xfrm>
            <a:off x="5875619" y="4545519"/>
            <a:ext cx="288032" cy="288032"/>
            <a:chOff x="4334706" y="3409139"/>
            <a:chExt cx="216024" cy="216024"/>
          </a:xfrm>
        </p:grpSpPr>
        <p:cxnSp>
          <p:nvCxnSpPr>
            <p:cNvPr id="21" name="Gerader Verbinder 20">
              <a:extLst>
                <a:ext uri="{FF2B5EF4-FFF2-40B4-BE49-F238E27FC236}">
                  <a16:creationId xmlns:a16="http://schemas.microsoft.com/office/drawing/2014/main" id="{1771CEE2-0857-46F4-8716-5848D2B8F419}"/>
                </a:ext>
              </a:extLst>
            </p:cNvPr>
            <p:cNvCxnSpPr/>
            <p:nvPr/>
          </p:nvCxnSpPr>
          <p:spPr>
            <a:xfrm>
              <a:off x="4334706" y="3515501"/>
              <a:ext cx="216024"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22" name="Gerader Verbinder 21">
              <a:extLst>
                <a:ext uri="{FF2B5EF4-FFF2-40B4-BE49-F238E27FC236}">
                  <a16:creationId xmlns:a16="http://schemas.microsoft.com/office/drawing/2014/main" id="{08828145-8625-48A7-A297-DE24BF8527CB}"/>
                </a:ext>
              </a:extLst>
            </p:cNvPr>
            <p:cNvCxnSpPr>
              <a:cxnSpLocks/>
            </p:cNvCxnSpPr>
            <p:nvPr/>
          </p:nvCxnSpPr>
          <p:spPr>
            <a:xfrm>
              <a:off x="4441986" y="3409139"/>
              <a:ext cx="0" cy="216024"/>
            </a:xfrm>
            <a:prstGeom prst="line">
              <a:avLst/>
            </a:prstGeom>
            <a:ln w="50800"/>
          </p:spPr>
          <p:style>
            <a:lnRef idx="1">
              <a:schemeClr val="dk1"/>
            </a:lnRef>
            <a:fillRef idx="0">
              <a:schemeClr val="dk1"/>
            </a:fillRef>
            <a:effectRef idx="0">
              <a:schemeClr val="dk1"/>
            </a:effectRef>
            <a:fontRef idx="minor">
              <a:schemeClr val="tx1"/>
            </a:fontRef>
          </p:style>
        </p:cxnSp>
      </p:grpSp>
      <p:sp>
        <p:nvSpPr>
          <p:cNvPr id="19" name="Rechteck 18">
            <a:extLst>
              <a:ext uri="{FF2B5EF4-FFF2-40B4-BE49-F238E27FC236}">
                <a16:creationId xmlns:a16="http://schemas.microsoft.com/office/drawing/2014/main" id="{CDB208A5-5365-41EF-BCF9-F9A3A0A510C3}"/>
              </a:ext>
            </a:extLst>
          </p:cNvPr>
          <p:cNvSpPr/>
          <p:nvPr/>
        </p:nvSpPr>
        <p:spPr>
          <a:xfrm>
            <a:off x="11206716" y="6039293"/>
            <a:ext cx="985284" cy="818707"/>
          </a:xfrm>
          <a:prstGeom prst="rect">
            <a:avLst/>
          </a:prstGeom>
          <a:solidFill>
            <a:srgbClr val="82AF29"/>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prstClr val="black"/>
                </a:solidFill>
                <a:effectLst/>
                <a:uLnTx/>
                <a:uFillTx/>
                <a:latin typeface="Arial"/>
                <a:ea typeface="+mn-ea"/>
                <a:cs typeface="+mn-cs"/>
              </a:rPr>
              <a:t>5</a:t>
            </a:r>
          </a:p>
        </p:txBody>
      </p:sp>
    </p:spTree>
    <p:extLst>
      <p:ext uri="{BB962C8B-B14F-4D97-AF65-F5344CB8AC3E}">
        <p14:creationId xmlns:p14="http://schemas.microsoft.com/office/powerpoint/2010/main" val="350619135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7CF0E44-0B46-4688-92A6-D2AA3980DB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66" t="17850" r="16129" b="21415"/>
          <a:stretch/>
        </p:blipFill>
        <p:spPr>
          <a:xfrm>
            <a:off x="2735627" y="1412776"/>
            <a:ext cx="6720747" cy="4680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976C405B-C116-4310-907E-A4F7FC4AB6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0663" y="5541235"/>
            <a:ext cx="2016224" cy="787135"/>
          </a:xfrm>
          <a:prstGeom prst="rect">
            <a:avLst/>
          </a:prstGeom>
        </p:spPr>
      </p:pic>
      <p:sp>
        <p:nvSpPr>
          <p:cNvPr id="5" name="Rechteck 4">
            <a:extLst>
              <a:ext uri="{FF2B5EF4-FFF2-40B4-BE49-F238E27FC236}">
                <a16:creationId xmlns:a16="http://schemas.microsoft.com/office/drawing/2014/main" id="{1A7D3082-FEF2-43F4-A9C0-5A475F4936B0}"/>
              </a:ext>
            </a:extLst>
          </p:cNvPr>
          <p:cNvSpPr/>
          <p:nvPr/>
        </p:nvSpPr>
        <p:spPr>
          <a:xfrm>
            <a:off x="11206716" y="6039293"/>
            <a:ext cx="985284" cy="818707"/>
          </a:xfrm>
          <a:prstGeom prst="rect">
            <a:avLst/>
          </a:prstGeom>
          <a:solidFill>
            <a:srgbClr val="82AF29"/>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600" kern="0" dirty="0">
                <a:solidFill>
                  <a:prstClr val="black"/>
                </a:solidFill>
                <a:latin typeface="Arial"/>
              </a:rPr>
              <a:t>6</a:t>
            </a:r>
            <a:endParaRPr kumimoji="0" lang="de-DE" sz="36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0876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4F5B-573F-4D2B-BD11-03E12347B47F}"/>
              </a:ext>
            </a:extLst>
          </p:cNvPr>
          <p:cNvSpPr>
            <a:spLocks noGrp="1"/>
          </p:cNvSpPr>
          <p:nvPr>
            <p:ph type="ctrTitle"/>
          </p:nvPr>
        </p:nvSpPr>
        <p:spPr>
          <a:xfrm>
            <a:off x="1232419" y="191486"/>
            <a:ext cx="9474069" cy="1159678"/>
          </a:xfrm>
        </p:spPr>
        <p:txBody>
          <a:bodyPr/>
          <a:lstStyle/>
          <a:p>
            <a:pPr algn="ctr">
              <a:lnSpc>
                <a:spcPct val="100000"/>
              </a:lnSpc>
            </a:pPr>
            <a:r>
              <a:rPr lang="de-DE" sz="2031" dirty="0">
                <a:latin typeface="Univers LT Pro 45 Light" panose="020B0403020202020204" pitchFamily="34" charset="77"/>
                <a:cs typeface="David" panose="020E0502060401010101" pitchFamily="34" charset="-79"/>
              </a:rPr>
              <a:t>Die Rolle des SCAP im luxemburgischen Bildungssystem:</a:t>
            </a:r>
            <a:br>
              <a:rPr lang="de-DE" sz="2031" dirty="0">
                <a:latin typeface="Univers LT Pro 45 Light" panose="020B0403020202020204" pitchFamily="34" charset="77"/>
                <a:cs typeface="David" panose="020E0502060401010101" pitchFamily="34" charset="-79"/>
              </a:rPr>
            </a:br>
            <a:r>
              <a:rPr lang="de-DE" sz="2031" dirty="0">
                <a:latin typeface="Univers LT Pro 45 Light" panose="020B0403020202020204" pitchFamily="34" charset="77"/>
                <a:cs typeface="David" panose="020E0502060401010101" pitchFamily="34" charset="-79"/>
              </a:rPr>
              <a:t>Wahrnehmung und Einflussfaktoren der Vernetzungs- und Kommunikationsarbeit</a:t>
            </a:r>
            <a:br>
              <a:rPr lang="de-DE" sz="2031" dirty="0">
                <a:latin typeface="Univers LT Pro 45 Light" panose="020B0403020202020204" pitchFamily="34" charset="77"/>
                <a:cs typeface="David" panose="020E0502060401010101" pitchFamily="34" charset="-79"/>
              </a:rPr>
            </a:br>
            <a:br>
              <a:rPr lang="de-DE" sz="711" dirty="0">
                <a:latin typeface="Univers LT Pro 45 Light" panose="020B0403020202020204" pitchFamily="34" charset="77"/>
                <a:cs typeface="David" panose="020E0502060401010101" pitchFamily="34" charset="-79"/>
              </a:rPr>
            </a:br>
            <a:r>
              <a:rPr lang="de-CH" sz="1625" b="0" dirty="0">
                <a:latin typeface="Univers LT Pro 45 Light" panose="020B0403020202020204" pitchFamily="34" charset="77"/>
                <a:cs typeface="CordiaUPC" panose="020B0502040204020203" pitchFamily="34" charset="-34"/>
              </a:rPr>
              <a:t>Schulze, M.; Fabel, L.; Beeler, N.; Gasser-Haas, O.; Solenthaler, A.; Hövel, D. C </a:t>
            </a:r>
            <a:br>
              <a:rPr lang="de-CH" sz="1625" b="0" dirty="0">
                <a:latin typeface="Univers LT Pro 45 Light" panose="020B0403020202020204" pitchFamily="34" charset="77"/>
                <a:cs typeface="CordiaUPC" panose="020B0502040204020203" pitchFamily="34" charset="-34"/>
              </a:rPr>
            </a:br>
            <a:r>
              <a:rPr lang="de-CH" sz="1625" b="0" dirty="0">
                <a:latin typeface="Univers LT Pro 45 Light" panose="020B0403020202020204" pitchFamily="34" charset="77"/>
                <a:cs typeface="CordiaUPC" panose="020B0502040204020203" pitchFamily="34" charset="-34"/>
              </a:rPr>
              <a:t>Interkantonale Hochschule für Heilpädagogik, Zürich</a:t>
            </a:r>
            <a:endParaRPr lang="de-CH" sz="1320" b="0" noProof="1"/>
          </a:p>
        </p:txBody>
      </p:sp>
      <p:sp>
        <p:nvSpPr>
          <p:cNvPr id="4" name="Date Placeholder 3">
            <a:extLst>
              <a:ext uri="{FF2B5EF4-FFF2-40B4-BE49-F238E27FC236}">
                <a16:creationId xmlns:a16="http://schemas.microsoft.com/office/drawing/2014/main" id="{A5EC33B5-8226-4EF8-AD29-0D9DEC73610F}"/>
              </a:ext>
              <a:ext uri="{C183D7F6-B498-43B3-948B-1728B52AA6E4}">
                <adec:decorative xmlns:adec="http://schemas.microsoft.com/office/drawing/2017/decorative" val="1"/>
              </a:ext>
            </a:extLst>
          </p:cNvPr>
          <p:cNvSpPr>
            <a:spLocks noGrp="1"/>
          </p:cNvSpPr>
          <p:nvPr>
            <p:ph type="dt" sz="half" idx="10"/>
          </p:nvPr>
        </p:nvSpPr>
        <p:spPr/>
        <p:txBody>
          <a:bodyPr/>
          <a:lstStyle/>
          <a:p>
            <a:pPr defTabSz="232120"/>
            <a:fld id="{92A5B52A-CD12-0A4F-9A29-DD4131043798}" type="datetime4">
              <a:rPr lang="de-CH">
                <a:solidFill>
                  <a:prstClr val="black"/>
                </a:solidFill>
                <a:latin typeface="Arial"/>
              </a:rPr>
              <a:pPr defTabSz="232120"/>
              <a:t>5. Mai 2025</a:t>
            </a:fld>
            <a:endParaRPr lang="en-US" dirty="0">
              <a:solidFill>
                <a:prstClr val="black"/>
              </a:solidFill>
              <a:latin typeface="Arial"/>
            </a:endParaRPr>
          </a:p>
        </p:txBody>
      </p:sp>
      <p:sp>
        <p:nvSpPr>
          <p:cNvPr id="5" name="Slide Number Placeholder 4">
            <a:extLst>
              <a:ext uri="{FF2B5EF4-FFF2-40B4-BE49-F238E27FC236}">
                <a16:creationId xmlns:a16="http://schemas.microsoft.com/office/drawing/2014/main" id="{DE9D6E22-7412-489D-BF94-A5AE190DF24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232120"/>
            <a:fld id="{8233320A-DC66-4EC4-A67B-A1F149B8C79B}" type="slidenum">
              <a:rPr lang="en-US">
                <a:latin typeface="Arial"/>
              </a:rPr>
              <a:pPr defTabSz="232120"/>
              <a:t>17</a:t>
            </a:fld>
            <a:endParaRPr lang="en-US">
              <a:latin typeface="Arial"/>
            </a:endParaRPr>
          </a:p>
        </p:txBody>
      </p:sp>
      <p:pic>
        <p:nvPicPr>
          <p:cNvPr id="6" name="Grafik 5" descr="Ein Bild, das Text, Screenshot, Schrift enthält.&#10;&#10;KI-generierte Inhalte können fehlerhaft sein.">
            <a:extLst>
              <a:ext uri="{FF2B5EF4-FFF2-40B4-BE49-F238E27FC236}">
                <a16:creationId xmlns:a16="http://schemas.microsoft.com/office/drawing/2014/main" id="{3DC853A0-450C-8B9E-9E81-B6771F12148C}"/>
              </a:ext>
            </a:extLst>
          </p:cNvPr>
          <p:cNvPicPr>
            <a:picLocks noChangeAspect="1"/>
          </p:cNvPicPr>
          <p:nvPr/>
        </p:nvPicPr>
        <p:blipFill>
          <a:blip r:embed="rId2"/>
          <a:stretch>
            <a:fillRect/>
          </a:stretch>
        </p:blipFill>
        <p:spPr>
          <a:xfrm>
            <a:off x="610585" y="2357020"/>
            <a:ext cx="4421312" cy="4130862"/>
          </a:xfrm>
          <a:prstGeom prst="rect">
            <a:avLst/>
          </a:prstGeom>
          <a:ln w="12700">
            <a:noFill/>
          </a:ln>
          <a:effectLst/>
        </p:spPr>
      </p:pic>
      <p:sp>
        <p:nvSpPr>
          <p:cNvPr id="7" name="Textfeld 6">
            <a:extLst>
              <a:ext uri="{FF2B5EF4-FFF2-40B4-BE49-F238E27FC236}">
                <a16:creationId xmlns:a16="http://schemas.microsoft.com/office/drawing/2014/main" id="{D1FE8B0B-9887-01A5-9DA5-7BD2F14F0E3C}"/>
              </a:ext>
            </a:extLst>
          </p:cNvPr>
          <p:cNvSpPr txBox="1"/>
          <p:nvPr/>
        </p:nvSpPr>
        <p:spPr>
          <a:xfrm>
            <a:off x="1339588" y="1945721"/>
            <a:ext cx="2070728" cy="365806"/>
          </a:xfrm>
          <a:prstGeom prst="rect">
            <a:avLst/>
          </a:prstGeom>
          <a:noFill/>
        </p:spPr>
        <p:txBody>
          <a:bodyPr wrap="square" rtlCol="0">
            <a:spAutoFit/>
          </a:bodyPr>
          <a:lstStyle/>
          <a:p>
            <a:pPr defTabSz="232120"/>
            <a:r>
              <a:rPr lang="de-CH" sz="1777" u="sng" dirty="0">
                <a:solidFill>
                  <a:prstClr val="black"/>
                </a:solidFill>
                <a:latin typeface="Minion Pro"/>
              </a:rPr>
              <a:t>Kategoriensystem</a:t>
            </a:r>
          </a:p>
        </p:txBody>
      </p:sp>
      <p:sp>
        <p:nvSpPr>
          <p:cNvPr id="8" name="Untertitel 5">
            <a:extLst>
              <a:ext uri="{FF2B5EF4-FFF2-40B4-BE49-F238E27FC236}">
                <a16:creationId xmlns:a16="http://schemas.microsoft.com/office/drawing/2014/main" id="{C0A6833C-DB1F-F041-A385-A9793E6D590A}"/>
              </a:ext>
            </a:extLst>
          </p:cNvPr>
          <p:cNvSpPr>
            <a:spLocks noGrp="1"/>
          </p:cNvSpPr>
          <p:nvPr>
            <p:ph type="subTitle" idx="1"/>
          </p:nvPr>
        </p:nvSpPr>
        <p:spPr>
          <a:xfrm>
            <a:off x="1232420" y="1518188"/>
            <a:ext cx="9619993" cy="461047"/>
          </a:xfrm>
        </p:spPr>
        <p:txBody>
          <a:bodyPr>
            <a:noAutofit/>
          </a:bodyPr>
          <a:lstStyle/>
          <a:p>
            <a:pPr algn="l"/>
            <a:r>
              <a:rPr lang="de-CH" sz="1777" dirty="0">
                <a:latin typeface="Minion Pro"/>
              </a:rPr>
              <a:t>Interviewstudie im Mixed-Methods und Auswertung nach strukturierende qualitative Inhaltsanalyse</a:t>
            </a:r>
          </a:p>
        </p:txBody>
      </p:sp>
      <p:sp>
        <p:nvSpPr>
          <p:cNvPr id="9" name="Textfeld 8">
            <a:extLst>
              <a:ext uri="{FF2B5EF4-FFF2-40B4-BE49-F238E27FC236}">
                <a16:creationId xmlns:a16="http://schemas.microsoft.com/office/drawing/2014/main" id="{CE94A618-FA4C-458D-5E30-8156B3F57B14}"/>
              </a:ext>
            </a:extLst>
          </p:cNvPr>
          <p:cNvSpPr txBox="1"/>
          <p:nvPr/>
        </p:nvSpPr>
        <p:spPr>
          <a:xfrm>
            <a:off x="6576210" y="1945721"/>
            <a:ext cx="2293973" cy="365806"/>
          </a:xfrm>
          <a:prstGeom prst="rect">
            <a:avLst/>
          </a:prstGeom>
          <a:noFill/>
        </p:spPr>
        <p:txBody>
          <a:bodyPr wrap="square" rtlCol="0">
            <a:spAutoFit/>
          </a:bodyPr>
          <a:lstStyle/>
          <a:p>
            <a:pPr defTabSz="232120"/>
            <a:r>
              <a:rPr lang="de-CH" sz="1777" u="sng" dirty="0">
                <a:solidFill>
                  <a:prstClr val="black"/>
                </a:solidFill>
                <a:latin typeface="Minion Pro"/>
              </a:rPr>
              <a:t>Ankerbeispiele</a:t>
            </a:r>
          </a:p>
        </p:txBody>
      </p:sp>
      <p:sp>
        <p:nvSpPr>
          <p:cNvPr id="10" name="Textfeld 9">
            <a:extLst>
              <a:ext uri="{FF2B5EF4-FFF2-40B4-BE49-F238E27FC236}">
                <a16:creationId xmlns:a16="http://schemas.microsoft.com/office/drawing/2014/main" id="{CF4C97EB-B6E3-6554-972B-20C2D2FD40D3}"/>
              </a:ext>
            </a:extLst>
          </p:cNvPr>
          <p:cNvSpPr txBox="1"/>
          <p:nvPr/>
        </p:nvSpPr>
        <p:spPr>
          <a:xfrm>
            <a:off x="5051308" y="2365339"/>
            <a:ext cx="5808129" cy="1592744"/>
          </a:xfrm>
          <a:prstGeom prst="rect">
            <a:avLst/>
          </a:prstGeom>
          <a:noFill/>
        </p:spPr>
        <p:txBody>
          <a:bodyPr wrap="square" rtlCol="0">
            <a:spAutoFit/>
          </a:bodyPr>
          <a:lstStyle/>
          <a:p>
            <a:pPr marL="145075" indent="-145075" defTabSz="232120">
              <a:buClr>
                <a:srgbClr val="FFC824"/>
              </a:buClr>
              <a:buFont typeface="Arial" panose="020B0604020202020204" pitchFamily="34" charset="0"/>
              <a:buChar char="•"/>
            </a:pPr>
            <a:r>
              <a:rPr lang="de-CH" sz="1625" i="1" dirty="0">
                <a:solidFill>
                  <a:prstClr val="black"/>
                </a:solidFill>
                <a:latin typeface="Minion Pro"/>
              </a:rPr>
              <a:t>«Ja, also es gibt kein Therapiezentrum in dem Sinn, was auch Gruppenangebote machen kann. Das kann nur der </a:t>
            </a:r>
            <a:r>
              <a:rPr lang="de-CH" sz="1625" i="1" dirty="0" err="1">
                <a:solidFill>
                  <a:prstClr val="black"/>
                </a:solidFill>
                <a:latin typeface="Minion Pro"/>
              </a:rPr>
              <a:t>Scap</a:t>
            </a:r>
            <a:r>
              <a:rPr lang="de-CH" sz="1625" i="1" dirty="0">
                <a:solidFill>
                  <a:prstClr val="black"/>
                </a:solidFill>
                <a:latin typeface="Minion Pro"/>
              </a:rPr>
              <a:t>. […] viel Psychoedukation machen, wo die Patienten noch mal auch </a:t>
            </a:r>
            <a:r>
              <a:rPr lang="de-CH" sz="1625" i="1" dirty="0" err="1">
                <a:solidFill>
                  <a:prstClr val="black"/>
                </a:solidFill>
                <a:latin typeface="Minion Pro"/>
              </a:rPr>
              <a:t>auch</a:t>
            </a:r>
            <a:r>
              <a:rPr lang="de-CH" sz="1625" i="1" dirty="0">
                <a:solidFill>
                  <a:prstClr val="black"/>
                </a:solidFill>
                <a:latin typeface="Minion Pro"/>
              </a:rPr>
              <a:t> Kinder sehr gut verstehen können, was ein ADHS ist, dass das auch positive Aspekte haben kann und nicht nur negativ besetzt ist […]. Das denke ich, ist das große Plus.»</a:t>
            </a:r>
            <a:endParaRPr lang="de-CH" sz="1625" dirty="0">
              <a:solidFill>
                <a:prstClr val="black"/>
              </a:solidFill>
              <a:latin typeface="Arial"/>
            </a:endParaRPr>
          </a:p>
        </p:txBody>
      </p:sp>
      <p:sp>
        <p:nvSpPr>
          <p:cNvPr id="11" name="Textfeld 10">
            <a:extLst>
              <a:ext uri="{FF2B5EF4-FFF2-40B4-BE49-F238E27FC236}">
                <a16:creationId xmlns:a16="http://schemas.microsoft.com/office/drawing/2014/main" id="{65BAEB7E-4AF0-15E7-F9F9-C2FE58387179}"/>
              </a:ext>
            </a:extLst>
          </p:cNvPr>
          <p:cNvSpPr txBox="1"/>
          <p:nvPr/>
        </p:nvSpPr>
        <p:spPr>
          <a:xfrm>
            <a:off x="5097679" y="3932837"/>
            <a:ext cx="5761758" cy="1342675"/>
          </a:xfrm>
          <a:prstGeom prst="rect">
            <a:avLst/>
          </a:prstGeom>
          <a:noFill/>
        </p:spPr>
        <p:txBody>
          <a:bodyPr wrap="square" rtlCol="0">
            <a:spAutoFit/>
          </a:bodyPr>
          <a:lstStyle/>
          <a:p>
            <a:pPr marL="145075" indent="-145075" defTabSz="232120">
              <a:buClr>
                <a:srgbClr val="E7E6E6">
                  <a:lumMod val="75000"/>
                </a:srgbClr>
              </a:buClr>
              <a:buFont typeface="Arial" panose="020B0604020202020204" pitchFamily="34" charset="0"/>
              <a:buChar char="•"/>
            </a:pPr>
            <a:r>
              <a:rPr lang="de-CH" sz="1625" i="1" dirty="0">
                <a:solidFill>
                  <a:prstClr val="black"/>
                </a:solidFill>
                <a:latin typeface="Minion Pro"/>
              </a:rPr>
              <a:t>«Ja, seit ich hier bin, ändert sich das ständig. Also ich bin jetzt seit fünfeinhalb Jahren da und das ändert sich ständig. Also es wird immer wieder angepasst, weil wir halt zu viele Anfragen haben. Aber ich glaube trotzdem, dass manchmal das Administrative zu viel überhand nimmt.»</a:t>
            </a:r>
          </a:p>
        </p:txBody>
      </p:sp>
      <p:sp>
        <p:nvSpPr>
          <p:cNvPr id="12" name="Textfeld 11">
            <a:extLst>
              <a:ext uri="{FF2B5EF4-FFF2-40B4-BE49-F238E27FC236}">
                <a16:creationId xmlns:a16="http://schemas.microsoft.com/office/drawing/2014/main" id="{D8DA5DD8-65FB-64AB-87DD-510E51CAE8C1}"/>
              </a:ext>
            </a:extLst>
          </p:cNvPr>
          <p:cNvSpPr txBox="1"/>
          <p:nvPr/>
        </p:nvSpPr>
        <p:spPr>
          <a:xfrm>
            <a:off x="5097680" y="5377334"/>
            <a:ext cx="5761758" cy="1452064"/>
          </a:xfrm>
          <a:prstGeom prst="rect">
            <a:avLst/>
          </a:prstGeom>
          <a:noFill/>
        </p:spPr>
        <p:txBody>
          <a:bodyPr wrap="square" rtlCol="0">
            <a:spAutoFit/>
          </a:bodyPr>
          <a:lstStyle/>
          <a:p>
            <a:pPr marL="145075" indent="-145075" defTabSz="232120">
              <a:buClr>
                <a:srgbClr val="F0EA00"/>
              </a:buClr>
              <a:buFont typeface="Arial" panose="020B0604020202020204" pitchFamily="34" charset="0"/>
              <a:buChar char="•"/>
            </a:pPr>
            <a:r>
              <a:rPr lang="de-CH" sz="1625" i="1" dirty="0">
                <a:solidFill>
                  <a:prstClr val="black"/>
                </a:solidFill>
                <a:latin typeface="Minion Pro"/>
              </a:rPr>
              <a:t>«Der Austausch ist das Transparent, das ist regelmäßig. Die hatten jetzt auch ihre neuen Räumlichkeiten da im Januar zugänglich gemacht. So einen Tag der offenen Tür also. Ja, es ist schon sehr produktiv und wird als allgemein auch bei uns im Team als sehr positiv empfunden.»</a:t>
            </a:r>
          </a:p>
          <a:p>
            <a:pPr marL="145075" indent="-145075" defTabSz="232120">
              <a:buClr>
                <a:srgbClr val="F0EA00"/>
              </a:buClr>
              <a:buFont typeface="Arial" panose="020B0604020202020204" pitchFamily="34" charset="0"/>
              <a:buChar char="•"/>
            </a:pPr>
            <a:endParaRPr lang="de-CH" sz="711" i="1" dirty="0">
              <a:solidFill>
                <a:prstClr val="black"/>
              </a:solidFill>
              <a:latin typeface="Minion Pro"/>
            </a:endParaRPr>
          </a:p>
        </p:txBody>
      </p:sp>
      <p:pic>
        <p:nvPicPr>
          <p:cNvPr id="13" name="Grafik 12">
            <a:extLst>
              <a:ext uri="{FF2B5EF4-FFF2-40B4-BE49-F238E27FC236}">
                <a16:creationId xmlns:a16="http://schemas.microsoft.com/office/drawing/2014/main" id="{10A9ECE8-ACF9-4584-4829-99A8994C973A}"/>
              </a:ext>
            </a:extLst>
          </p:cNvPr>
          <p:cNvPicPr>
            <a:picLocks noChangeAspect="1"/>
          </p:cNvPicPr>
          <p:nvPr/>
        </p:nvPicPr>
        <p:blipFill>
          <a:blip r:embed="rId3"/>
          <a:stretch>
            <a:fillRect/>
          </a:stretch>
        </p:blipFill>
        <p:spPr>
          <a:xfrm>
            <a:off x="4954226" y="2392570"/>
            <a:ext cx="286904" cy="261818"/>
          </a:xfrm>
          <a:prstGeom prst="rect">
            <a:avLst/>
          </a:prstGeom>
        </p:spPr>
      </p:pic>
      <p:pic>
        <p:nvPicPr>
          <p:cNvPr id="14" name="Grafik 13">
            <a:extLst>
              <a:ext uri="{FF2B5EF4-FFF2-40B4-BE49-F238E27FC236}">
                <a16:creationId xmlns:a16="http://schemas.microsoft.com/office/drawing/2014/main" id="{04A79769-C649-85AA-8AFB-F3A43DAA3B18}"/>
              </a:ext>
            </a:extLst>
          </p:cNvPr>
          <p:cNvPicPr>
            <a:picLocks noChangeAspect="1"/>
          </p:cNvPicPr>
          <p:nvPr/>
        </p:nvPicPr>
        <p:blipFill>
          <a:blip r:embed="rId4"/>
          <a:stretch>
            <a:fillRect/>
          </a:stretch>
        </p:blipFill>
        <p:spPr>
          <a:xfrm>
            <a:off x="4965622" y="3912401"/>
            <a:ext cx="264113" cy="274504"/>
          </a:xfrm>
          <a:prstGeom prst="rect">
            <a:avLst/>
          </a:prstGeom>
        </p:spPr>
      </p:pic>
      <p:pic>
        <p:nvPicPr>
          <p:cNvPr id="15" name="Grafik 14">
            <a:extLst>
              <a:ext uri="{FF2B5EF4-FFF2-40B4-BE49-F238E27FC236}">
                <a16:creationId xmlns:a16="http://schemas.microsoft.com/office/drawing/2014/main" id="{3EE6F8BC-CF4A-5CAE-AE52-BEC0D067F170}"/>
              </a:ext>
            </a:extLst>
          </p:cNvPr>
          <p:cNvPicPr>
            <a:picLocks noChangeAspect="1"/>
          </p:cNvPicPr>
          <p:nvPr/>
        </p:nvPicPr>
        <p:blipFill>
          <a:blip r:embed="rId5"/>
          <a:stretch>
            <a:fillRect/>
          </a:stretch>
        </p:blipFill>
        <p:spPr>
          <a:xfrm>
            <a:off x="4965622" y="5444919"/>
            <a:ext cx="286904" cy="196855"/>
          </a:xfrm>
          <a:prstGeom prst="rect">
            <a:avLst/>
          </a:prstGeom>
        </p:spPr>
      </p:pic>
      <p:cxnSp>
        <p:nvCxnSpPr>
          <p:cNvPr id="16" name="Gerader Verbinder 15">
            <a:extLst>
              <a:ext uri="{FF2B5EF4-FFF2-40B4-BE49-F238E27FC236}">
                <a16:creationId xmlns:a16="http://schemas.microsoft.com/office/drawing/2014/main" id="{510ABB26-A4D2-65AC-B795-CB6C55F6A1D5}"/>
              </a:ext>
            </a:extLst>
          </p:cNvPr>
          <p:cNvCxnSpPr>
            <a:cxnSpLocks/>
          </p:cNvCxnSpPr>
          <p:nvPr/>
        </p:nvCxnSpPr>
        <p:spPr>
          <a:xfrm>
            <a:off x="1339588" y="1505962"/>
            <a:ext cx="9344259" cy="0"/>
          </a:xfrm>
          <a:prstGeom prst="line">
            <a:avLst/>
          </a:prstGeom>
          <a:ln w="9525" cap="rnd">
            <a:solidFill>
              <a:srgbClr val="FF0000"/>
            </a:solidFill>
            <a:round/>
          </a:ln>
        </p:spPr>
        <p:style>
          <a:lnRef idx="3">
            <a:schemeClr val="dk1"/>
          </a:lnRef>
          <a:fillRef idx="0">
            <a:schemeClr val="dk1"/>
          </a:fillRef>
          <a:effectRef idx="2">
            <a:schemeClr val="dk1"/>
          </a:effectRef>
          <a:fontRef idx="minor">
            <a:schemeClr val="tx1"/>
          </a:fontRef>
        </p:style>
      </p:cxnSp>
      <p:sp>
        <p:nvSpPr>
          <p:cNvPr id="17" name="Rechteck 16">
            <a:extLst>
              <a:ext uri="{FF2B5EF4-FFF2-40B4-BE49-F238E27FC236}">
                <a16:creationId xmlns:a16="http://schemas.microsoft.com/office/drawing/2014/main" id="{46357F96-EBFD-4ACE-A8C5-805B969E9E7B}"/>
              </a:ext>
            </a:extLst>
          </p:cNvPr>
          <p:cNvSpPr/>
          <p:nvPr/>
        </p:nvSpPr>
        <p:spPr>
          <a:xfrm>
            <a:off x="11194784" y="6039293"/>
            <a:ext cx="985284" cy="818707"/>
          </a:xfrm>
          <a:prstGeom prst="rect">
            <a:avLst/>
          </a:prstGeom>
          <a:solidFill>
            <a:schemeClr val="accent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7</a:t>
            </a:r>
          </a:p>
        </p:txBody>
      </p:sp>
    </p:spTree>
    <p:extLst>
      <p:ext uri="{BB962C8B-B14F-4D97-AF65-F5344CB8AC3E}">
        <p14:creationId xmlns:p14="http://schemas.microsoft.com/office/powerpoint/2010/main" val="12904529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3901B-D363-4C68-91B7-E5BA05FF0B28}"/>
              </a:ext>
            </a:extLst>
          </p:cNvPr>
          <p:cNvSpPr>
            <a:spLocks noGrp="1"/>
          </p:cNvSpPr>
          <p:nvPr>
            <p:ph type="ctrTitle"/>
          </p:nvPr>
        </p:nvSpPr>
        <p:spPr>
          <a:xfrm>
            <a:off x="1524000" y="2295939"/>
            <a:ext cx="9144000" cy="3673405"/>
          </a:xfrm>
        </p:spPr>
        <p:txBody>
          <a:bodyPr>
            <a:normAutofit fontScale="90000"/>
          </a:bodyPr>
          <a:lstStyle/>
          <a:p>
            <a:r>
              <a:rPr lang="de-DE" dirty="0">
                <a:latin typeface="Nunito Sans" panose="00000500000000000000" pitchFamily="2" charset="0"/>
              </a:rPr>
              <a:t>Pädagogische Praxis</a:t>
            </a:r>
            <a:br>
              <a:rPr lang="de-DE" dirty="0">
                <a:latin typeface="Nunito Sans" panose="00000500000000000000" pitchFamily="2" charset="0"/>
              </a:rPr>
            </a:br>
            <a:br>
              <a:rPr lang="de-DE" dirty="0">
                <a:latin typeface="Nunito Sans" panose="00000500000000000000" pitchFamily="2" charset="0"/>
              </a:rPr>
            </a:br>
            <a:r>
              <a:rPr lang="de-DE" sz="4400" dirty="0">
                <a:latin typeface="Nunito Sans" panose="00000500000000000000" pitchFamily="2" charset="0"/>
              </a:rPr>
              <a:t>Unterbereich: </a:t>
            </a:r>
            <a:br>
              <a:rPr lang="de-DE" sz="4400" dirty="0">
                <a:latin typeface="Nunito Sans" panose="00000500000000000000" pitchFamily="2" charset="0"/>
              </a:rPr>
            </a:br>
            <a:r>
              <a:rPr lang="de-DE" sz="4400" dirty="0">
                <a:latin typeface="Nunito Sans" panose="00000500000000000000" pitchFamily="2" charset="0"/>
              </a:rPr>
              <a:t>Kinder &amp; Jugendliche</a:t>
            </a:r>
            <a:br>
              <a:rPr lang="de-DE" dirty="0">
                <a:latin typeface="Nunito Sans" panose="00000500000000000000" pitchFamily="2" charset="0"/>
              </a:rPr>
            </a:br>
            <a:br>
              <a:rPr lang="de-DE" dirty="0">
                <a:latin typeface="Nunito Sans" panose="00000500000000000000" pitchFamily="2" charset="0"/>
              </a:rPr>
            </a:br>
            <a:r>
              <a:rPr lang="de-DE" sz="2400" dirty="0">
                <a:latin typeface="Nunito Sans" panose="00000500000000000000" pitchFamily="2" charset="0"/>
              </a:rPr>
              <a:t>Farbe: grün</a:t>
            </a:r>
          </a:p>
        </p:txBody>
      </p:sp>
      <p:sp>
        <p:nvSpPr>
          <p:cNvPr id="3" name="Untertitel 2">
            <a:extLst>
              <a:ext uri="{FF2B5EF4-FFF2-40B4-BE49-F238E27FC236}">
                <a16:creationId xmlns:a16="http://schemas.microsoft.com/office/drawing/2014/main" id="{562B3C8B-ADB4-4348-A251-BB4E4AEE8174}"/>
              </a:ext>
            </a:extLst>
          </p:cNvPr>
          <p:cNvSpPr>
            <a:spLocks noGrp="1"/>
          </p:cNvSpPr>
          <p:nvPr>
            <p:ph type="subTitle" idx="1"/>
          </p:nvPr>
        </p:nvSpPr>
        <p:spPr>
          <a:xfrm>
            <a:off x="1524000" y="1620494"/>
            <a:ext cx="9144000" cy="1655762"/>
          </a:xfrm>
        </p:spPr>
        <p:txBody>
          <a:bodyPr/>
          <a:lstStyle/>
          <a:p>
            <a:r>
              <a:rPr lang="de-DE" dirty="0">
                <a:latin typeface="Nunito Sans" panose="00000500000000000000" pitchFamily="2" charset="0"/>
              </a:rPr>
              <a:t>Poster im Themenbereich:</a:t>
            </a:r>
          </a:p>
        </p:txBody>
      </p:sp>
    </p:spTree>
    <p:extLst>
      <p:ext uri="{BB962C8B-B14F-4D97-AF65-F5344CB8AC3E}">
        <p14:creationId xmlns:p14="http://schemas.microsoft.com/office/powerpoint/2010/main" val="104670635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35958D49-9DBE-4174-8F9F-655E7CA4CF4E}"/>
              </a:ext>
            </a:extLst>
          </p:cNvPr>
          <p:cNvSpPr>
            <a:spLocks noGrp="1"/>
          </p:cNvSpPr>
          <p:nvPr>
            <p:ph type="ftr" sz="quarter" idx="11"/>
          </p:nvPr>
        </p:nvSpPr>
        <p:spPr/>
        <p:txBody>
          <a:bodyPr/>
          <a:lstStyle/>
          <a:p>
            <a:r>
              <a:rPr lang="de-DE"/>
              <a:t>Titel der Präsentation  |  Abteilung oder Fachbereich  |  20.06.2015  |</a:t>
            </a:r>
            <a:endParaRPr lang="de-DE" dirty="0"/>
          </a:p>
        </p:txBody>
      </p:sp>
      <p:pic>
        <p:nvPicPr>
          <p:cNvPr id="9" name="Grafik 8">
            <a:extLst>
              <a:ext uri="{FF2B5EF4-FFF2-40B4-BE49-F238E27FC236}">
                <a16:creationId xmlns:a16="http://schemas.microsoft.com/office/drawing/2014/main" id="{0689DF88-2937-491B-8679-04FF30218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1" name="Grafik 10">
            <a:extLst>
              <a:ext uri="{FF2B5EF4-FFF2-40B4-BE49-F238E27FC236}">
                <a16:creationId xmlns:a16="http://schemas.microsoft.com/office/drawing/2014/main" id="{EEFF8D72-928F-4F67-BBC3-30BE06916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2" name="Rechteck 11">
            <a:extLst>
              <a:ext uri="{FF2B5EF4-FFF2-40B4-BE49-F238E27FC236}">
                <a16:creationId xmlns:a16="http://schemas.microsoft.com/office/drawing/2014/main" id="{299E5B5C-9B5B-442C-96DF-4F0C19B3E3FC}"/>
              </a:ext>
            </a:extLst>
          </p:cNvPr>
          <p:cNvSpPr/>
          <p:nvPr/>
        </p:nvSpPr>
        <p:spPr>
          <a:xfrm>
            <a:off x="11206716" y="6039293"/>
            <a:ext cx="985284" cy="818707"/>
          </a:xfrm>
          <a:prstGeom prst="rect">
            <a:avLst/>
          </a:prstGeom>
          <a:solidFill>
            <a:srgbClr val="82AF29"/>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600" kern="0" dirty="0">
                <a:solidFill>
                  <a:prstClr val="black"/>
                </a:solidFill>
                <a:latin typeface="Arial"/>
              </a:rPr>
              <a:t>10</a:t>
            </a:r>
            <a:endParaRPr kumimoji="0" lang="de-DE" sz="36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5334438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3901B-D363-4C68-91B7-E5BA05FF0B28}"/>
              </a:ext>
            </a:extLst>
          </p:cNvPr>
          <p:cNvSpPr>
            <a:spLocks noGrp="1"/>
          </p:cNvSpPr>
          <p:nvPr>
            <p:ph type="ctrTitle"/>
          </p:nvPr>
        </p:nvSpPr>
        <p:spPr>
          <a:xfrm>
            <a:off x="1524000" y="2295939"/>
            <a:ext cx="9144000" cy="3673405"/>
          </a:xfrm>
        </p:spPr>
        <p:txBody>
          <a:bodyPr>
            <a:normAutofit/>
          </a:bodyPr>
          <a:lstStyle/>
          <a:p>
            <a:r>
              <a:rPr lang="de-DE" dirty="0">
                <a:latin typeface="Nunito Sans" panose="00000500000000000000" pitchFamily="2" charset="0"/>
              </a:rPr>
              <a:t>Studium</a:t>
            </a:r>
            <a:br>
              <a:rPr lang="de-DE" dirty="0">
                <a:latin typeface="Nunito Sans" panose="00000500000000000000" pitchFamily="2" charset="0"/>
              </a:rPr>
            </a:br>
            <a:br>
              <a:rPr lang="de-DE" dirty="0">
                <a:latin typeface="Nunito Sans" panose="00000500000000000000" pitchFamily="2" charset="0"/>
              </a:rPr>
            </a:br>
            <a:r>
              <a:rPr lang="de-DE" sz="2400" dirty="0">
                <a:latin typeface="Nunito Sans" panose="00000500000000000000" pitchFamily="2" charset="0"/>
              </a:rPr>
              <a:t>Farbe: grau</a:t>
            </a: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endParaRPr lang="de-DE" sz="2400" dirty="0">
              <a:latin typeface="Nunito Sans" panose="00000500000000000000" pitchFamily="2" charset="0"/>
            </a:endParaRPr>
          </a:p>
        </p:txBody>
      </p:sp>
      <p:sp>
        <p:nvSpPr>
          <p:cNvPr id="3" name="Untertitel 2">
            <a:extLst>
              <a:ext uri="{FF2B5EF4-FFF2-40B4-BE49-F238E27FC236}">
                <a16:creationId xmlns:a16="http://schemas.microsoft.com/office/drawing/2014/main" id="{562B3C8B-ADB4-4348-A251-BB4E4AEE8174}"/>
              </a:ext>
            </a:extLst>
          </p:cNvPr>
          <p:cNvSpPr>
            <a:spLocks noGrp="1"/>
          </p:cNvSpPr>
          <p:nvPr>
            <p:ph type="subTitle" idx="1"/>
          </p:nvPr>
        </p:nvSpPr>
        <p:spPr>
          <a:xfrm>
            <a:off x="1524000" y="1620494"/>
            <a:ext cx="9144000" cy="1655762"/>
          </a:xfrm>
        </p:spPr>
        <p:txBody>
          <a:bodyPr/>
          <a:lstStyle/>
          <a:p>
            <a:r>
              <a:rPr lang="de-DE" dirty="0">
                <a:latin typeface="Nunito Sans" panose="00000500000000000000" pitchFamily="2" charset="0"/>
              </a:rPr>
              <a:t>Poster im Themenbereich:</a:t>
            </a:r>
          </a:p>
        </p:txBody>
      </p:sp>
    </p:spTree>
    <p:extLst>
      <p:ext uri="{BB962C8B-B14F-4D97-AF65-F5344CB8AC3E}">
        <p14:creationId xmlns:p14="http://schemas.microsoft.com/office/powerpoint/2010/main" val="25714929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ceHolder 2">
            <a:extLst>
              <a:ext uri="{FF2B5EF4-FFF2-40B4-BE49-F238E27FC236}">
                <a16:creationId xmlns:a16="http://schemas.microsoft.com/office/drawing/2014/main" id="{8B0C5F74-72A7-740E-67C1-897B2EBECD8C}"/>
              </a:ext>
            </a:extLst>
          </p:cNvPr>
          <p:cNvSpPr txBox="1">
            <a:spLocks/>
          </p:cNvSpPr>
          <p:nvPr/>
        </p:nvSpPr>
        <p:spPr>
          <a:xfrm>
            <a:off x="254385" y="241575"/>
            <a:ext cx="9958135" cy="723286"/>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49" normalizeH="0" baseline="0" noProof="0" dirty="0">
                <a:ln>
                  <a:noFill/>
                </a:ln>
                <a:solidFill>
                  <a:srgbClr val="002060"/>
                </a:solidFill>
                <a:effectLst/>
                <a:uLnTx/>
                <a:uFillTx/>
                <a:latin typeface="Nunito Sans" panose="00000500000000000000" pitchFamily="2" charset="0"/>
                <a:ea typeface="+mj-ea"/>
                <a:cs typeface="+mj-cs"/>
              </a:rPr>
              <a:t>Partizipation im Fokus: Eine empirische Untersuchung zur Inklusion von Kindern in Kindertageseinrichtungen, Familie und Gesellschaft</a:t>
            </a:r>
            <a:endParaRPr kumimoji="0" lang="en-US" sz="2400" b="1" i="0" u="none" strike="noStrike" kern="1200" cap="none" spc="-1" normalizeH="0" baseline="0" noProof="0" dirty="0">
              <a:ln>
                <a:noFill/>
              </a:ln>
              <a:solidFill>
                <a:srgbClr val="002060"/>
              </a:solidFill>
              <a:effectLst/>
              <a:uLnTx/>
              <a:uFillTx/>
              <a:latin typeface="Nunito Sans" panose="00000500000000000000" pitchFamily="2" charset="0"/>
              <a:ea typeface="+mj-ea"/>
              <a:cs typeface="+mj-cs"/>
            </a:endParaRPr>
          </a:p>
        </p:txBody>
      </p:sp>
      <p:sp>
        <p:nvSpPr>
          <p:cNvPr id="7" name="PlaceHolder 1">
            <a:extLst>
              <a:ext uri="{FF2B5EF4-FFF2-40B4-BE49-F238E27FC236}">
                <a16:creationId xmlns:a16="http://schemas.microsoft.com/office/drawing/2014/main" id="{09C88BA3-DEE0-F0DB-B3BF-096B5AB348A7}"/>
              </a:ext>
            </a:extLst>
          </p:cNvPr>
          <p:cNvSpPr txBox="1">
            <a:spLocks/>
          </p:cNvSpPr>
          <p:nvPr/>
        </p:nvSpPr>
        <p:spPr>
          <a:xfrm>
            <a:off x="254385" y="1132838"/>
            <a:ext cx="8102806" cy="5327912"/>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500"/>
              </a:spcAft>
              <a:buClr>
                <a:srgbClr val="000000"/>
              </a:buClr>
              <a:buSzTx/>
              <a:buFont typeface="Arial" panose="020B0604020202020204" pitchFamily="34" charset="0"/>
              <a:buNone/>
              <a:tabLst>
                <a:tab pos="0" algn="l"/>
              </a:tabLst>
              <a:defRPr/>
            </a:pPr>
            <a:r>
              <a:rPr kumimoji="0" lang="de-DE" sz="1400" b="0" i="1"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Janina Dott &amp; Ulla </a:t>
            </a:r>
            <a:r>
              <a:rPr kumimoji="0" lang="de-DE" sz="1400" b="0" i="1" u="none" strike="noStrike" kern="1200" cap="none" spc="29" normalizeH="0" baseline="0" noProof="0" dirty="0" err="1">
                <a:ln>
                  <a:noFill/>
                </a:ln>
                <a:solidFill>
                  <a:prstClr val="black"/>
                </a:solidFill>
                <a:effectLst/>
                <a:uLnTx/>
                <a:uFillTx/>
                <a:latin typeface="Nunito Sans" panose="00000500000000000000" pitchFamily="2" charset="0"/>
                <a:ea typeface="+mn-ea"/>
                <a:cs typeface="+mn-cs"/>
              </a:rPr>
              <a:t>Licandro</a:t>
            </a:r>
            <a:endParaRPr kumimoji="0" lang="de-DE" sz="1400" b="0" i="1" u="none" strike="noStrike" kern="1200" cap="none" spc="29" normalizeH="0" baseline="0" noProof="0" dirty="0">
              <a:ln>
                <a:noFill/>
              </a:ln>
              <a:solidFill>
                <a:prstClr val="black"/>
              </a:solidFill>
              <a:effectLst/>
              <a:uLnTx/>
              <a:uFillTx/>
              <a:latin typeface="Nunito Sans" panose="00000500000000000000" pitchFamily="2" charset="0"/>
              <a:ea typeface="+mn-ea"/>
              <a:cs typeface="+mn-cs"/>
            </a:endParaRPr>
          </a:p>
          <a:p>
            <a:pPr marL="225360" marR="0" lvl="0" indent="-225360" algn="l" defTabSz="914400" rtl="0" eaLnBrk="1" fontAlgn="auto" latinLnBrk="0" hangingPunct="1">
              <a:lnSpc>
                <a:spcPct val="110000"/>
              </a:lnSpc>
              <a:spcBef>
                <a:spcPts val="1000"/>
              </a:spcBef>
              <a:spcAft>
                <a:spcPts val="500"/>
              </a:spcAft>
              <a:buClr>
                <a:srgbClr val="000000"/>
              </a:buClr>
              <a:buSzTx/>
              <a:buFont typeface="Arial"/>
              <a:buChar char="‒"/>
              <a:tabLst>
                <a:tab pos="0" algn="l"/>
              </a:tabLst>
              <a:defRPr/>
            </a:pPr>
            <a: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Immer mehr Kinder mit Entwicklungsbeeinträchtigungen besuchen inklusionsorientierte Kindertageseinrichtungen (Kitas) – jedoch zeigen internationale Studien, dass ihre Partizipation im Vergleich zu Peers oft eingeschränkt ist.</a:t>
            </a:r>
            <a:endParaRPr kumimoji="0" lang="en-US"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endParaRPr>
          </a:p>
          <a:p>
            <a:pPr marL="225360" marR="0" lvl="0" indent="-225360" algn="l" defTabSz="914400" rtl="0" eaLnBrk="1" fontAlgn="auto" latinLnBrk="0" hangingPunct="1">
              <a:lnSpc>
                <a:spcPct val="110000"/>
              </a:lnSpc>
              <a:spcBef>
                <a:spcPts val="1000"/>
              </a:spcBef>
              <a:spcAft>
                <a:spcPts val="500"/>
              </a:spcAft>
              <a:buClr>
                <a:srgbClr val="000000"/>
              </a:buClr>
              <a:buSzTx/>
              <a:buFont typeface="Arial"/>
              <a:buChar char="‒"/>
              <a:tabLst>
                <a:tab pos="0" algn="l"/>
              </a:tabLst>
              <a:defRPr/>
            </a:pPr>
            <a:r>
              <a:rPr kumimoji="0" lang="de-DE" sz="1600" b="1"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Methode:</a:t>
            </a:r>
          </a:p>
          <a:p>
            <a:pPr marL="682560" marR="0" lvl="1" indent="-225360" algn="l" defTabSz="914400" rtl="0" eaLnBrk="1" fontAlgn="auto" latinLnBrk="0" hangingPunct="1">
              <a:lnSpc>
                <a:spcPct val="110000"/>
              </a:lnSpc>
              <a:spcBef>
                <a:spcPts val="500"/>
              </a:spcBef>
              <a:spcAft>
                <a:spcPts val="500"/>
              </a:spcAft>
              <a:buClr>
                <a:srgbClr val="000000"/>
              </a:buClr>
              <a:buSzTx/>
              <a:buFont typeface="Arial"/>
              <a:buChar char="‒"/>
              <a:tabLst>
                <a:tab pos="0" algn="l"/>
              </a:tabLst>
              <a:defRPr/>
            </a:pPr>
            <a:r>
              <a:rPr kumimoji="0" lang="de-DE" sz="1600" b="0" i="1"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N</a:t>
            </a:r>
            <a: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 = 72 Kinder mit und ohne Entwicklungsbeeinträchtigungen</a:t>
            </a:r>
          </a:p>
          <a:p>
            <a:pPr marL="682560" marR="0" lvl="1" indent="-225360" algn="l" defTabSz="914400" rtl="0" eaLnBrk="1" fontAlgn="auto" latinLnBrk="0" hangingPunct="1">
              <a:lnSpc>
                <a:spcPct val="110000"/>
              </a:lnSpc>
              <a:spcBef>
                <a:spcPts val="500"/>
              </a:spcBef>
              <a:spcAft>
                <a:spcPts val="500"/>
              </a:spcAft>
              <a:buClr>
                <a:srgbClr val="000000"/>
              </a:buClr>
              <a:buSzTx/>
              <a:buFont typeface="Arial"/>
              <a:buChar char="‒"/>
              <a:tabLst>
                <a:tab pos="0" algn="l"/>
              </a:tabLst>
              <a:defRPr/>
            </a:pPr>
            <a: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Fragebogen YC-PEM (siehe Abb. 2) – Eltern und pädagogische Fachkräfte</a:t>
            </a:r>
            <a:endParaRPr kumimoji="0" lang="en-US"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endParaRPr>
          </a:p>
          <a:p>
            <a:pPr marL="225360" marR="0" lvl="0" indent="-225360" algn="l" defTabSz="914400" rtl="0" eaLnBrk="1" fontAlgn="auto" latinLnBrk="0" hangingPunct="1">
              <a:lnSpc>
                <a:spcPct val="110000"/>
              </a:lnSpc>
              <a:spcBef>
                <a:spcPts val="1000"/>
              </a:spcBef>
              <a:spcAft>
                <a:spcPts val="500"/>
              </a:spcAft>
              <a:buClr>
                <a:srgbClr val="000000"/>
              </a:buClr>
              <a:buSzTx/>
              <a:buFont typeface="Arial"/>
              <a:buChar char="‒"/>
              <a:tabLst>
                <a:tab pos="0" algn="l"/>
              </a:tabLst>
              <a:defRPr/>
            </a:pPr>
            <a:r>
              <a:rPr kumimoji="0" lang="de-DE" sz="1600" b="1"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Zentrale Ergebnisse:</a:t>
            </a:r>
            <a:endParaRPr kumimoji="0" lang="en-US" sz="1600" b="1"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endParaRPr>
          </a:p>
          <a:p>
            <a:pPr marL="628560" marR="0" lvl="1" indent="-177840" algn="l" defTabSz="914400" rtl="0" eaLnBrk="1" fontAlgn="auto" latinLnBrk="0" hangingPunct="1">
              <a:lnSpc>
                <a:spcPct val="110000"/>
              </a:lnSpc>
              <a:spcBef>
                <a:spcPts val="500"/>
              </a:spcBef>
              <a:spcAft>
                <a:spcPts val="500"/>
              </a:spcAft>
              <a:buClr>
                <a:srgbClr val="000000"/>
              </a:buClr>
              <a:buSzTx/>
              <a:buFont typeface="Arial"/>
              <a:buChar char="‒"/>
              <a:tabLst>
                <a:tab pos="0" algn="l"/>
              </a:tabLst>
              <a:defRPr/>
            </a:pPr>
            <a: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größtenteils keine signifikanten Unterschiede der Partizipation zwischen</a:t>
            </a:r>
            <a:b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br>
            <a: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Kindern mit und ohne Entwicklungsbeeinträchtigungen</a:t>
            </a:r>
            <a:endParaRPr kumimoji="0" lang="en-US"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endParaRPr>
          </a:p>
          <a:p>
            <a:pPr marL="628560" marR="0" lvl="1" indent="-177840" algn="l" defTabSz="914400" rtl="0" eaLnBrk="1" fontAlgn="auto" latinLnBrk="0" hangingPunct="1">
              <a:lnSpc>
                <a:spcPct val="110000"/>
              </a:lnSpc>
              <a:spcBef>
                <a:spcPts val="500"/>
              </a:spcBef>
              <a:spcAft>
                <a:spcPts val="500"/>
              </a:spcAft>
              <a:buClr>
                <a:srgbClr val="000000"/>
              </a:buClr>
              <a:buSzTx/>
              <a:buFont typeface="Arial"/>
              <a:buChar char="‒"/>
              <a:tabLst>
                <a:tab pos="0" algn="l"/>
              </a:tabLst>
              <a:defRPr/>
            </a:pPr>
            <a:r>
              <a:rPr kumimoji="0" lang="de-DE" sz="1600" b="0" i="1"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aber: </a:t>
            </a:r>
            <a: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im Zusammensein mit anderen Kindern in der Kita geringere Engagiertheit und höhere Veränderungswünsche</a:t>
            </a:r>
            <a:endParaRPr kumimoji="0" lang="en-US" sz="1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endParaRPr>
          </a:p>
          <a:p>
            <a:pPr marL="450720" marR="0" lvl="1" indent="0" algn="l" defTabSz="914400" rtl="0" eaLnBrk="1" fontAlgn="auto" latinLnBrk="0" hangingPunct="1">
              <a:lnSpc>
                <a:spcPct val="110000"/>
              </a:lnSpc>
              <a:spcBef>
                <a:spcPts val="500"/>
              </a:spcBef>
              <a:spcAft>
                <a:spcPts val="500"/>
              </a:spcAft>
              <a:buClr>
                <a:srgbClr val="000000"/>
              </a:buClr>
              <a:buSzTx/>
              <a:buFont typeface="Arial" panose="020B0604020202020204" pitchFamily="34" charset="0"/>
              <a:buNone/>
              <a:tabLst>
                <a:tab pos="0" algn="l"/>
              </a:tabLst>
              <a:defRPr/>
            </a:pPr>
            <a:r>
              <a:rPr kumimoji="0" lang="de-DE"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rPr>
              <a:t>Bedeutung von personen- und umweltbezogenen Einflussfaktoren sowie Peer-Interaktionen wird deutlich und bietet Ansätze zur Förderung von Partizipation</a:t>
            </a:r>
            <a:endParaRPr kumimoji="0" lang="en-US" sz="1600" b="0" i="0" u="none" strike="noStrike" kern="1200" cap="none" spc="29" normalizeH="0" baseline="0" noProof="0" dirty="0">
              <a:ln>
                <a:noFill/>
              </a:ln>
              <a:solidFill>
                <a:prstClr val="black"/>
              </a:solidFill>
              <a:effectLst/>
              <a:uLnTx/>
              <a:uFillTx/>
              <a:latin typeface="Nunito Sans" panose="00000500000000000000" pitchFamily="2" charset="0"/>
              <a:ea typeface="+mn-ea"/>
              <a:cs typeface="+mn-cs"/>
            </a:endParaRPr>
          </a:p>
        </p:txBody>
      </p:sp>
      <p:graphicFrame>
        <p:nvGraphicFramePr>
          <p:cNvPr id="8" name="Diagram1">
            <a:extLst>
              <a:ext uri="{FF2B5EF4-FFF2-40B4-BE49-F238E27FC236}">
                <a16:creationId xmlns:a16="http://schemas.microsoft.com/office/drawing/2014/main" id="{3C68DE44-4AAD-C887-459D-2CEB5E0CB7DD}"/>
              </a:ext>
            </a:extLst>
          </p:cNvPr>
          <p:cNvGraphicFramePr/>
          <p:nvPr>
            <p:extLst>
              <p:ext uri="{D42A27DB-BD31-4B8C-83A1-F6EECF244321}">
                <p14:modId xmlns:p14="http://schemas.microsoft.com/office/powerpoint/2010/main" val="1603213500"/>
              </p:ext>
            </p:extLst>
          </p:nvPr>
        </p:nvGraphicFramePr>
        <p:xfrm>
          <a:off x="8746664" y="1199247"/>
          <a:ext cx="3069961" cy="1122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uppieren 15">
            <a:extLst>
              <a:ext uri="{FF2B5EF4-FFF2-40B4-BE49-F238E27FC236}">
                <a16:creationId xmlns:a16="http://schemas.microsoft.com/office/drawing/2014/main" id="{9891521B-BF55-93BD-1C87-384DC9C1AC26}"/>
              </a:ext>
            </a:extLst>
          </p:cNvPr>
          <p:cNvGrpSpPr/>
          <p:nvPr/>
        </p:nvGrpSpPr>
        <p:grpSpPr>
          <a:xfrm>
            <a:off x="8625675" y="2763671"/>
            <a:ext cx="3311940" cy="3322533"/>
            <a:chOff x="8609400" y="3128400"/>
            <a:chExt cx="3325320" cy="3322533"/>
          </a:xfrm>
        </p:grpSpPr>
        <p:sp>
          <p:nvSpPr>
            <p:cNvPr id="10" name="Textfeld 4">
              <a:extLst>
                <a:ext uri="{FF2B5EF4-FFF2-40B4-BE49-F238E27FC236}">
                  <a16:creationId xmlns:a16="http://schemas.microsoft.com/office/drawing/2014/main" id="{9BD597DD-9D30-76D2-B22A-62562F6E102A}"/>
                </a:ext>
              </a:extLst>
            </p:cNvPr>
            <p:cNvSpPr/>
            <p:nvPr/>
          </p:nvSpPr>
          <p:spPr>
            <a:xfrm>
              <a:off x="8609400" y="3128400"/>
              <a:ext cx="3325320" cy="3322533"/>
            </a:xfrm>
            <a:prstGeom prst="rect">
              <a:avLst/>
            </a:prstGeom>
            <a:solidFill>
              <a:schemeClr val="tx2">
                <a:lumMod val="10000"/>
                <a:lumOff val="90000"/>
              </a:schemeClr>
            </a:solidFill>
            <a:ln w="76200">
              <a:solidFill>
                <a:schemeClr val="tx2">
                  <a:lumMod val="10000"/>
                  <a:lumOff val="90000"/>
                </a:schemeClr>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Young </a:t>
              </a:r>
              <a:r>
                <a:rPr kumimoji="0" lang="de-DE" sz="1400" b="1" i="0" u="none" strike="noStrike" kern="1200" cap="none" spc="-1" normalizeH="0" baseline="0" noProof="0" dirty="0" err="1">
                  <a:ln>
                    <a:noFill/>
                  </a:ln>
                  <a:solidFill>
                    <a:prstClr val="black"/>
                  </a:solidFill>
                  <a:effectLst/>
                  <a:uLnTx/>
                  <a:uFillTx/>
                  <a:latin typeface="Nunito Sans" panose="00000500000000000000" pitchFamily="2" charset="0"/>
                  <a:ea typeface="+mn-ea"/>
                  <a:cs typeface="+mn-cs"/>
                </a:rPr>
                <a:t>Children‘s</a:t>
              </a:r>
              <a:r>
                <a:rPr kumimoji="0" lang="de-DE" sz="1400" b="1"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a:t>
              </a:r>
              <a:r>
                <a:rPr kumimoji="0" lang="de-DE" sz="1400" b="1" i="0" u="none" strike="noStrike" kern="1200" cap="none" spc="-1" normalizeH="0" baseline="0" noProof="0" dirty="0" err="1">
                  <a:ln>
                    <a:noFill/>
                  </a:ln>
                  <a:solidFill>
                    <a:prstClr val="black"/>
                  </a:solidFill>
                  <a:effectLst/>
                  <a:uLnTx/>
                  <a:uFillTx/>
                  <a:latin typeface="Nunito Sans" panose="00000500000000000000" pitchFamily="2" charset="0"/>
                  <a:ea typeface="+mn-ea"/>
                  <a:cs typeface="+mn-cs"/>
                </a:rPr>
                <a:t>Participation</a:t>
              </a:r>
              <a:r>
                <a:rPr kumimoji="0" lang="de-DE" sz="1400" b="1"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&amp; Environment </a:t>
              </a:r>
              <a:r>
                <a:rPr kumimoji="0" lang="de-DE" sz="1400" b="1" i="0" u="none" strike="noStrike" kern="1200" cap="none" spc="-1" normalizeH="0" baseline="0" noProof="0" dirty="0" err="1">
                  <a:ln>
                    <a:noFill/>
                  </a:ln>
                  <a:solidFill>
                    <a:prstClr val="black"/>
                  </a:solidFill>
                  <a:effectLst/>
                  <a:uLnTx/>
                  <a:uFillTx/>
                  <a:latin typeface="Nunito Sans" panose="00000500000000000000" pitchFamily="2" charset="0"/>
                  <a:ea typeface="+mn-ea"/>
                  <a:cs typeface="+mn-cs"/>
                </a:rPr>
                <a:t>Measure</a:t>
              </a:r>
              <a:r>
                <a:rPr kumimoji="0" lang="de-DE" sz="1400" b="1"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a:t>
              </a: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(YC-PEM; </a:t>
              </a:r>
              <a:r>
                <a:rPr kumimoji="0" lang="de-DE" sz="1400" b="0" i="0" u="none" strike="noStrike" kern="1200" cap="none" spc="-1" normalizeH="0" baseline="0" noProof="0" dirty="0" err="1">
                  <a:ln>
                    <a:noFill/>
                  </a:ln>
                  <a:solidFill>
                    <a:prstClr val="black"/>
                  </a:solidFill>
                  <a:effectLst/>
                  <a:uLnTx/>
                  <a:uFillTx/>
                  <a:latin typeface="Nunito Sans" panose="00000500000000000000" pitchFamily="2" charset="0"/>
                  <a:ea typeface="+mn-ea"/>
                  <a:cs typeface="+mn-cs"/>
                </a:rPr>
                <a:t>Khetani</a:t>
              </a: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et al., 2015) – deutsche Version von Krieger et al. (2024)</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drei Bereiche:</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Zuhause (13 Items)</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außerfamiliäre         </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Betreuungseinrichtungen (3 Items)</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Gesellschaft (11 Items)</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drei Skalen:</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343080" marR="0" lvl="0" indent="-343080" algn="just" defTabSz="457200" rtl="0" eaLnBrk="1" fontAlgn="auto" latinLnBrk="0" hangingPunct="1">
                <a:lnSpc>
                  <a:spcPct val="100000"/>
                </a:lnSpc>
                <a:spcBef>
                  <a:spcPts val="0"/>
                </a:spcBef>
                <a:spcAft>
                  <a:spcPts val="0"/>
                </a:spcAft>
                <a:buClr>
                  <a:srgbClr val="000000"/>
                </a:buClr>
                <a:buSzTx/>
                <a:buFont typeface="OpenSymbol"/>
                <a:buAutoNum type="alphaUcParenR"/>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Häufigkeit (0-7)</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343080" marR="0" lvl="0" indent="-343080" algn="just" defTabSz="457200" rtl="0" eaLnBrk="1" fontAlgn="auto" latinLnBrk="0" hangingPunct="1">
                <a:lnSpc>
                  <a:spcPct val="100000"/>
                </a:lnSpc>
                <a:spcBef>
                  <a:spcPts val="0"/>
                </a:spcBef>
                <a:spcAft>
                  <a:spcPts val="0"/>
                </a:spcAft>
                <a:buClr>
                  <a:srgbClr val="000000"/>
                </a:buClr>
                <a:buSzTx/>
                <a:buFont typeface="OpenSymbol"/>
                <a:buAutoNum type="alphaUcParenR"/>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Engagiertheit (0-5)</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a:p>
              <a:pPr marL="343080" marR="0" lvl="0" indent="-343080" algn="just" defTabSz="457200" rtl="0" eaLnBrk="1" fontAlgn="auto" latinLnBrk="0" hangingPunct="1">
                <a:lnSpc>
                  <a:spcPct val="100000"/>
                </a:lnSpc>
                <a:spcBef>
                  <a:spcPts val="0"/>
                </a:spcBef>
                <a:spcAft>
                  <a:spcPts val="0"/>
                </a:spcAft>
                <a:buClr>
                  <a:srgbClr val="000000"/>
                </a:buClr>
                <a:buSzTx/>
                <a:buFont typeface="OpenSymbol"/>
                <a:buAutoNum type="alphaUcParenR"/>
                <a:tabLst/>
                <a:defRPr/>
              </a:pPr>
              <a:r>
                <a:rPr kumimoji="0" lang="de-DE" sz="14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Veränderungswünsche (ja/nein)</a:t>
              </a:r>
              <a:endParaRPr kumimoji="0" lang="de-DE" sz="1400" b="0" i="0" u="none" strike="noStrike" kern="1200" cap="none" spc="-1" normalizeH="0" baseline="0" noProof="0" dirty="0">
                <a:ln>
                  <a:noFill/>
                </a:ln>
                <a:solidFill>
                  <a:srgbClr val="000000"/>
                </a:solidFill>
                <a:effectLst/>
                <a:uLnTx/>
                <a:uFillTx/>
                <a:latin typeface="Nunito Sans" panose="00000500000000000000" pitchFamily="2" charset="0"/>
                <a:ea typeface="+mn-ea"/>
                <a:cs typeface="+mn-cs"/>
              </a:endParaRPr>
            </a:p>
          </p:txBody>
        </p:sp>
        <p:pic>
          <p:nvPicPr>
            <p:cNvPr id="11" name="Grafik 8" descr="Abschlusshut">
              <a:extLst>
                <a:ext uri="{FF2B5EF4-FFF2-40B4-BE49-F238E27FC236}">
                  <a16:creationId xmlns:a16="http://schemas.microsoft.com/office/drawing/2014/main" id="{E0C9237C-D7A6-A5B7-7CE6-91E31054961E}"/>
                </a:ext>
              </a:extLst>
            </p:cNvPr>
            <p:cNvPicPr/>
            <p:nvPr/>
          </p:nvPicPr>
          <p:blipFill>
            <a:blip r:embed="rId7">
              <a:extLst>
                <a:ext uri="{96DAC541-7B7A-43D3-8B79-37D633B846F1}">
                  <asvg:svgBlip xmlns:asvg="http://schemas.microsoft.com/office/drawing/2016/SVG/main" r:embed="rId8"/>
                </a:ext>
              </a:extLst>
            </a:blip>
            <a:stretch/>
          </p:blipFill>
          <p:spPr>
            <a:xfrm>
              <a:off x="8695080" y="4740574"/>
              <a:ext cx="300960" cy="300960"/>
            </a:xfrm>
            <a:prstGeom prst="rect">
              <a:avLst/>
            </a:prstGeom>
            <a:noFill/>
            <a:ln w="0">
              <a:noFill/>
            </a:ln>
          </p:spPr>
        </p:pic>
        <p:pic>
          <p:nvPicPr>
            <p:cNvPr id="12" name="Grafik 10" descr="Haus">
              <a:extLst>
                <a:ext uri="{FF2B5EF4-FFF2-40B4-BE49-F238E27FC236}">
                  <a16:creationId xmlns:a16="http://schemas.microsoft.com/office/drawing/2014/main" id="{5210DECD-663F-1B16-5D9E-BE7AE0E80E89}"/>
                </a:ext>
              </a:extLst>
            </p:cNvPr>
            <p:cNvPicPr/>
            <p:nvPr/>
          </p:nvPicPr>
          <p:blipFill>
            <a:blip r:embed="rId9">
              <a:extLst>
                <a:ext uri="{96DAC541-7B7A-43D3-8B79-37D633B846F1}">
                  <asvg:svgBlip xmlns:asvg="http://schemas.microsoft.com/office/drawing/2016/SVG/main" r:embed="rId10"/>
                </a:ext>
              </a:extLst>
            </a:blip>
            <a:stretch/>
          </p:blipFill>
          <p:spPr>
            <a:xfrm>
              <a:off x="8695080" y="4434167"/>
              <a:ext cx="300960" cy="300960"/>
            </a:xfrm>
            <a:prstGeom prst="rect">
              <a:avLst/>
            </a:prstGeom>
            <a:noFill/>
            <a:ln w="0">
              <a:noFill/>
            </a:ln>
          </p:spPr>
        </p:pic>
        <p:pic>
          <p:nvPicPr>
            <p:cNvPr id="13" name="Grafik 14" descr="Erdkugel: Afrika und Europa">
              <a:extLst>
                <a:ext uri="{FF2B5EF4-FFF2-40B4-BE49-F238E27FC236}">
                  <a16:creationId xmlns:a16="http://schemas.microsoft.com/office/drawing/2014/main" id="{5E46BE76-71A8-7F22-3218-355DD996DB3B}"/>
                </a:ext>
              </a:extLst>
            </p:cNvPr>
            <p:cNvPicPr/>
            <p:nvPr/>
          </p:nvPicPr>
          <p:blipFill>
            <a:blip r:embed="rId11">
              <a:extLst>
                <a:ext uri="{96DAC541-7B7A-43D3-8B79-37D633B846F1}">
                  <asvg:svgBlip xmlns:asvg="http://schemas.microsoft.com/office/drawing/2016/SVG/main" r:embed="rId12"/>
                </a:ext>
              </a:extLst>
            </a:blip>
            <a:stretch/>
          </p:blipFill>
          <p:spPr>
            <a:xfrm>
              <a:off x="8695080" y="5057117"/>
              <a:ext cx="300960" cy="300960"/>
            </a:xfrm>
            <a:prstGeom prst="rect">
              <a:avLst/>
            </a:prstGeom>
            <a:noFill/>
            <a:ln w="0">
              <a:noFill/>
            </a:ln>
          </p:spPr>
        </p:pic>
      </p:grpSp>
      <p:sp>
        <p:nvSpPr>
          <p:cNvPr id="14" name="Pfeil: nach rechts 16">
            <a:extLst>
              <a:ext uri="{FF2B5EF4-FFF2-40B4-BE49-F238E27FC236}">
                <a16:creationId xmlns:a16="http://schemas.microsoft.com/office/drawing/2014/main" id="{CF3D8015-4140-1138-6FAF-8041BA1B28DD}"/>
              </a:ext>
            </a:extLst>
          </p:cNvPr>
          <p:cNvSpPr/>
          <p:nvPr/>
        </p:nvSpPr>
        <p:spPr>
          <a:xfrm>
            <a:off x="254385" y="5916683"/>
            <a:ext cx="348127" cy="284561"/>
          </a:xfrm>
          <a:prstGeom prst="rightArrow">
            <a:avLst>
              <a:gd name="adj1" fmla="val 50000"/>
              <a:gd name="adj2" fmla="val 50000"/>
            </a:avLst>
          </a:prstGeom>
          <a:solidFill>
            <a:schemeClr val="tx2">
              <a:lumMod val="75000"/>
              <a:lumOff val="25000"/>
            </a:schemeClr>
          </a:solidFill>
          <a:ln w="0">
            <a:solidFill>
              <a:schemeClr val="tx2">
                <a:lumMod val="75000"/>
                <a:lumOff val="25000"/>
              </a:schemeClr>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de-DE" sz="1800" b="0" i="0" u="none" strike="noStrike" kern="1200" cap="none" spc="29" normalizeH="0" baseline="0" noProof="0">
              <a:ln>
                <a:noFill/>
              </a:ln>
              <a:solidFill>
                <a:prstClr val="white"/>
              </a:solidFill>
              <a:effectLst/>
              <a:uLnTx/>
              <a:uFillTx/>
              <a:latin typeface="Nunito Sans" panose="00000500000000000000" pitchFamily="2" charset="0"/>
              <a:ea typeface="+mn-ea"/>
              <a:cs typeface="+mn-cs"/>
            </a:endParaRPr>
          </a:p>
        </p:txBody>
      </p:sp>
      <p:pic>
        <p:nvPicPr>
          <p:cNvPr id="16" name="Grafik 15">
            <a:extLst>
              <a:ext uri="{FF2B5EF4-FFF2-40B4-BE49-F238E27FC236}">
                <a16:creationId xmlns:a16="http://schemas.microsoft.com/office/drawing/2014/main" id="{69D45E9B-9E57-2172-A3E3-7FA36ACDDD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8057" y="210349"/>
            <a:ext cx="1139558" cy="754512"/>
          </a:xfrm>
          <a:prstGeom prst="rect">
            <a:avLst/>
          </a:prstGeom>
        </p:spPr>
      </p:pic>
      <p:sp>
        <p:nvSpPr>
          <p:cNvPr id="2" name="Textfeld 1">
            <a:extLst>
              <a:ext uri="{FF2B5EF4-FFF2-40B4-BE49-F238E27FC236}">
                <a16:creationId xmlns:a16="http://schemas.microsoft.com/office/drawing/2014/main" id="{21E3DC15-D06D-FCF5-7481-D3416F5BA84C}"/>
              </a:ext>
            </a:extLst>
          </p:cNvPr>
          <p:cNvSpPr txBox="1"/>
          <p:nvPr/>
        </p:nvSpPr>
        <p:spPr>
          <a:xfrm>
            <a:off x="8434216" y="2292103"/>
            <a:ext cx="35566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Nunito Sans" panose="00000500000000000000" pitchFamily="2" charset="0"/>
                <a:ea typeface="+mn-ea"/>
                <a:cs typeface="+mn-cs"/>
              </a:rPr>
              <a:t>Abb. 1: </a:t>
            </a:r>
            <a:r>
              <a:rPr kumimoji="0" lang="de-DE" sz="9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Komponenten von Partizipation</a:t>
            </a:r>
            <a:br>
              <a:rPr kumimoji="0" lang="de-DE" sz="9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br>
            <a:r>
              <a:rPr kumimoji="0" lang="de-DE" sz="9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(adaptiert nach </a:t>
            </a:r>
            <a:r>
              <a:rPr kumimoji="0" lang="de-DE" sz="900" b="0" i="0" u="none" strike="noStrike" kern="1200" cap="none" spc="-1" normalizeH="0" baseline="0" noProof="0" dirty="0" err="1">
                <a:ln>
                  <a:noFill/>
                </a:ln>
                <a:solidFill>
                  <a:prstClr val="black"/>
                </a:solidFill>
                <a:effectLst/>
                <a:uLnTx/>
                <a:uFillTx/>
                <a:latin typeface="Nunito Sans" panose="00000500000000000000" pitchFamily="2" charset="0"/>
                <a:ea typeface="+mn-ea"/>
                <a:cs typeface="+mn-cs"/>
              </a:rPr>
              <a:t>Imms</a:t>
            </a:r>
            <a:r>
              <a:rPr kumimoji="0" lang="de-DE" sz="9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 et al., 2017 &amp; Spreer et al., 2019)</a:t>
            </a:r>
            <a:endParaRPr kumimoji="0" lang="de-DE" sz="900" b="0" i="0" u="none" strike="noStrike" kern="1200" cap="none" spc="0" normalizeH="0" baseline="0" noProof="0" dirty="0">
              <a:ln>
                <a:noFill/>
              </a:ln>
              <a:solidFill>
                <a:prstClr val="black"/>
              </a:solidFill>
              <a:effectLst/>
              <a:uLnTx/>
              <a:uFillTx/>
              <a:latin typeface="Nunito Sans" panose="00000500000000000000" pitchFamily="2" charset="0"/>
              <a:ea typeface="+mn-ea"/>
              <a:cs typeface="+mn-cs"/>
            </a:endParaRPr>
          </a:p>
        </p:txBody>
      </p:sp>
      <p:sp>
        <p:nvSpPr>
          <p:cNvPr id="3" name="Textfeld 2">
            <a:extLst>
              <a:ext uri="{FF2B5EF4-FFF2-40B4-BE49-F238E27FC236}">
                <a16:creationId xmlns:a16="http://schemas.microsoft.com/office/drawing/2014/main" id="{5A5DB620-8D5B-370D-5D1C-749BA609E39F}"/>
              </a:ext>
            </a:extLst>
          </p:cNvPr>
          <p:cNvSpPr txBox="1"/>
          <p:nvPr/>
        </p:nvSpPr>
        <p:spPr>
          <a:xfrm>
            <a:off x="9372465" y="6162558"/>
            <a:ext cx="1680110" cy="2340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Nunito Sans" panose="00000500000000000000" pitchFamily="2" charset="0"/>
                <a:ea typeface="+mn-ea"/>
                <a:cs typeface="+mn-cs"/>
              </a:rPr>
              <a:t>Abb. 2: </a:t>
            </a:r>
            <a:r>
              <a:rPr kumimoji="0" lang="de-DE" sz="900" b="0" i="0" u="none" strike="noStrike" kern="1200" cap="none" spc="-1" normalizeH="0" baseline="0" noProof="0" dirty="0">
                <a:ln>
                  <a:noFill/>
                </a:ln>
                <a:solidFill>
                  <a:prstClr val="black"/>
                </a:solidFill>
                <a:effectLst/>
                <a:uLnTx/>
                <a:uFillTx/>
                <a:latin typeface="Nunito Sans" panose="00000500000000000000" pitchFamily="2" charset="0"/>
                <a:ea typeface="+mn-ea"/>
                <a:cs typeface="+mn-cs"/>
              </a:rPr>
              <a:t>Fragebogen YC-PEM</a:t>
            </a:r>
            <a:endParaRPr kumimoji="0" lang="de-DE" sz="900" b="0" i="0" u="none" strike="noStrike" kern="1200" cap="none" spc="0" normalizeH="0" baseline="0" noProof="0" dirty="0">
              <a:ln>
                <a:noFill/>
              </a:ln>
              <a:solidFill>
                <a:prstClr val="black"/>
              </a:solidFill>
              <a:effectLst/>
              <a:uLnTx/>
              <a:uFillTx/>
              <a:latin typeface="Nunito Sans" panose="00000500000000000000" pitchFamily="2" charset="0"/>
              <a:ea typeface="+mn-ea"/>
              <a:cs typeface="+mn-cs"/>
            </a:endParaRPr>
          </a:p>
        </p:txBody>
      </p:sp>
      <p:sp>
        <p:nvSpPr>
          <p:cNvPr id="4" name="Fußzeilenplatzhalter 3">
            <a:extLst>
              <a:ext uri="{FF2B5EF4-FFF2-40B4-BE49-F238E27FC236}">
                <a16:creationId xmlns:a16="http://schemas.microsoft.com/office/drawing/2014/main" id="{08D5A3F6-F278-F191-76EB-D4D8C943B16E}"/>
              </a:ext>
            </a:extLst>
          </p:cNvPr>
          <p:cNvSpPr>
            <a:spLocks noGrp="1"/>
          </p:cNvSpPr>
          <p:nvPr>
            <p:ph type="ftr" sz="quarter" idx="11"/>
          </p:nvPr>
        </p:nvSpPr>
        <p:spPr>
          <a:xfrm>
            <a:off x="5089576" y="6473263"/>
            <a:ext cx="201284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Nunito Sans" panose="00000500000000000000" pitchFamily="2" charset="0"/>
                <a:ea typeface="+mn-ea"/>
                <a:cs typeface="Arial" panose="020B0604020202020204" pitchFamily="34" charset="0"/>
              </a:rPr>
              <a:t>AESF-Frühjahrstagung 2025</a:t>
            </a:r>
          </a:p>
        </p:txBody>
      </p:sp>
      <p:sp>
        <p:nvSpPr>
          <p:cNvPr id="15" name="Rechteck 14">
            <a:extLst>
              <a:ext uri="{FF2B5EF4-FFF2-40B4-BE49-F238E27FC236}">
                <a16:creationId xmlns:a16="http://schemas.microsoft.com/office/drawing/2014/main" id="{1753138D-E2C0-4680-B569-908D38250144}"/>
              </a:ext>
            </a:extLst>
          </p:cNvPr>
          <p:cNvSpPr/>
          <p:nvPr/>
        </p:nvSpPr>
        <p:spPr>
          <a:xfrm>
            <a:off x="11206716" y="6039293"/>
            <a:ext cx="985284" cy="818707"/>
          </a:xfrm>
          <a:prstGeom prst="rect">
            <a:avLst/>
          </a:prstGeom>
          <a:solidFill>
            <a:srgbClr val="82AF29"/>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600" kern="0" dirty="0">
                <a:solidFill>
                  <a:prstClr val="black"/>
                </a:solidFill>
                <a:latin typeface="Arial"/>
              </a:rPr>
              <a:t>11</a:t>
            </a:r>
            <a:endParaRPr kumimoji="0" lang="de-DE" sz="36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3050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371F565A-A539-4FED-B2FD-190B20E43271}"/>
              </a:ext>
            </a:extLst>
          </p:cNvPr>
          <p:cNvSpPr>
            <a:spLocks noGrp="1"/>
          </p:cNvSpPr>
          <p:nvPr>
            <p:ph idx="1"/>
          </p:nvPr>
        </p:nvSpPr>
        <p:spPr>
          <a:xfrm>
            <a:off x="719667" y="2399107"/>
            <a:ext cx="6432551" cy="3516955"/>
          </a:xfrm>
        </p:spPr>
        <p:txBody>
          <a:bodyPr/>
          <a:lstStyle/>
          <a:p>
            <a:pPr marL="342900" indent="-342900">
              <a:buClr>
                <a:srgbClr val="2C675F"/>
              </a:buClr>
              <a:buFont typeface="Wingdings" panose="05000000000000000000" pitchFamily="2" charset="2"/>
              <a:buChar char="§"/>
            </a:pPr>
            <a:r>
              <a:rPr lang="de-DE" sz="2200" dirty="0">
                <a:latin typeface="+mj-lt"/>
              </a:rPr>
              <a:t>Kinder und Jugendliche in regelmäßiger Pflege- und Sorgeverantwortung</a:t>
            </a:r>
          </a:p>
          <a:p>
            <a:pPr marL="342900" indent="-342900">
              <a:buClr>
                <a:srgbClr val="2C675F"/>
              </a:buClr>
              <a:buFont typeface="Wingdings" panose="05000000000000000000" pitchFamily="2" charset="2"/>
              <a:buChar char="§"/>
            </a:pPr>
            <a:r>
              <a:rPr lang="de-DE" sz="2200" dirty="0">
                <a:latin typeface="+mj-lt"/>
              </a:rPr>
              <a:t>Mindestens 5% der 12- bis 17-Jährigen in Deutschland </a:t>
            </a:r>
            <a:r>
              <a:rPr lang="de-DE" sz="1400" dirty="0">
                <a:solidFill>
                  <a:schemeClr val="bg1">
                    <a:lumMod val="50000"/>
                  </a:schemeClr>
                </a:solidFill>
                <a:latin typeface="+mj-lt"/>
              </a:rPr>
              <a:t>(Eggert et al., 2018) </a:t>
            </a:r>
          </a:p>
          <a:p>
            <a:pPr marL="342900" indent="-342900">
              <a:buClr>
                <a:srgbClr val="2C675F"/>
              </a:buClr>
              <a:buFont typeface="Wingdings" panose="05000000000000000000" pitchFamily="2" charset="2"/>
              <a:buChar char="§"/>
            </a:pPr>
            <a:r>
              <a:rPr lang="de-DE" sz="2200" dirty="0">
                <a:latin typeface="+mj-lt"/>
              </a:rPr>
              <a:t>In Bildungsprozessen benachteiligt und sonderpädagogisch (zu) wenig beachtet</a:t>
            </a:r>
          </a:p>
          <a:p>
            <a:pPr>
              <a:buClr>
                <a:srgbClr val="2C675F"/>
              </a:buClr>
            </a:pPr>
            <a:endParaRPr lang="de-DE" sz="2400" b="1" i="1" dirty="0">
              <a:solidFill>
                <a:srgbClr val="2C675F"/>
              </a:solidFill>
              <a:latin typeface="+mj-lt"/>
            </a:endParaRPr>
          </a:p>
          <a:p>
            <a:pPr>
              <a:buClr>
                <a:srgbClr val="2C675F"/>
              </a:buClr>
            </a:pPr>
            <a:endParaRPr lang="de-DE" sz="2000" b="1" i="1" dirty="0">
              <a:solidFill>
                <a:srgbClr val="2C675F"/>
              </a:solidFill>
              <a:latin typeface="+mj-lt"/>
            </a:endParaRPr>
          </a:p>
          <a:p>
            <a:pPr marL="342900" indent="-342900">
              <a:buClr>
                <a:srgbClr val="2C675F"/>
              </a:buClr>
              <a:buFont typeface="Wingdings" panose="05000000000000000000" pitchFamily="2" charset="2"/>
              <a:buChar char="§"/>
            </a:pPr>
            <a:endParaRPr lang="de-DE" sz="2000" dirty="0">
              <a:latin typeface="+mj-lt"/>
            </a:endParaRPr>
          </a:p>
        </p:txBody>
      </p:sp>
      <p:sp>
        <p:nvSpPr>
          <p:cNvPr id="5" name="Titel 4">
            <a:extLst>
              <a:ext uri="{FF2B5EF4-FFF2-40B4-BE49-F238E27FC236}">
                <a16:creationId xmlns:a16="http://schemas.microsoft.com/office/drawing/2014/main" id="{7BC317AB-F90A-4F2B-87E5-5DED1EF3218C}"/>
              </a:ext>
            </a:extLst>
          </p:cNvPr>
          <p:cNvSpPr>
            <a:spLocks noGrp="1"/>
          </p:cNvSpPr>
          <p:nvPr>
            <p:ph type="title"/>
          </p:nvPr>
        </p:nvSpPr>
        <p:spPr>
          <a:xfrm>
            <a:off x="719667" y="850232"/>
            <a:ext cx="10945284" cy="1414985"/>
          </a:xfrm>
        </p:spPr>
        <p:txBody>
          <a:bodyPr/>
          <a:lstStyle/>
          <a:p>
            <a:pPr>
              <a:lnSpc>
                <a:spcPct val="110000"/>
              </a:lnSpc>
              <a:spcBef>
                <a:spcPts val="600"/>
              </a:spcBef>
              <a:spcAft>
                <a:spcPts val="1200"/>
              </a:spcAft>
            </a:pPr>
            <a:r>
              <a:rPr lang="de-DE" sz="2800" dirty="0">
                <a:solidFill>
                  <a:schemeClr val="tx2"/>
                </a:solidFill>
              </a:rPr>
              <a:t>Young </a:t>
            </a:r>
            <a:r>
              <a:rPr lang="de-DE" sz="2800" dirty="0" err="1">
                <a:solidFill>
                  <a:schemeClr val="tx2"/>
                </a:solidFill>
              </a:rPr>
              <a:t>Carers</a:t>
            </a:r>
            <a:r>
              <a:rPr lang="de-DE" sz="2800" dirty="0">
                <a:solidFill>
                  <a:schemeClr val="tx2"/>
                </a:solidFill>
              </a:rPr>
              <a:t> als Thema der Sonderpädagogik: </a:t>
            </a:r>
            <a:br>
              <a:rPr lang="de-DE" sz="2800" dirty="0"/>
            </a:br>
            <a:r>
              <a:rPr lang="de-DE" sz="2200" b="0" dirty="0"/>
              <a:t>Eine erste Beschreibung der Zielgruppe </a:t>
            </a:r>
            <a:br>
              <a:rPr lang="de-DE" sz="2200" b="0" dirty="0"/>
            </a:br>
            <a:r>
              <a:rPr lang="de-DE" sz="2200" b="0" dirty="0"/>
              <a:t>und ihrer bildungsbezogenen Herausforderungen</a:t>
            </a:r>
            <a:br>
              <a:rPr lang="de-DE" sz="2800" dirty="0"/>
            </a:br>
            <a:endParaRPr lang="de-DE" sz="2800" dirty="0"/>
          </a:p>
        </p:txBody>
      </p:sp>
      <p:sp>
        <p:nvSpPr>
          <p:cNvPr id="4" name="Fußzeilenplatzhalter 3">
            <a:extLst>
              <a:ext uri="{FF2B5EF4-FFF2-40B4-BE49-F238E27FC236}">
                <a16:creationId xmlns:a16="http://schemas.microsoft.com/office/drawing/2014/main" id="{CC65E640-4FCD-4861-B719-FF389D6B1572}"/>
              </a:ext>
            </a:extLst>
          </p:cNvPr>
          <p:cNvSpPr>
            <a:spLocks noGrp="1"/>
          </p:cNvSpPr>
          <p:nvPr>
            <p:ph type="ftr" sz="quarter" idx="13"/>
          </p:nvPr>
        </p:nvSpPr>
        <p:spPr>
          <a:xfrm>
            <a:off x="1595335" y="374699"/>
            <a:ext cx="10156397" cy="30777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rPr>
              <a:t>Anne Stöcker &amp; Timo Lüke</a:t>
            </a:r>
          </a:p>
        </p:txBody>
      </p:sp>
      <p:grpSp>
        <p:nvGrpSpPr>
          <p:cNvPr id="11" name="Gruppieren 10">
            <a:extLst>
              <a:ext uri="{FF2B5EF4-FFF2-40B4-BE49-F238E27FC236}">
                <a16:creationId xmlns:a16="http://schemas.microsoft.com/office/drawing/2014/main" id="{398379E4-E4D2-BDAF-7338-602C2A3FA3F3}"/>
              </a:ext>
            </a:extLst>
          </p:cNvPr>
          <p:cNvGrpSpPr/>
          <p:nvPr/>
        </p:nvGrpSpPr>
        <p:grpSpPr>
          <a:xfrm>
            <a:off x="7432753" y="2432974"/>
            <a:ext cx="4318977" cy="3733792"/>
            <a:chOff x="7266620" y="2557457"/>
            <a:chExt cx="4318977" cy="3733792"/>
          </a:xfrm>
        </p:grpSpPr>
        <p:pic>
          <p:nvPicPr>
            <p:cNvPr id="9" name="Grafik 8">
              <a:extLst>
                <a:ext uri="{FF2B5EF4-FFF2-40B4-BE49-F238E27FC236}">
                  <a16:creationId xmlns:a16="http://schemas.microsoft.com/office/drawing/2014/main" id="{FE351419-576F-383B-FA97-8CE30E6B66A4}"/>
                </a:ext>
              </a:extLst>
            </p:cNvPr>
            <p:cNvPicPr>
              <a:picLocks noChangeAspect="1"/>
            </p:cNvPicPr>
            <p:nvPr/>
          </p:nvPicPr>
          <p:blipFill>
            <a:blip r:embed="rId3"/>
            <a:srcRect b="11397"/>
            <a:stretch/>
          </p:blipFill>
          <p:spPr>
            <a:xfrm>
              <a:off x="7266620" y="2557457"/>
              <a:ext cx="4206966" cy="3185028"/>
            </a:xfrm>
            <a:prstGeom prst="rect">
              <a:avLst/>
            </a:prstGeom>
            <a:ln>
              <a:solidFill>
                <a:srgbClr val="2C675F"/>
              </a:solidFill>
            </a:ln>
          </p:spPr>
        </p:pic>
        <p:sp>
          <p:nvSpPr>
            <p:cNvPr id="10" name="Textfeld 9">
              <a:extLst>
                <a:ext uri="{FF2B5EF4-FFF2-40B4-BE49-F238E27FC236}">
                  <a16:creationId xmlns:a16="http://schemas.microsoft.com/office/drawing/2014/main" id="{B85F94A0-F5E7-2763-9AC1-8F68CD9AEE22}"/>
                </a:ext>
              </a:extLst>
            </p:cNvPr>
            <p:cNvSpPr txBox="1"/>
            <p:nvPr/>
          </p:nvSpPr>
          <p:spPr>
            <a:xfrm flipH="1">
              <a:off x="7378630" y="5768029"/>
              <a:ext cx="4206967"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(UK, 5-11 Jahre,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Leadbitter et al., 2024, S. 3, eigene Darstellung)</a:t>
              </a:r>
            </a:p>
          </p:txBody>
        </p:sp>
      </p:grpSp>
      <p:sp>
        <p:nvSpPr>
          <p:cNvPr id="12" name="Textfeld 11">
            <a:extLst>
              <a:ext uri="{FF2B5EF4-FFF2-40B4-BE49-F238E27FC236}">
                <a16:creationId xmlns:a16="http://schemas.microsoft.com/office/drawing/2014/main" id="{917FD858-EDF9-B65D-97A2-9EEA74F03D6A}"/>
              </a:ext>
            </a:extLst>
          </p:cNvPr>
          <p:cNvSpPr txBox="1"/>
          <p:nvPr/>
        </p:nvSpPr>
        <p:spPr>
          <a:xfrm>
            <a:off x="956735" y="4930550"/>
            <a:ext cx="72841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2C675F"/>
                </a:solidFill>
                <a:effectLst/>
                <a:uLnTx/>
                <a:uFillTx/>
                <a:latin typeface="Arial" panose="020B0604020202020204"/>
                <a:ea typeface="+mn-ea"/>
                <a:cs typeface="+mn-cs"/>
              </a:rPr>
              <a:t>Einladung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2C675F"/>
                </a:solidFill>
                <a:effectLst/>
                <a:uLnTx/>
                <a:uFillTx/>
                <a:latin typeface="Arial" panose="020B0604020202020204"/>
                <a:ea typeface="+mn-ea"/>
                <a:cs typeface="+mn-cs"/>
              </a:rPr>
              <a:t>zu Diskussion über Forschungsansätze!</a:t>
            </a:r>
          </a:p>
        </p:txBody>
      </p:sp>
      <p:sp>
        <p:nvSpPr>
          <p:cNvPr id="13" name="Rechteck 12">
            <a:extLst>
              <a:ext uri="{FF2B5EF4-FFF2-40B4-BE49-F238E27FC236}">
                <a16:creationId xmlns:a16="http://schemas.microsoft.com/office/drawing/2014/main" id="{DE8C097A-1046-40A0-B53C-5C4C4491B710}"/>
              </a:ext>
            </a:extLst>
          </p:cNvPr>
          <p:cNvSpPr/>
          <p:nvPr/>
        </p:nvSpPr>
        <p:spPr>
          <a:xfrm>
            <a:off x="11206716" y="6039293"/>
            <a:ext cx="985284" cy="818707"/>
          </a:xfrm>
          <a:prstGeom prst="rect">
            <a:avLst/>
          </a:prstGeom>
          <a:solidFill>
            <a:srgbClr val="82AF29"/>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prstClr val="black"/>
                </a:solidFill>
                <a:effectLst/>
                <a:uLnTx/>
                <a:uFillTx/>
                <a:latin typeface="Arial"/>
                <a:ea typeface="+mn-ea"/>
                <a:cs typeface="+mn-cs"/>
              </a:rPr>
              <a:t>14</a:t>
            </a:r>
          </a:p>
        </p:txBody>
      </p:sp>
    </p:spTree>
    <p:extLst>
      <p:ext uri="{BB962C8B-B14F-4D97-AF65-F5344CB8AC3E}">
        <p14:creationId xmlns:p14="http://schemas.microsoft.com/office/powerpoint/2010/main" val="283161781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8E08-A707-6CFD-376C-30F51FFA356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38FA1B-074B-5358-C713-7C1AF54A58DB}"/>
              </a:ext>
            </a:extLst>
          </p:cNvPr>
          <p:cNvSpPr>
            <a:spLocks noGrp="1"/>
          </p:cNvSpPr>
          <p:nvPr>
            <p:ph idx="1"/>
          </p:nvPr>
        </p:nvSpPr>
        <p:spPr>
          <a:xfrm>
            <a:off x="2062164" y="1916832"/>
            <a:ext cx="8604251" cy="4320480"/>
          </a:xfrm>
        </p:spPr>
        <p:txBody>
          <a:bodyPr/>
          <a:lstStyle/>
          <a:p>
            <a:pPr marL="0" indent="0">
              <a:buNone/>
            </a:pPr>
            <a:r>
              <a:rPr lang="de-DE" sz="1600" dirty="0"/>
              <a:t>Geschlechtsunterschiede im akademischen Selbstkonzept im Jugendalter wurden bislang in keiner Übersichtsarbeit betrachtet. Theoretisch baut das Poster auf der </a:t>
            </a:r>
            <a:r>
              <a:rPr lang="de-DE" sz="1600" i="1" dirty="0"/>
              <a:t>gender similarities hypothesis </a:t>
            </a:r>
            <a:r>
              <a:rPr lang="de-DE" sz="1600" dirty="0"/>
              <a:t>von Janet Shibley Hyde (2005) auf. Diese besagt, dass Frauen und Männer bei den meisten psychologischen Variablen Ähnlichkeit aufweisen.</a:t>
            </a:r>
          </a:p>
          <a:p>
            <a:pPr marL="0" indent="0">
              <a:buNone/>
            </a:pPr>
            <a:r>
              <a:rPr lang="de-DE" sz="1600" dirty="0"/>
              <a:t>Bei einem Systematic Review wurden 19 Studien mit insgesamt über 50.000 Teilnehmenden eingeschlossen. Diese enthielten 22 relevante Messzeitpunkte. Bei 41% der Messzeitpunkten wurde kein statistisch signifikanter Geschlechtsunterschied im akademischen Selbstkonzept festgestellt. Bei 36% wird ein Unterschied zugunsten der Mädchen und bei 23% zugunsten der Jungen berichtet. Wurde ein Geschlechtsunterschied festgestellt, so handelt es sich mit 0,1&lt;d</a:t>
            </a:r>
          </a:p>
          <a:p>
            <a:pPr marL="0" indent="0">
              <a:buNone/>
            </a:pPr>
            <a:r>
              <a:rPr lang="de-DE" sz="1600" dirty="0"/>
              <a:t>Aufgrund der Widersprüchlichkeit der Ergebnisse und der geringen Effektstärken ist den berichteten Unterschieden keine praktische Bedeutung zuzuschreiben. Es ist anzunehmen, dass es keine Geschlechtsunterschiede im akademischen Selbstkonzept im Jugendalter gibt. </a:t>
            </a:r>
          </a:p>
          <a:p>
            <a:pPr marL="0" indent="0">
              <a:buNone/>
            </a:pPr>
            <a:endParaRPr lang="de-DE" sz="1400" dirty="0"/>
          </a:p>
          <a:p>
            <a:pPr marL="0" indent="0">
              <a:buNone/>
            </a:pPr>
            <a:endParaRPr lang="de-DE" sz="1400" dirty="0"/>
          </a:p>
        </p:txBody>
      </p:sp>
      <p:sp>
        <p:nvSpPr>
          <p:cNvPr id="4" name="Titel 1">
            <a:extLst>
              <a:ext uri="{FF2B5EF4-FFF2-40B4-BE49-F238E27FC236}">
                <a16:creationId xmlns:a16="http://schemas.microsoft.com/office/drawing/2014/main" id="{C35392B0-4748-FFA7-E33F-37886A86C73E}"/>
              </a:ext>
            </a:extLst>
          </p:cNvPr>
          <p:cNvSpPr>
            <a:spLocks noGrp="1"/>
          </p:cNvSpPr>
          <p:nvPr>
            <p:ph type="title"/>
          </p:nvPr>
        </p:nvSpPr>
        <p:spPr>
          <a:xfrm>
            <a:off x="2060578" y="398562"/>
            <a:ext cx="8605837" cy="438150"/>
          </a:xfrm>
        </p:spPr>
        <p:txBody>
          <a:bodyPr/>
          <a:lstStyle/>
          <a:p>
            <a:r>
              <a:rPr lang="de-DE" dirty="0"/>
              <a:t>Akademisches Selbstkonzept und Geschlechtsunterschiede im Jugendalter – Ein Systematic Review aus sonderpädagogischer Perspektive</a:t>
            </a:r>
            <a:br>
              <a:rPr lang="de-DE" dirty="0"/>
            </a:br>
            <a:br>
              <a:rPr lang="de-DE" dirty="0"/>
            </a:br>
            <a:endParaRPr lang="de-DE" dirty="0"/>
          </a:p>
        </p:txBody>
      </p:sp>
      <p:sp>
        <p:nvSpPr>
          <p:cNvPr id="2" name="Textfeld 1">
            <a:extLst>
              <a:ext uri="{FF2B5EF4-FFF2-40B4-BE49-F238E27FC236}">
                <a16:creationId xmlns:a16="http://schemas.microsoft.com/office/drawing/2014/main" id="{E4B15C56-C0AD-C82A-9CA6-BFE940709798}"/>
              </a:ext>
            </a:extLst>
          </p:cNvPr>
          <p:cNvSpPr txBox="1"/>
          <p:nvPr/>
        </p:nvSpPr>
        <p:spPr>
          <a:xfrm>
            <a:off x="1991544" y="1484784"/>
            <a:ext cx="4968552" cy="373436"/>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3F6B"/>
                </a:solidFill>
                <a:effectLst/>
                <a:uLnTx/>
                <a:uFillTx/>
                <a:latin typeface="Arial" panose="020B0604020202020204"/>
                <a:ea typeface="+mn-ea"/>
                <a:cs typeface="+mn-cs"/>
              </a:rPr>
              <a:t>Malin Lüttmann &amp; Ute von Düring</a:t>
            </a:r>
            <a:endParaRPr kumimoji="0" lang="de-DE" sz="1800" b="0" i="0" u="none" strike="noStrike" kern="1200" cap="none" spc="30" normalizeH="0" baseline="0" noProof="0" dirty="0">
              <a:ln>
                <a:noFill/>
              </a:ln>
              <a:solidFill>
                <a:srgbClr val="003F6B"/>
              </a:solidFill>
              <a:effectLst/>
              <a:uLnTx/>
              <a:uFillTx/>
              <a:latin typeface="Arial" panose="020B0604020202020204"/>
              <a:ea typeface="+mn-ea"/>
              <a:cs typeface="+mn-cs"/>
            </a:endParaRPr>
          </a:p>
        </p:txBody>
      </p:sp>
      <p:sp>
        <p:nvSpPr>
          <p:cNvPr id="6" name="Rechteck 5">
            <a:extLst>
              <a:ext uri="{FF2B5EF4-FFF2-40B4-BE49-F238E27FC236}">
                <a16:creationId xmlns:a16="http://schemas.microsoft.com/office/drawing/2014/main" id="{5E4A0BE0-C5E3-4630-B1ED-C5DCE7FDF9A0}"/>
              </a:ext>
            </a:extLst>
          </p:cNvPr>
          <p:cNvSpPr/>
          <p:nvPr/>
        </p:nvSpPr>
        <p:spPr>
          <a:xfrm>
            <a:off x="11206716" y="6039293"/>
            <a:ext cx="985284" cy="818707"/>
          </a:xfrm>
          <a:prstGeom prst="rect">
            <a:avLst/>
          </a:prstGeom>
          <a:solidFill>
            <a:srgbClr val="82AF29"/>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600" kern="0" dirty="0">
                <a:solidFill>
                  <a:prstClr val="black"/>
                </a:solidFill>
                <a:latin typeface="Arial"/>
              </a:rPr>
              <a:t>16</a:t>
            </a:r>
            <a:endParaRPr kumimoji="0" lang="de-DE" sz="36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28383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C1436DA9-1223-BA43-3AF4-29C3B04F1E5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 t="4542" r="-753"/>
          <a:stretch/>
        </p:blipFill>
        <p:spPr>
          <a:xfrm>
            <a:off x="1496017" y="0"/>
            <a:ext cx="10776520" cy="6858000"/>
          </a:xfrm>
          <a:prstGeom prst="rect">
            <a:avLst/>
          </a:prstGeom>
        </p:spPr>
      </p:pic>
      <p:sp>
        <p:nvSpPr>
          <p:cNvPr id="2" name="Titel 1">
            <a:extLst>
              <a:ext uri="{FF2B5EF4-FFF2-40B4-BE49-F238E27FC236}">
                <a16:creationId xmlns:a16="http://schemas.microsoft.com/office/drawing/2014/main" id="{9EA63DC4-D20A-484D-BB08-FA440FC34FBC}"/>
              </a:ext>
            </a:extLst>
          </p:cNvPr>
          <p:cNvSpPr>
            <a:spLocks noGrp="1"/>
          </p:cNvSpPr>
          <p:nvPr>
            <p:ph type="title"/>
          </p:nvPr>
        </p:nvSpPr>
        <p:spPr>
          <a:xfrm>
            <a:off x="2063552" y="1067951"/>
            <a:ext cx="9936906" cy="1728177"/>
          </a:xfrm>
        </p:spPr>
        <p:txBody>
          <a:bodyPr/>
          <a:lstStyle/>
          <a:p>
            <a:pPr algn="ctr">
              <a:lnSpc>
                <a:spcPct val="150000"/>
              </a:lnSpc>
            </a:pPr>
            <a:r>
              <a:rPr lang="de-DE" sz="3200" b="1" dirty="0">
                <a:solidFill>
                  <a:srgbClr val="FF0000"/>
                </a:solidFill>
                <a:latin typeface="Arial" panose="020B0604020202020204" pitchFamily="34" charset="0"/>
                <a:cs typeface="Arial" panose="020B0604020202020204" pitchFamily="34" charset="0"/>
              </a:rPr>
              <a:t>Eine Pilotstudie zu sonderpädagogischen Handlungsoptionen bei beobachteten Schamsituationen in der Schule aus Perspektive von Sonderpädagogikstudierenden</a:t>
            </a:r>
          </a:p>
        </p:txBody>
      </p:sp>
      <p:sp>
        <p:nvSpPr>
          <p:cNvPr id="8" name="Textfeld 7">
            <a:extLst>
              <a:ext uri="{FF2B5EF4-FFF2-40B4-BE49-F238E27FC236}">
                <a16:creationId xmlns:a16="http://schemas.microsoft.com/office/drawing/2014/main" id="{E15C7716-65F5-D940-A0D7-E7B70E67C5D4}"/>
              </a:ext>
            </a:extLst>
          </p:cNvPr>
          <p:cNvSpPr txBox="1"/>
          <p:nvPr/>
        </p:nvSpPr>
        <p:spPr>
          <a:xfrm>
            <a:off x="3804556" y="518150"/>
            <a:ext cx="6159443" cy="373372"/>
          </a:xfrm>
          <a:prstGeom prst="rect">
            <a:avLst/>
          </a:prstGeom>
          <a:noFill/>
        </p:spPr>
        <p:txBody>
          <a:bodyPr wrap="non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sz="1800" b="0" i="1" u="none" strike="noStrike" kern="1200" cap="none" spc="30" normalizeH="0" baseline="0" noProof="0" dirty="0">
                <a:ln>
                  <a:noFill/>
                </a:ln>
                <a:solidFill>
                  <a:prstClr val="black"/>
                </a:solidFill>
                <a:effectLst/>
                <a:uLnTx/>
                <a:uFillTx/>
                <a:latin typeface="Arial" panose="020B0604020202020204"/>
                <a:ea typeface="+mn-ea"/>
                <a:cs typeface="+mn-cs"/>
              </a:rPr>
              <a:t>Posterpräsentation auf der AESF-Frühjahrstagung 2025 </a:t>
            </a:r>
          </a:p>
        </p:txBody>
      </p:sp>
      <p:sp>
        <p:nvSpPr>
          <p:cNvPr id="12" name="Textfeld 11">
            <a:extLst>
              <a:ext uri="{FF2B5EF4-FFF2-40B4-BE49-F238E27FC236}">
                <a16:creationId xmlns:a16="http://schemas.microsoft.com/office/drawing/2014/main" id="{FCA1EAAB-D7BB-3F8C-3419-6A385B694268}"/>
              </a:ext>
            </a:extLst>
          </p:cNvPr>
          <p:cNvSpPr txBox="1"/>
          <p:nvPr/>
        </p:nvSpPr>
        <p:spPr>
          <a:xfrm>
            <a:off x="4945926" y="4149080"/>
            <a:ext cx="3876702" cy="373372"/>
          </a:xfrm>
          <a:prstGeom prst="rect">
            <a:avLst/>
          </a:prstGeom>
          <a:noFill/>
        </p:spPr>
        <p:txBody>
          <a:bodyPr wrap="non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sz="1800" b="0" i="1" u="none" strike="noStrike" kern="1200" cap="none" spc="30" normalizeH="0" baseline="0" noProof="0" dirty="0">
                <a:ln>
                  <a:noFill/>
                </a:ln>
                <a:solidFill>
                  <a:prstClr val="black"/>
                </a:solidFill>
                <a:effectLst/>
                <a:uLnTx/>
                <a:uFillTx/>
                <a:latin typeface="Arial" panose="020B0604020202020204"/>
                <a:ea typeface="+mn-ea"/>
                <a:cs typeface="+mn-cs"/>
              </a:rPr>
              <a:t>Wiebke Stöhr &amp; Gisela C. Schulze </a:t>
            </a:r>
          </a:p>
        </p:txBody>
      </p:sp>
      <p:sp>
        <p:nvSpPr>
          <p:cNvPr id="19" name="Textfeld 18">
            <a:extLst>
              <a:ext uri="{FF2B5EF4-FFF2-40B4-BE49-F238E27FC236}">
                <a16:creationId xmlns:a16="http://schemas.microsoft.com/office/drawing/2014/main" id="{57B62E0C-5753-0F72-7B25-7B6674AECB77}"/>
              </a:ext>
            </a:extLst>
          </p:cNvPr>
          <p:cNvSpPr txBox="1"/>
          <p:nvPr/>
        </p:nvSpPr>
        <p:spPr>
          <a:xfrm>
            <a:off x="2383777" y="4841616"/>
            <a:ext cx="9001000" cy="2201565"/>
          </a:xfrm>
          <a:prstGeom prst="rect">
            <a:avLst/>
          </a:prstGeom>
          <a:noFill/>
        </p:spPr>
        <p:txBody>
          <a:bodyPr wrap="square" rtlCol="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de-DE" sz="1800" b="0" i="0" u="none" strike="noStrike" kern="1200" cap="none" spc="30" normalizeH="0" baseline="0" noProof="0" dirty="0">
                <a:ln>
                  <a:noFill/>
                </a:ln>
                <a:solidFill>
                  <a:prstClr val="black"/>
                </a:solidFill>
                <a:effectLst/>
                <a:uLnTx/>
                <a:uFillTx/>
                <a:latin typeface="Arial" panose="020B0604020202020204"/>
                <a:ea typeface="+mn-ea"/>
                <a:cs typeface="+mn-cs"/>
              </a:rPr>
              <a:t>Studierenden der Sonderpädagogik wurden konstruierte Fallbeispiele schulischer Schamsituationen in Textform vorgelegt. Sie sollten sich vorstellen,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de-DE" sz="1800" b="0" i="0" u="none" strike="noStrike" kern="1200" cap="none" spc="30" normalizeH="0" baseline="0" noProof="0" dirty="0">
                <a:ln>
                  <a:noFill/>
                </a:ln>
                <a:solidFill>
                  <a:prstClr val="black"/>
                </a:solidFill>
                <a:effectLst/>
                <a:uLnTx/>
                <a:uFillTx/>
                <a:latin typeface="Arial" panose="020B0604020202020204"/>
                <a:ea typeface="+mn-ea"/>
                <a:cs typeface="+mn-cs"/>
              </a:rPr>
              <a:t>diese Situation zu beobachten und wurden dann aufgefordert, schriftlich zu beschreiben, wie sie als </a:t>
            </a:r>
            <a:r>
              <a:rPr kumimoji="0" lang="de-DE" sz="1800" b="0" i="0" u="none" strike="noStrike" kern="1200" cap="none" spc="30" normalizeH="0" baseline="0" noProof="0" dirty="0" err="1">
                <a:ln>
                  <a:noFill/>
                </a:ln>
                <a:solidFill>
                  <a:prstClr val="black"/>
                </a:solidFill>
                <a:effectLst/>
                <a:uLnTx/>
                <a:uFillTx/>
                <a:latin typeface="Arial" panose="020B0604020202020204"/>
                <a:ea typeface="+mn-ea"/>
                <a:cs typeface="+mn-cs"/>
              </a:rPr>
              <a:t>Sonderpädagog:in</a:t>
            </a:r>
            <a:r>
              <a:rPr kumimoji="0" lang="de-DE" sz="1800" b="0" i="0" u="none" strike="noStrike" kern="1200" cap="none" spc="30" normalizeH="0" baseline="0" noProof="0" dirty="0">
                <a:ln>
                  <a:noFill/>
                </a:ln>
                <a:solidFill>
                  <a:prstClr val="black"/>
                </a:solidFill>
                <a:effectLst/>
                <a:uLnTx/>
                <a:uFillTx/>
                <a:latin typeface="Arial" panose="020B0604020202020204"/>
                <a:ea typeface="+mn-ea"/>
                <a:cs typeface="+mn-cs"/>
              </a:rPr>
              <a:t> in der jeweiligen Situation handeln würden. Auf dem Poster werden die Ergebnisse zu einer dieser Situationen vorgestellt. </a:t>
            </a:r>
          </a:p>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de-DE" sz="1800" b="0" i="0" u="none" strike="noStrike" kern="1200" cap="none" spc="30" normalizeH="0" baseline="0" noProof="0" dirty="0">
              <a:ln>
                <a:noFill/>
              </a:ln>
              <a:solidFill>
                <a:prstClr val="black"/>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199F3672-1DAD-4878-9E9E-1D844BA17CFC}"/>
              </a:ext>
            </a:extLst>
          </p:cNvPr>
          <p:cNvSpPr/>
          <p:nvPr/>
        </p:nvSpPr>
        <p:spPr>
          <a:xfrm>
            <a:off x="11194784" y="6039293"/>
            <a:ext cx="985284" cy="818707"/>
          </a:xfrm>
          <a:prstGeom prst="rect">
            <a:avLst/>
          </a:prstGeom>
          <a:solidFill>
            <a:srgbClr val="82AF29"/>
          </a:solidFill>
          <a:ln w="12700" cap="flat" cmpd="sng" algn="ctr">
            <a:solidFill>
              <a:srgbClr val="95C1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600" kern="0" dirty="0">
                <a:solidFill>
                  <a:prstClr val="black"/>
                </a:solidFill>
                <a:latin typeface="Arial"/>
              </a:rPr>
              <a:t>18</a:t>
            </a:r>
            <a:endParaRPr kumimoji="0" lang="de-DE" sz="36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809744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052867C-4903-46BF-9957-A1E9AAED923B}"/>
              </a:ext>
            </a:extLst>
          </p:cNvPr>
          <p:cNvPicPr>
            <a:picLocks noChangeAspect="1"/>
          </p:cNvPicPr>
          <p:nvPr/>
        </p:nvPicPr>
        <p:blipFill rotWithShape="1">
          <a:blip r:embed="rId2"/>
          <a:srcRect b="24743"/>
          <a:stretch/>
        </p:blipFill>
        <p:spPr>
          <a:xfrm>
            <a:off x="8974839" y="2452486"/>
            <a:ext cx="3158109" cy="3814801"/>
          </a:xfrm>
          <a:prstGeom prst="rect">
            <a:avLst/>
          </a:prstGeom>
        </p:spPr>
      </p:pic>
      <p:pic>
        <p:nvPicPr>
          <p:cNvPr id="9" name="Grafik 8">
            <a:extLst>
              <a:ext uri="{FF2B5EF4-FFF2-40B4-BE49-F238E27FC236}">
                <a16:creationId xmlns:a16="http://schemas.microsoft.com/office/drawing/2014/main" id="{398E663D-611C-47DD-B328-CEE82D3A5B08}"/>
              </a:ext>
            </a:extLst>
          </p:cNvPr>
          <p:cNvPicPr>
            <a:picLocks noChangeAspect="1"/>
          </p:cNvPicPr>
          <p:nvPr/>
        </p:nvPicPr>
        <p:blipFill>
          <a:blip r:embed="rId3"/>
          <a:stretch>
            <a:fillRect/>
          </a:stretch>
        </p:blipFill>
        <p:spPr>
          <a:xfrm>
            <a:off x="11624" y="2467002"/>
            <a:ext cx="3800285" cy="3800285"/>
          </a:xfrm>
          <a:prstGeom prst="rect">
            <a:avLst/>
          </a:prstGeom>
        </p:spPr>
      </p:pic>
      <p:sp>
        <p:nvSpPr>
          <p:cNvPr id="11" name="Rechteck 10">
            <a:extLst>
              <a:ext uri="{FF2B5EF4-FFF2-40B4-BE49-F238E27FC236}">
                <a16:creationId xmlns:a16="http://schemas.microsoft.com/office/drawing/2014/main" id="{4840834B-0DD1-41FB-89AE-58AF577AE267}"/>
              </a:ext>
            </a:extLst>
          </p:cNvPr>
          <p:cNvSpPr/>
          <p:nvPr/>
        </p:nvSpPr>
        <p:spPr>
          <a:xfrm>
            <a:off x="275185" y="100197"/>
            <a:ext cx="11641630" cy="1883948"/>
          </a:xfrm>
          <a:prstGeom prst="rect">
            <a:avLst/>
          </a:prstGeom>
          <a:solidFill>
            <a:srgbClr val="0F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080000" algn="l" defTabSz="4572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Schulbesuchsprobleme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im internationalen Vergleich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Auf der Suche nach Schutzfaktoren im Kontext von Deutschland und Schweden</a:t>
            </a:r>
            <a:br>
              <a:rPr kumimoji="0" lang="de-DE" sz="9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Arial" panose="020B0604020202020204" pitchFamily="34" charset="0"/>
              </a:rPr>
            </a:br>
            <a:endParaRPr kumimoji="0" lang="de-DE"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hteck: abgerundete Ecken 5">
            <a:extLst>
              <a:ext uri="{FF2B5EF4-FFF2-40B4-BE49-F238E27FC236}">
                <a16:creationId xmlns:a16="http://schemas.microsoft.com/office/drawing/2014/main" id="{9534A3AA-04FC-4C1F-815C-604907282BCC}"/>
              </a:ext>
            </a:extLst>
          </p:cNvPr>
          <p:cNvSpPr/>
          <p:nvPr/>
        </p:nvSpPr>
        <p:spPr>
          <a:xfrm>
            <a:off x="5113364" y="4308151"/>
            <a:ext cx="2342737" cy="582805"/>
          </a:xfrm>
          <a:prstGeom prst="ellipse">
            <a:avLst/>
          </a:prstGeom>
          <a:solidFill>
            <a:schemeClr val="bg1"/>
          </a:solidFill>
          <a:ln>
            <a:solidFill>
              <a:schemeClr val="tx1">
                <a:lumMod val="50000"/>
                <a:lumOff val="50000"/>
              </a:schemeClr>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a:t>
            </a:r>
            <a:endParaRPr kumimoji="0" lang="de-DE" sz="1800" b="1" i="0" u="none" strike="noStrike" kern="1200" cap="none" spc="0" normalizeH="0" baseline="0" noProof="0" dirty="0">
              <a:ln>
                <a:noFill/>
              </a:ln>
              <a:solidFill>
                <a:srgbClr val="1F497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hteck: abgerundete Ecken 5">
            <a:extLst>
              <a:ext uri="{FF2B5EF4-FFF2-40B4-BE49-F238E27FC236}">
                <a16:creationId xmlns:a16="http://schemas.microsoft.com/office/drawing/2014/main" id="{688B90AA-3BC1-4036-8029-BBFA739A46B6}"/>
              </a:ext>
            </a:extLst>
          </p:cNvPr>
          <p:cNvSpPr/>
          <p:nvPr/>
        </p:nvSpPr>
        <p:spPr>
          <a:xfrm>
            <a:off x="5167464" y="4782540"/>
            <a:ext cx="2234539" cy="609179"/>
          </a:xfrm>
          <a:prstGeom prst="ellipse">
            <a:avLst/>
          </a:prstGeom>
          <a:solidFill>
            <a:schemeClr val="bg1"/>
          </a:solidFill>
          <a:ln>
            <a:solidFill>
              <a:schemeClr val="tx1">
                <a:lumMod val="50000"/>
                <a:lumOff val="50000"/>
              </a:schemeClr>
            </a:solidFill>
          </a:ln>
          <a:effectLst>
            <a:glow rad="63500">
              <a:schemeClr val="accent6">
                <a:satMod val="175000"/>
                <a:alpha val="40000"/>
              </a:schemeClr>
            </a:glow>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a:ea typeface="+mn-ea"/>
                <a:cs typeface="+mn-cs"/>
              </a:rPr>
              <a:t>🤝</a:t>
            </a:r>
            <a:endParaRPr kumimoji="0" lang="de-DE" sz="2400" b="1" i="0" u="none" strike="noStrike" kern="1200" cap="none" spc="0" normalizeH="0" baseline="0" noProof="0" dirty="0">
              <a:ln>
                <a:noFill/>
              </a:ln>
              <a:solidFill>
                <a:srgbClr val="1F497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hteck: abgerundete Ecken 5">
            <a:extLst>
              <a:ext uri="{FF2B5EF4-FFF2-40B4-BE49-F238E27FC236}">
                <a16:creationId xmlns:a16="http://schemas.microsoft.com/office/drawing/2014/main" id="{74BFAB42-904A-44FA-971D-E869C5FCC56D}"/>
              </a:ext>
            </a:extLst>
          </p:cNvPr>
          <p:cNvSpPr/>
          <p:nvPr/>
        </p:nvSpPr>
        <p:spPr>
          <a:xfrm>
            <a:off x="3916631" y="5058918"/>
            <a:ext cx="2034966" cy="609179"/>
          </a:xfrm>
          <a:prstGeom prst="ellipse">
            <a:avLst/>
          </a:prstGeom>
          <a:solidFill>
            <a:schemeClr val="bg1"/>
          </a:solidFill>
          <a:ln>
            <a:solidFill>
              <a:schemeClr val="tx1">
                <a:lumMod val="50000"/>
                <a:lumOff val="50000"/>
              </a:schemeClr>
            </a:solidFill>
          </a:ln>
          <a:effectLst>
            <a:glow rad="63500">
              <a:schemeClr val="accent5">
                <a:satMod val="175000"/>
                <a:alpha val="40000"/>
              </a:schemeClr>
            </a:glow>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a:ea typeface="+mn-ea"/>
                <a:cs typeface="+mn-cs"/>
              </a:rPr>
              <a:t>🌱</a:t>
            </a:r>
            <a:endParaRPr kumimoji="0" lang="de-DE" sz="2000" b="1" i="0" u="none" strike="noStrike" kern="1200" cap="none" spc="0" normalizeH="0" baseline="0" noProof="0" dirty="0">
              <a:ln>
                <a:noFill/>
              </a:ln>
              <a:solidFill>
                <a:srgbClr val="1F497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hteck: abgerundete Ecken 5">
            <a:extLst>
              <a:ext uri="{FF2B5EF4-FFF2-40B4-BE49-F238E27FC236}">
                <a16:creationId xmlns:a16="http://schemas.microsoft.com/office/drawing/2014/main" id="{08A4D7AA-B22F-4055-9141-7372DDC4BE09}"/>
              </a:ext>
            </a:extLst>
          </p:cNvPr>
          <p:cNvSpPr/>
          <p:nvPr/>
        </p:nvSpPr>
        <p:spPr>
          <a:xfrm>
            <a:off x="6624759" y="5055423"/>
            <a:ext cx="2153206" cy="609179"/>
          </a:xfrm>
          <a:prstGeom prst="ellipse">
            <a:avLst/>
          </a:prstGeom>
          <a:solidFill>
            <a:schemeClr val="bg1"/>
          </a:solidFill>
          <a:ln>
            <a:solidFill>
              <a:schemeClr val="tx1">
                <a:lumMod val="50000"/>
                <a:lumOff val="50000"/>
              </a:schemeClr>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Calibri"/>
                <a:ea typeface="+mn-ea"/>
                <a:cs typeface="+mn-cs"/>
              </a:rPr>
              <a:t>🫂</a:t>
            </a:r>
            <a:endParaRPr kumimoji="0" lang="de-DE" sz="1600" b="1" i="0" u="none" strike="noStrike" kern="1200" cap="none" spc="0" normalizeH="0" baseline="0" noProof="0" dirty="0">
              <a:ln>
                <a:noFill/>
              </a:ln>
              <a:solidFill>
                <a:srgbClr val="1F497D"/>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pic>
        <p:nvPicPr>
          <p:cNvPr id="16" name="Grafik 15">
            <a:extLst>
              <a:ext uri="{FF2B5EF4-FFF2-40B4-BE49-F238E27FC236}">
                <a16:creationId xmlns:a16="http://schemas.microsoft.com/office/drawing/2014/main" id="{AE02705E-093D-4515-9A6A-5CB245654294}"/>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PaintStrokes/>
                    </a14:imgEffect>
                  </a14:imgLayer>
                </a14:imgProps>
              </a:ext>
            </a:extLst>
          </a:blip>
          <a:stretch>
            <a:fillRect/>
          </a:stretch>
        </p:blipFill>
        <p:spPr>
          <a:xfrm>
            <a:off x="7505894" y="5131921"/>
            <a:ext cx="467149" cy="467149"/>
          </a:xfrm>
          <a:prstGeom prst="ellipse">
            <a:avLst/>
          </a:prstGeom>
        </p:spPr>
      </p:pic>
      <p:sp>
        <p:nvSpPr>
          <p:cNvPr id="18" name="Textfeld 17">
            <a:extLst>
              <a:ext uri="{FF2B5EF4-FFF2-40B4-BE49-F238E27FC236}">
                <a16:creationId xmlns:a16="http://schemas.microsoft.com/office/drawing/2014/main" id="{1C6277EF-D075-4230-8F88-34E1A7AF04E6}"/>
              </a:ext>
            </a:extLst>
          </p:cNvPr>
          <p:cNvSpPr txBox="1"/>
          <p:nvPr/>
        </p:nvSpPr>
        <p:spPr>
          <a:xfrm>
            <a:off x="528759" y="5853883"/>
            <a:ext cx="6096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Chiara Enderle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Europa-Universität Flensburg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Institut für Sonderpädagogik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Abteilung Pädagogik im Schwerpunkt emotionale und soziale Entwicklung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feld 18">
            <a:extLst>
              <a:ext uri="{FF2B5EF4-FFF2-40B4-BE49-F238E27FC236}">
                <a16:creationId xmlns:a16="http://schemas.microsoft.com/office/drawing/2014/main" id="{079E354F-9DF9-4AF3-AC7C-DB2090C7E8F4}"/>
              </a:ext>
            </a:extLst>
          </p:cNvPr>
          <p:cNvSpPr txBox="1"/>
          <p:nvPr/>
        </p:nvSpPr>
        <p:spPr>
          <a:xfrm>
            <a:off x="2337503" y="2227866"/>
            <a:ext cx="7894457"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Was verraten uns </a:t>
            </a:r>
            <a:r>
              <a:rPr kumimoji="0" lang="de-DE" sz="2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Schüler:innenbefragungen</a:t>
            </a: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aus zwei Ländern über </a:t>
            </a:r>
            <a:r>
              <a:rPr kumimoji="0" lang="de-DE"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förderliche Faktoren für Schulbesuch</a:t>
            </a:r>
            <a:r>
              <a:rPr kumimoji="0" lang="de-DE"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und welche methodischen Chancen &amp; Herausforderungen entstehen dabei?</a:t>
            </a:r>
          </a:p>
        </p:txBody>
      </p:sp>
      <p:cxnSp>
        <p:nvCxnSpPr>
          <p:cNvPr id="21" name="Gerade Verbindung mit Pfeil 20">
            <a:extLst>
              <a:ext uri="{FF2B5EF4-FFF2-40B4-BE49-F238E27FC236}">
                <a16:creationId xmlns:a16="http://schemas.microsoft.com/office/drawing/2014/main" id="{05971715-0252-4DE2-A7A1-82F780755476}"/>
              </a:ext>
            </a:extLst>
          </p:cNvPr>
          <p:cNvCxnSpPr>
            <a:cxnSpLocks/>
          </p:cNvCxnSpPr>
          <p:nvPr/>
        </p:nvCxnSpPr>
        <p:spPr>
          <a:xfrm>
            <a:off x="3323185" y="4599553"/>
            <a:ext cx="1326378" cy="0"/>
          </a:xfrm>
          <a:prstGeom prst="straightConnector1">
            <a:avLst/>
          </a:prstGeom>
          <a:ln w="76200">
            <a:solidFill>
              <a:srgbClr val="0F355E"/>
            </a:solidFill>
            <a:tailEnd type="triangle"/>
          </a:ln>
        </p:spPr>
        <p:style>
          <a:lnRef idx="2">
            <a:schemeClr val="accent5"/>
          </a:lnRef>
          <a:fillRef idx="0">
            <a:schemeClr val="accent5"/>
          </a:fillRef>
          <a:effectRef idx="1">
            <a:schemeClr val="accent5"/>
          </a:effectRef>
          <a:fontRef idx="minor">
            <a:schemeClr val="tx1"/>
          </a:fontRef>
        </p:style>
      </p:cxnSp>
      <p:cxnSp>
        <p:nvCxnSpPr>
          <p:cNvPr id="22" name="Gerade Verbindung mit Pfeil 21">
            <a:extLst>
              <a:ext uri="{FF2B5EF4-FFF2-40B4-BE49-F238E27FC236}">
                <a16:creationId xmlns:a16="http://schemas.microsoft.com/office/drawing/2014/main" id="{DFA0B09C-BE0B-44F5-8BA1-1487E1324A94}"/>
              </a:ext>
            </a:extLst>
          </p:cNvPr>
          <p:cNvCxnSpPr>
            <a:cxnSpLocks/>
          </p:cNvCxnSpPr>
          <p:nvPr/>
        </p:nvCxnSpPr>
        <p:spPr>
          <a:xfrm flipH="1">
            <a:off x="8115301" y="4599553"/>
            <a:ext cx="1612580" cy="0"/>
          </a:xfrm>
          <a:prstGeom prst="straightConnector1">
            <a:avLst/>
          </a:prstGeom>
          <a:ln w="76200">
            <a:solidFill>
              <a:srgbClr val="0F355E"/>
            </a:solidFill>
            <a:tailEnd type="triangle"/>
          </a:ln>
        </p:spPr>
        <p:style>
          <a:lnRef idx="2">
            <a:schemeClr val="accent5"/>
          </a:lnRef>
          <a:fillRef idx="0">
            <a:schemeClr val="accent5"/>
          </a:fillRef>
          <a:effectRef idx="1">
            <a:schemeClr val="accent5"/>
          </a:effectRef>
          <a:fontRef idx="minor">
            <a:schemeClr val="tx1"/>
          </a:fontRef>
        </p:style>
      </p:cxnSp>
      <p:pic>
        <p:nvPicPr>
          <p:cNvPr id="35" name="Grafik 34">
            <a:extLst>
              <a:ext uri="{FF2B5EF4-FFF2-40B4-BE49-F238E27FC236}">
                <a16:creationId xmlns:a16="http://schemas.microsoft.com/office/drawing/2014/main" id="{8A68A280-841D-4718-9D0D-96FFBB649C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0831" y="4086921"/>
            <a:ext cx="751292" cy="695619"/>
          </a:xfrm>
          <a:prstGeom prst="ellipse">
            <a:avLst/>
          </a:prstGeom>
        </p:spPr>
      </p:pic>
      <p:pic>
        <p:nvPicPr>
          <p:cNvPr id="36" name="Grafik 6">
            <a:extLst>
              <a:ext uri="{FF2B5EF4-FFF2-40B4-BE49-F238E27FC236}">
                <a16:creationId xmlns:a16="http://schemas.microsoft.com/office/drawing/2014/main" id="{38F72F95-3444-4234-86DC-9ED17733F9FF}"/>
              </a:ext>
            </a:extLst>
          </p:cNvPr>
          <p:cNvPicPr/>
          <p:nvPr/>
        </p:nvPicPr>
        <p:blipFill>
          <a:blip r:embed="rId8"/>
          <a:stretch/>
        </p:blipFill>
        <p:spPr>
          <a:xfrm>
            <a:off x="1775182" y="4591861"/>
            <a:ext cx="870873" cy="299096"/>
          </a:xfrm>
          <a:prstGeom prst="rect">
            <a:avLst/>
          </a:prstGeom>
          <a:noFill/>
          <a:ln w="0">
            <a:noFill/>
          </a:ln>
        </p:spPr>
      </p:pic>
      <p:pic>
        <p:nvPicPr>
          <p:cNvPr id="39" name="Grafik 38">
            <a:extLst>
              <a:ext uri="{FF2B5EF4-FFF2-40B4-BE49-F238E27FC236}">
                <a16:creationId xmlns:a16="http://schemas.microsoft.com/office/drawing/2014/main" id="{54C6857E-6692-4788-9769-81287356D552}"/>
              </a:ext>
            </a:extLst>
          </p:cNvPr>
          <p:cNvPicPr>
            <a:picLocks noChangeAspect="1"/>
          </p:cNvPicPr>
          <p:nvPr/>
        </p:nvPicPr>
        <p:blipFill>
          <a:blip r:embed="rId9"/>
          <a:stretch>
            <a:fillRect/>
          </a:stretch>
        </p:blipFill>
        <p:spPr>
          <a:xfrm>
            <a:off x="10277082" y="4090227"/>
            <a:ext cx="737825" cy="692314"/>
          </a:xfrm>
          <a:prstGeom prst="ellipse">
            <a:avLst/>
          </a:prstGeom>
        </p:spPr>
      </p:pic>
      <p:sp>
        <p:nvSpPr>
          <p:cNvPr id="17" name="Rechteck 16">
            <a:extLst>
              <a:ext uri="{FF2B5EF4-FFF2-40B4-BE49-F238E27FC236}">
                <a16:creationId xmlns:a16="http://schemas.microsoft.com/office/drawing/2014/main" id="{F241F928-00DE-4735-B622-06B26D0CF1C7}"/>
              </a:ext>
            </a:extLst>
          </p:cNvPr>
          <p:cNvSpPr/>
          <p:nvPr/>
        </p:nvSpPr>
        <p:spPr>
          <a:xfrm>
            <a:off x="11194784" y="6039293"/>
            <a:ext cx="985284" cy="818707"/>
          </a:xfrm>
          <a:prstGeom prst="rect">
            <a:avLst/>
          </a:prstGeom>
          <a:solidFill>
            <a:srgbClr val="82AF29"/>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600" kern="0" dirty="0">
                <a:solidFill>
                  <a:prstClr val="black"/>
                </a:solidFill>
                <a:latin typeface="Arial"/>
              </a:rPr>
              <a:t>19</a:t>
            </a:r>
            <a:endParaRPr kumimoji="0" lang="de-DE" sz="3600" b="0" i="0" u="none" strike="noStrike" kern="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4F5B-573F-4D2B-BD11-03E12347B47F}"/>
              </a:ext>
            </a:extLst>
          </p:cNvPr>
          <p:cNvSpPr>
            <a:spLocks noGrp="1"/>
          </p:cNvSpPr>
          <p:nvPr>
            <p:ph type="ctrTitle"/>
          </p:nvPr>
        </p:nvSpPr>
        <p:spPr>
          <a:xfrm>
            <a:off x="1485916" y="550924"/>
            <a:ext cx="9469635" cy="1654522"/>
          </a:xfrm>
        </p:spPr>
        <p:txBody>
          <a:bodyPr/>
          <a:lstStyle/>
          <a:p>
            <a:r>
              <a:rPr lang="de-CH" noProof="1"/>
              <a:t>Bildschirmzeit vs. körperliche Aktivität:</a:t>
            </a:r>
            <a:br>
              <a:rPr lang="de-CH" noProof="1"/>
            </a:br>
            <a:r>
              <a:rPr lang="de-CH" noProof="1"/>
              <a:t>Was beeinflusst die motorische Entwicklung im frühen Kindesalter?</a:t>
            </a:r>
            <a:br>
              <a:rPr lang="de-CH" noProof="1"/>
            </a:br>
            <a:endParaRPr lang="de-CH" noProof="1"/>
          </a:p>
        </p:txBody>
      </p:sp>
      <p:sp>
        <p:nvSpPr>
          <p:cNvPr id="3" name="Subtitle 2">
            <a:extLst>
              <a:ext uri="{FF2B5EF4-FFF2-40B4-BE49-F238E27FC236}">
                <a16:creationId xmlns:a16="http://schemas.microsoft.com/office/drawing/2014/main" id="{CC36FE18-164B-4AB3-9D6E-B0C004BFDD80}"/>
              </a:ext>
            </a:extLst>
          </p:cNvPr>
          <p:cNvSpPr>
            <a:spLocks noGrp="1"/>
          </p:cNvSpPr>
          <p:nvPr>
            <p:ph type="subTitle" idx="1"/>
          </p:nvPr>
        </p:nvSpPr>
        <p:spPr>
          <a:xfrm>
            <a:off x="1485916" y="2674371"/>
            <a:ext cx="9220169" cy="3519400"/>
          </a:xfrm>
        </p:spPr>
        <p:txBody>
          <a:bodyPr>
            <a:normAutofit fontScale="92500"/>
          </a:bodyPr>
          <a:lstStyle/>
          <a:p>
            <a:pPr>
              <a:defRPr sz="1800"/>
            </a:pPr>
            <a:r>
              <a:rPr lang="de-CH" sz="1828" b="0" dirty="0"/>
              <a:t>📊 Methode und Daten: Längsschnittdaten von N = 462 Kindern (0–36 Monate) aus drei Messzeitpunkten. Erfassung von Bildschirmzeit &amp; körperlicher Aktivität über Tagebuchbögen + motorische Entwicklung via ASQ-3.</a:t>
            </a:r>
          </a:p>
          <a:p>
            <a:pPr>
              <a:defRPr sz="1800"/>
            </a:pPr>
            <a:r>
              <a:rPr lang="de-CH" sz="1828" b="0" dirty="0"/>
              <a:t>🔍 Ergebnis: Bewegung fördert die grobmotorische Entwicklung – Bildschirmzeit zeigt keinen negativen Effekt. </a:t>
            </a:r>
          </a:p>
          <a:p>
            <a:pPr>
              <a:defRPr sz="1800"/>
            </a:pPr>
            <a:r>
              <a:rPr lang="de-CH" sz="1828" b="0" dirty="0"/>
              <a:t>👉 Förderung von Bewegung könnte entscheidender sein als Begrenzung von Bildschirmzeit.</a:t>
            </a:r>
          </a:p>
          <a:p>
            <a:pPr>
              <a:defRPr sz="1800"/>
            </a:pPr>
            <a:endParaRPr lang="de-CH" sz="1828" b="0" dirty="0"/>
          </a:p>
          <a:p>
            <a:pPr lvl="1"/>
            <a:r>
              <a:rPr lang="de-CH" sz="1625" dirty="0"/>
              <a:t>Team: Venera Gashaj, Patricia </a:t>
            </a:r>
            <a:r>
              <a:rPr lang="de-CH" sz="1625" dirty="0" err="1"/>
              <a:t>Lannen</a:t>
            </a:r>
            <a:r>
              <a:rPr lang="de-CH" sz="1625" dirty="0"/>
              <a:t>, Korbinian Moeller, Ankica </a:t>
            </a:r>
            <a:r>
              <a:rPr lang="de-CH" sz="1625" dirty="0" err="1"/>
              <a:t>Jurkić</a:t>
            </a:r>
            <a:r>
              <a:rPr lang="de-CH" sz="1625" dirty="0"/>
              <a:t>, Valérie </a:t>
            </a:r>
            <a:r>
              <a:rPr lang="de-CH" sz="1625" dirty="0" err="1"/>
              <a:t>Brauchli</a:t>
            </a:r>
            <a:r>
              <a:rPr lang="de-CH" sz="1625" dirty="0"/>
              <a:t> &amp; Fabio </a:t>
            </a:r>
            <a:r>
              <a:rPr lang="de-CH" sz="1625" dirty="0" err="1"/>
              <a:t>Sticca</a:t>
            </a:r>
            <a:endParaRPr lang="de-CH" sz="1625" dirty="0"/>
          </a:p>
          <a:p>
            <a:pPr lvl="1"/>
            <a:r>
              <a:rPr lang="de-CH" sz="1625" dirty="0"/>
              <a:t>📩 </a:t>
            </a:r>
            <a:r>
              <a:rPr lang="de-CH" sz="1625" dirty="0" err="1"/>
              <a:t>venera.gashaj@hfh.ch</a:t>
            </a:r>
            <a:endParaRPr lang="de-CH" sz="1625" dirty="0"/>
          </a:p>
        </p:txBody>
      </p:sp>
      <p:sp>
        <p:nvSpPr>
          <p:cNvPr id="4" name="Date Placeholder 3">
            <a:extLst>
              <a:ext uri="{FF2B5EF4-FFF2-40B4-BE49-F238E27FC236}">
                <a16:creationId xmlns:a16="http://schemas.microsoft.com/office/drawing/2014/main" id="{A5EC33B5-8226-4EF8-AD29-0D9DEC73610F}"/>
              </a:ext>
              <a:ext uri="{C183D7F6-B498-43B3-948B-1728B52AA6E4}">
                <adec:decorative xmlns:adec="http://schemas.microsoft.com/office/drawing/2017/decorative" val="1"/>
              </a:ext>
            </a:extLst>
          </p:cNvPr>
          <p:cNvSpPr>
            <a:spLocks noGrp="1"/>
          </p:cNvSpPr>
          <p:nvPr>
            <p:ph type="dt" sz="half" idx="10"/>
          </p:nvPr>
        </p:nvSpPr>
        <p:spPr>
          <a:xfrm>
            <a:off x="1485915" y="6193771"/>
            <a:ext cx="2745618" cy="367549"/>
          </a:xfrm>
        </p:spPr>
        <p:txBody>
          <a:bodyPr/>
          <a:lstStyle/>
          <a:p>
            <a:pPr defTabSz="232120"/>
            <a:fld id="{92A5B52A-CD12-0A4F-9A29-DD4131043798}" type="datetime4">
              <a:rPr lang="de-CH" sz="1422">
                <a:solidFill>
                  <a:prstClr val="black"/>
                </a:solidFill>
                <a:latin typeface="Arial"/>
              </a:rPr>
              <a:pPr defTabSz="232120"/>
              <a:t>5. Mai 2025</a:t>
            </a:fld>
            <a:endParaRPr lang="en-US" dirty="0">
              <a:solidFill>
                <a:prstClr val="black"/>
              </a:solidFill>
              <a:latin typeface="Arial"/>
            </a:endParaRPr>
          </a:p>
        </p:txBody>
      </p:sp>
      <p:sp>
        <p:nvSpPr>
          <p:cNvPr id="5" name="Slide Number Placeholder 4">
            <a:extLst>
              <a:ext uri="{FF2B5EF4-FFF2-40B4-BE49-F238E27FC236}">
                <a16:creationId xmlns:a16="http://schemas.microsoft.com/office/drawing/2014/main" id="{DE9D6E22-7412-489D-BF94-A5AE190DF24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232120"/>
            <a:fld id="{8233320A-DC66-4EC4-A67B-A1F149B8C79B}" type="slidenum">
              <a:rPr lang="en-US">
                <a:latin typeface="Arial"/>
              </a:rPr>
              <a:pPr defTabSz="232120"/>
              <a:t>25</a:t>
            </a:fld>
            <a:endParaRPr lang="en-US">
              <a:latin typeface="Arial"/>
            </a:endParaRPr>
          </a:p>
        </p:txBody>
      </p:sp>
      <p:sp>
        <p:nvSpPr>
          <p:cNvPr id="7" name="Rechteck 6">
            <a:extLst>
              <a:ext uri="{FF2B5EF4-FFF2-40B4-BE49-F238E27FC236}">
                <a16:creationId xmlns:a16="http://schemas.microsoft.com/office/drawing/2014/main" id="{6110CCD0-F6FA-4B15-962E-E34C8B305E7C}"/>
              </a:ext>
            </a:extLst>
          </p:cNvPr>
          <p:cNvSpPr/>
          <p:nvPr/>
        </p:nvSpPr>
        <p:spPr>
          <a:xfrm>
            <a:off x="11194784" y="6039293"/>
            <a:ext cx="985284" cy="818707"/>
          </a:xfrm>
          <a:prstGeom prst="rect">
            <a:avLst/>
          </a:prstGeom>
          <a:solidFill>
            <a:srgbClr val="82AF29"/>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prstClr val="black"/>
                </a:solidFill>
                <a:effectLst/>
                <a:uLnTx/>
                <a:uFillTx/>
                <a:latin typeface="Arial"/>
                <a:ea typeface="+mn-ea"/>
                <a:cs typeface="+mn-cs"/>
              </a:rPr>
              <a:t>20</a:t>
            </a:r>
          </a:p>
        </p:txBody>
      </p:sp>
    </p:spTree>
    <p:extLst>
      <p:ext uri="{BB962C8B-B14F-4D97-AF65-F5344CB8AC3E}">
        <p14:creationId xmlns:p14="http://schemas.microsoft.com/office/powerpoint/2010/main" val="336997987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44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3901B-D363-4C68-91B7-E5BA05FF0B28}"/>
              </a:ext>
            </a:extLst>
          </p:cNvPr>
          <p:cNvSpPr>
            <a:spLocks noGrp="1"/>
          </p:cNvSpPr>
          <p:nvPr>
            <p:ph type="ctrTitle"/>
          </p:nvPr>
        </p:nvSpPr>
        <p:spPr>
          <a:xfrm>
            <a:off x="1524000" y="2295939"/>
            <a:ext cx="9144000" cy="3673405"/>
          </a:xfrm>
        </p:spPr>
        <p:txBody>
          <a:bodyPr>
            <a:normAutofit fontScale="90000"/>
          </a:bodyPr>
          <a:lstStyle/>
          <a:p>
            <a:r>
              <a:rPr lang="de-DE" dirty="0">
                <a:latin typeface="Nunito Sans" panose="00000500000000000000" pitchFamily="2" charset="0"/>
              </a:rPr>
              <a:t>Diagnostik &amp; Datenerhebung</a:t>
            </a:r>
            <a:br>
              <a:rPr lang="de-DE" dirty="0">
                <a:latin typeface="Nunito Sans" panose="00000500000000000000" pitchFamily="2" charset="0"/>
              </a:rPr>
            </a:br>
            <a:br>
              <a:rPr lang="de-DE" dirty="0">
                <a:latin typeface="Nunito Sans" panose="00000500000000000000" pitchFamily="2" charset="0"/>
              </a:rPr>
            </a:br>
            <a:r>
              <a:rPr lang="de-DE" sz="2400" dirty="0">
                <a:latin typeface="Nunito Sans" panose="00000500000000000000" pitchFamily="2" charset="0"/>
              </a:rPr>
              <a:t>Farbe: gelb</a:t>
            </a: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endParaRPr lang="de-DE" sz="2400" dirty="0">
              <a:latin typeface="Nunito Sans" panose="00000500000000000000" pitchFamily="2" charset="0"/>
            </a:endParaRPr>
          </a:p>
        </p:txBody>
      </p:sp>
      <p:sp>
        <p:nvSpPr>
          <p:cNvPr id="3" name="Untertitel 2">
            <a:extLst>
              <a:ext uri="{FF2B5EF4-FFF2-40B4-BE49-F238E27FC236}">
                <a16:creationId xmlns:a16="http://schemas.microsoft.com/office/drawing/2014/main" id="{562B3C8B-ADB4-4348-A251-BB4E4AEE8174}"/>
              </a:ext>
            </a:extLst>
          </p:cNvPr>
          <p:cNvSpPr>
            <a:spLocks noGrp="1"/>
          </p:cNvSpPr>
          <p:nvPr>
            <p:ph type="subTitle" idx="1"/>
          </p:nvPr>
        </p:nvSpPr>
        <p:spPr>
          <a:xfrm>
            <a:off x="1524000" y="1620494"/>
            <a:ext cx="9144000" cy="1655762"/>
          </a:xfrm>
        </p:spPr>
        <p:txBody>
          <a:bodyPr/>
          <a:lstStyle/>
          <a:p>
            <a:r>
              <a:rPr lang="de-DE" dirty="0">
                <a:latin typeface="Nunito Sans" panose="00000500000000000000" pitchFamily="2" charset="0"/>
              </a:rPr>
              <a:t>Poster im Themenbereich:</a:t>
            </a:r>
          </a:p>
        </p:txBody>
      </p:sp>
    </p:spTree>
    <p:extLst>
      <p:ext uri="{BB962C8B-B14F-4D97-AF65-F5344CB8AC3E}">
        <p14:creationId xmlns:p14="http://schemas.microsoft.com/office/powerpoint/2010/main" val="413212654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750E2-3DC4-46A4-895F-EE93CD606BC5}"/>
              </a:ext>
            </a:extLst>
          </p:cNvPr>
          <p:cNvSpPr>
            <a:spLocks noGrp="1"/>
          </p:cNvSpPr>
          <p:nvPr>
            <p:ph type="title"/>
          </p:nvPr>
        </p:nvSpPr>
        <p:spPr>
          <a:xfrm>
            <a:off x="527222" y="222871"/>
            <a:ext cx="8759391" cy="916331"/>
          </a:xfrm>
        </p:spPr>
        <p:txBody>
          <a:bodyPr>
            <a:normAutofit/>
          </a:bodyPr>
          <a:lstStyle/>
          <a:p>
            <a:r>
              <a:rPr lang="de-DE" sz="2400" b="0" dirty="0"/>
              <a:t>Entwicklung einer Ratingskala zur Bewertung der Kohärenz von Förderplänen</a:t>
            </a:r>
            <a:endParaRPr lang="de-DE" sz="2400" dirty="0"/>
          </a:p>
        </p:txBody>
      </p:sp>
      <p:sp>
        <p:nvSpPr>
          <p:cNvPr id="3" name="Inhaltsplatzhalter 2">
            <a:extLst>
              <a:ext uri="{FF2B5EF4-FFF2-40B4-BE49-F238E27FC236}">
                <a16:creationId xmlns:a16="http://schemas.microsoft.com/office/drawing/2014/main" id="{56AF5458-8BEF-49B0-B337-BB854F00F123}"/>
              </a:ext>
            </a:extLst>
          </p:cNvPr>
          <p:cNvSpPr>
            <a:spLocks noGrp="1"/>
          </p:cNvSpPr>
          <p:nvPr>
            <p:ph idx="1"/>
          </p:nvPr>
        </p:nvSpPr>
        <p:spPr/>
        <p:txBody>
          <a:bodyPr>
            <a:normAutofit lnSpcReduction="10000"/>
          </a:bodyPr>
          <a:lstStyle/>
          <a:p>
            <a:pPr lvl="0"/>
            <a:r>
              <a:rPr lang="de-DE" dirty="0">
                <a:solidFill>
                  <a:srgbClr val="00509B"/>
                </a:solidFill>
              </a:rPr>
              <a:t>Ziel der Studie:</a:t>
            </a:r>
          </a:p>
          <a:p>
            <a:pPr lvl="0"/>
            <a:r>
              <a:rPr lang="de-DE" dirty="0"/>
              <a:t>Entwicklung einer Ratingskala zur Bewertung der Kohärenz von Förderplänen</a:t>
            </a:r>
          </a:p>
          <a:p>
            <a:pPr lvl="0"/>
            <a:endParaRPr lang="de-DE" dirty="0">
              <a:solidFill>
                <a:srgbClr val="00509B"/>
              </a:solidFill>
            </a:endParaRPr>
          </a:p>
          <a:p>
            <a:pPr lvl="0"/>
            <a:r>
              <a:rPr lang="de-DE" dirty="0">
                <a:solidFill>
                  <a:srgbClr val="00509B"/>
                </a:solidFill>
              </a:rPr>
              <a:t>Vorgehen:</a:t>
            </a:r>
          </a:p>
          <a:p>
            <a:pPr lvl="0"/>
            <a:br>
              <a:rPr lang="de-DE" dirty="0">
                <a:solidFill>
                  <a:srgbClr val="00509B"/>
                </a:solidFill>
              </a:rPr>
            </a:br>
            <a:r>
              <a:rPr lang="de-DE" dirty="0">
                <a:solidFill>
                  <a:srgbClr val="00509B"/>
                </a:solidFill>
              </a:rPr>
              <a:t>Ergebnis:</a:t>
            </a:r>
          </a:p>
          <a:p>
            <a:pPr marL="342900" lvl="0" indent="-342900">
              <a:buFont typeface="Arial" panose="020B0604020202020204" pitchFamily="34" charset="0"/>
              <a:buChar char="•"/>
            </a:pPr>
            <a:r>
              <a:rPr lang="de-DE" dirty="0">
                <a:latin typeface="Rotis Sans Serif Std" panose="020B0503030202020304" pitchFamily="34" charset="77"/>
              </a:rPr>
              <a:t>Skala mit 9 Items </a:t>
            </a:r>
          </a:p>
          <a:p>
            <a:pPr marL="342900" lvl="0" indent="-342900">
              <a:buFont typeface="Wingdings" panose="05000000000000000000" pitchFamily="2" charset="2"/>
              <a:buChar char="à"/>
            </a:pPr>
            <a:r>
              <a:rPr lang="de-DE" sz="2400" dirty="0">
                <a:latin typeface="Rotis Sans Serif Std" panose="020B0503030202020304" pitchFamily="34" charset="77"/>
                <a:sym typeface="Wingdings" panose="05000000000000000000" pitchFamily="2" charset="2"/>
              </a:rPr>
              <a:t>Gute </a:t>
            </a:r>
            <a:r>
              <a:rPr lang="de-DE" sz="2400" dirty="0" err="1">
                <a:latin typeface="Rotis Sans Serif Std" panose="020B0503030202020304" pitchFamily="34" charset="77"/>
                <a:sym typeface="Wingdings" panose="05000000000000000000" pitchFamily="2" charset="2"/>
              </a:rPr>
              <a:t>Itemkennwerte</a:t>
            </a:r>
            <a:r>
              <a:rPr lang="de-DE" sz="2400" dirty="0">
                <a:latin typeface="Rotis Sans Serif Std" panose="020B0503030202020304" pitchFamily="34" charset="77"/>
                <a:sym typeface="Wingdings" panose="05000000000000000000" pitchFamily="2" charset="2"/>
              </a:rPr>
              <a:t> (Schwierigkeit, Trennschärfe, Homogenität und </a:t>
            </a:r>
            <a:br>
              <a:rPr lang="de-DE" sz="2400" dirty="0">
                <a:latin typeface="Rotis Sans Serif Std" panose="020B0503030202020304" pitchFamily="34" charset="77"/>
                <a:sym typeface="Wingdings" panose="05000000000000000000" pitchFamily="2" charset="2"/>
              </a:rPr>
            </a:br>
            <a:r>
              <a:rPr lang="de-DE" sz="2400" dirty="0">
                <a:latin typeface="Rotis Sans Serif Std" panose="020B0503030202020304" pitchFamily="34" charset="77"/>
                <a:sym typeface="Wingdings" panose="05000000000000000000" pitchFamily="2" charset="2"/>
              </a:rPr>
              <a:t>Schwierigkeit)</a:t>
            </a:r>
          </a:p>
          <a:p>
            <a:pPr marL="342900" lvl="0" indent="-342900" algn="just">
              <a:buFont typeface="Wingdings" panose="05000000000000000000" pitchFamily="2" charset="2"/>
              <a:buChar char="à"/>
            </a:pPr>
            <a:r>
              <a:rPr lang="de-DE" dirty="0">
                <a:latin typeface="Rotis Sans Serif Std" panose="020B0503030202020304" pitchFamily="34" charset="77"/>
                <a:sym typeface="Wingdings" panose="05000000000000000000" pitchFamily="2" charset="2"/>
              </a:rPr>
              <a:t>Sehr gute Reliabilität</a:t>
            </a:r>
          </a:p>
          <a:p>
            <a:pPr marL="342900" lvl="0" indent="-342900" algn="just">
              <a:buFont typeface="Wingdings" panose="05000000000000000000" pitchFamily="2" charset="2"/>
              <a:buChar char="à"/>
            </a:pPr>
            <a:r>
              <a:rPr lang="de-DE" sz="2400" dirty="0">
                <a:latin typeface="Rotis Sans Serif Std" panose="020B0503030202020304" pitchFamily="34" charset="77"/>
                <a:sym typeface="Wingdings" panose="05000000000000000000" pitchFamily="2" charset="2"/>
              </a:rPr>
              <a:t>Angemessene Interrater-Reliabilität</a:t>
            </a:r>
          </a:p>
          <a:p>
            <a:pPr marL="342900" lvl="0" indent="-342900" algn="just">
              <a:buFont typeface="Wingdings" panose="05000000000000000000" pitchFamily="2" charset="2"/>
              <a:buChar char="à"/>
            </a:pPr>
            <a:endParaRPr lang="de-DE" sz="2400" dirty="0">
              <a:solidFill>
                <a:srgbClr val="00509B"/>
              </a:solidFill>
              <a:latin typeface="Rotis Sans Serif Std" panose="020B0503030202020304" pitchFamily="34" charset="77"/>
            </a:endParaRPr>
          </a:p>
          <a:p>
            <a:endParaRPr lang="de-DE" dirty="0">
              <a:solidFill>
                <a:srgbClr val="00509B"/>
              </a:solidFill>
            </a:endParaRPr>
          </a:p>
        </p:txBody>
      </p:sp>
      <p:sp>
        <p:nvSpPr>
          <p:cNvPr id="5" name="Textfeld 4">
            <a:extLst>
              <a:ext uri="{FF2B5EF4-FFF2-40B4-BE49-F238E27FC236}">
                <a16:creationId xmlns:a16="http://schemas.microsoft.com/office/drawing/2014/main" id="{E24C6894-2BA7-4201-A132-32D8C0A91E43}"/>
              </a:ext>
            </a:extLst>
          </p:cNvPr>
          <p:cNvSpPr txBox="1"/>
          <p:nvPr/>
        </p:nvSpPr>
        <p:spPr>
          <a:xfrm>
            <a:off x="527222" y="1384183"/>
            <a:ext cx="29961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Rotis Sans Serif Std" panose="020B0503030202020304" pitchFamily="34" charset="0"/>
              <a:ea typeface="+mn-ea"/>
              <a:cs typeface="+mn-cs"/>
            </a:endParaRPr>
          </a:p>
        </p:txBody>
      </p:sp>
      <p:sp>
        <p:nvSpPr>
          <p:cNvPr id="7" name="Textfeld 6">
            <a:extLst>
              <a:ext uri="{FF2B5EF4-FFF2-40B4-BE49-F238E27FC236}">
                <a16:creationId xmlns:a16="http://schemas.microsoft.com/office/drawing/2014/main" id="{2240D814-F183-4412-B96C-308B3E69F7E8}"/>
              </a:ext>
            </a:extLst>
          </p:cNvPr>
          <p:cNvSpPr txBox="1"/>
          <p:nvPr/>
        </p:nvSpPr>
        <p:spPr>
          <a:xfrm>
            <a:off x="527222" y="1106459"/>
            <a:ext cx="829799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Taina Gabriel</a:t>
            </a:r>
            <a:r>
              <a:rPr kumimoji="0" lang="de-DE" altLang="de-DE" sz="1600" b="0" i="0" u="none" strike="noStrike" kern="1200" cap="none" spc="0" normalizeH="0" baseline="30000" noProof="0" dirty="0">
                <a:ln>
                  <a:noFill/>
                </a:ln>
                <a:solidFill>
                  <a:prstClr val="black"/>
                </a:solidFill>
                <a:effectLst/>
                <a:uLnTx/>
                <a:uFillTx/>
                <a:latin typeface="Rotis Sans Serif Std" panose="020B0503030202020304" pitchFamily="34" charset="77"/>
                <a:ea typeface="+mn-ea"/>
                <a:cs typeface="+mn-cs"/>
              </a:rPr>
              <a:t>1</a:t>
            </a:r>
            <a:r>
              <a:rPr kumimoji="0" lang="de-DE" altLang="de-DE" sz="16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 Ante Pavic</a:t>
            </a:r>
            <a:r>
              <a:rPr kumimoji="0" lang="de-DE" altLang="de-DE" sz="1600" b="0" i="0" u="none" strike="noStrike" kern="1200" cap="none" spc="0" normalizeH="0" baseline="30000" noProof="0" dirty="0">
                <a:ln>
                  <a:noFill/>
                </a:ln>
                <a:solidFill>
                  <a:prstClr val="black"/>
                </a:solidFill>
                <a:effectLst/>
                <a:uLnTx/>
                <a:uFillTx/>
                <a:latin typeface="Rotis Sans Serif Std" panose="020B0503030202020304" pitchFamily="34" charset="77"/>
                <a:ea typeface="+mn-ea"/>
                <a:cs typeface="+mn-cs"/>
              </a:rPr>
              <a:t>2</a:t>
            </a:r>
            <a:r>
              <a:rPr kumimoji="0" lang="de-DE" altLang="de-DE" sz="16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 Lydia Küttner², Alea Kreyes, Jürgen Wilbert</a:t>
            </a:r>
            <a:r>
              <a:rPr kumimoji="0" lang="de-DE" altLang="de-DE" sz="1600" b="0" i="0" u="none" strike="noStrike" kern="1200" cap="none" spc="0" normalizeH="0" baseline="30000" noProof="0" dirty="0">
                <a:ln>
                  <a:noFill/>
                </a:ln>
                <a:solidFill>
                  <a:prstClr val="black"/>
                </a:solidFill>
                <a:effectLst/>
                <a:uLnTx/>
                <a:uFillTx/>
                <a:latin typeface="Rotis Sans Serif Std" panose="020B0503030202020304" pitchFamily="34" charset="77"/>
                <a:ea typeface="+mn-ea"/>
                <a:cs typeface="+mn-cs"/>
              </a:rPr>
              <a:t>3</a:t>
            </a:r>
            <a:r>
              <a:rPr kumimoji="0" lang="de-DE" altLang="de-DE" sz="16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 Claudia Mähler</a:t>
            </a:r>
            <a:r>
              <a:rPr kumimoji="0" lang="de-DE" altLang="de-DE" sz="1600" b="0" i="0" u="none" strike="noStrike" kern="1200" cap="none" spc="0" normalizeH="0" baseline="30000" noProof="0" dirty="0">
                <a:ln>
                  <a:noFill/>
                </a:ln>
                <a:solidFill>
                  <a:prstClr val="black"/>
                </a:solidFill>
                <a:effectLst/>
                <a:uLnTx/>
                <a:uFillTx/>
                <a:latin typeface="Rotis Sans Serif Std" panose="020B0503030202020304" pitchFamily="34" charset="77"/>
                <a:ea typeface="+mn-ea"/>
                <a:cs typeface="+mn-cs"/>
              </a:rPr>
              <a:t>4</a:t>
            </a:r>
            <a:r>
              <a:rPr kumimoji="0" lang="de-DE" altLang="de-DE" sz="16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 &amp; Moritz Börnert-Ringleb</a:t>
            </a:r>
            <a:r>
              <a:rPr kumimoji="0" lang="de-DE" altLang="de-DE" sz="1600" b="0" i="0" u="none" strike="noStrike" kern="1200" cap="none" spc="0" normalizeH="0" baseline="30000" noProof="0" dirty="0">
                <a:ln>
                  <a:noFill/>
                </a:ln>
                <a:solidFill>
                  <a:prstClr val="black"/>
                </a:solidFill>
                <a:effectLst/>
                <a:uLnTx/>
                <a:uFillTx/>
                <a:latin typeface="Rotis Sans Serif Std" panose="020B0503030202020304" pitchFamily="34" charset="77"/>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Rotis Sans Serif Std" panose="020B0503030202020304" pitchFamily="34" charset="0"/>
              <a:ea typeface="+mn-ea"/>
              <a:cs typeface="+mn-cs"/>
            </a:endParaRPr>
          </a:p>
        </p:txBody>
      </p:sp>
      <p:sp>
        <p:nvSpPr>
          <p:cNvPr id="8" name="Textfeld 7">
            <a:extLst>
              <a:ext uri="{FF2B5EF4-FFF2-40B4-BE49-F238E27FC236}">
                <a16:creationId xmlns:a16="http://schemas.microsoft.com/office/drawing/2014/main" id="{FA0C6BEA-91C5-440C-BB3B-FB3B4B214E91}"/>
              </a:ext>
            </a:extLst>
          </p:cNvPr>
          <p:cNvSpPr txBox="1"/>
          <p:nvPr/>
        </p:nvSpPr>
        <p:spPr>
          <a:xfrm>
            <a:off x="10310070" y="210339"/>
            <a:ext cx="1258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dirty="0">
                <a:ln>
                  <a:noFill/>
                </a:ln>
                <a:solidFill>
                  <a:prstClr val="black"/>
                </a:solidFill>
                <a:effectLst/>
                <a:uLnTx/>
                <a:uFillTx/>
                <a:latin typeface="Rotis Sans Serif Std" panose="020B0503030202020304" pitchFamily="34" charset="0"/>
                <a:ea typeface="+mn-ea"/>
                <a:cs typeface="+mn-cs"/>
              </a:rPr>
              <a:t>1</a:t>
            </a:r>
          </a:p>
        </p:txBody>
      </p:sp>
      <p:sp>
        <p:nvSpPr>
          <p:cNvPr id="9" name="Textfeld 8">
            <a:extLst>
              <a:ext uri="{FF2B5EF4-FFF2-40B4-BE49-F238E27FC236}">
                <a16:creationId xmlns:a16="http://schemas.microsoft.com/office/drawing/2014/main" id="{E8098747-CA6D-4D00-A304-E25254A8CD70}"/>
              </a:ext>
            </a:extLst>
          </p:cNvPr>
          <p:cNvSpPr txBox="1"/>
          <p:nvPr/>
        </p:nvSpPr>
        <p:spPr>
          <a:xfrm>
            <a:off x="10310070" y="808494"/>
            <a:ext cx="1258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dirty="0">
                <a:ln>
                  <a:noFill/>
                </a:ln>
                <a:solidFill>
                  <a:prstClr val="black"/>
                </a:solidFill>
                <a:effectLst/>
                <a:uLnTx/>
                <a:uFillTx/>
                <a:latin typeface="Rotis Sans Serif Std" panose="020B0503030202020304" pitchFamily="34" charset="0"/>
                <a:ea typeface="+mn-ea"/>
                <a:cs typeface="+mn-cs"/>
              </a:rPr>
              <a:t>2</a:t>
            </a:r>
          </a:p>
        </p:txBody>
      </p:sp>
      <p:pic>
        <p:nvPicPr>
          <p:cNvPr id="11" name="Picture 2">
            <a:extLst>
              <a:ext uri="{FF2B5EF4-FFF2-40B4-BE49-F238E27FC236}">
                <a16:creationId xmlns:a16="http://schemas.microsoft.com/office/drawing/2014/main" id="{A988C6B5-8F03-4FD0-BC23-B2E9E0ED1F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8822" y="753475"/>
            <a:ext cx="540925" cy="5409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C87E2328-920E-4807-BBC3-B21D3C759698}"/>
              </a:ext>
            </a:extLst>
          </p:cNvPr>
          <p:cNvSpPr txBox="1"/>
          <p:nvPr/>
        </p:nvSpPr>
        <p:spPr>
          <a:xfrm>
            <a:off x="11102664" y="808494"/>
            <a:ext cx="1258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dirty="0">
                <a:ln>
                  <a:noFill/>
                </a:ln>
                <a:solidFill>
                  <a:prstClr val="black"/>
                </a:solidFill>
                <a:effectLst/>
                <a:uLnTx/>
                <a:uFillTx/>
                <a:latin typeface="Rotis Sans Serif Std" panose="020B0503030202020304" pitchFamily="34" charset="0"/>
                <a:ea typeface="+mn-ea"/>
                <a:cs typeface="+mn-cs"/>
              </a:rPr>
              <a:t>4</a:t>
            </a:r>
          </a:p>
        </p:txBody>
      </p:sp>
      <p:pic>
        <p:nvPicPr>
          <p:cNvPr id="14" name="Picture 2">
            <a:extLst>
              <a:ext uri="{FF2B5EF4-FFF2-40B4-BE49-F238E27FC236}">
                <a16:creationId xmlns:a16="http://schemas.microsoft.com/office/drawing/2014/main" id="{FEF68FF9-4114-46BC-9EFD-39823CA836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0565" y="753475"/>
            <a:ext cx="5047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726D698C-B65D-4BA4-AD9D-9995B56ED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8823" y="1406648"/>
            <a:ext cx="1380520" cy="382051"/>
          </a:xfrm>
          <a:prstGeom prst="rect">
            <a:avLst/>
          </a:prstGeom>
        </p:spPr>
      </p:pic>
      <p:sp>
        <p:nvSpPr>
          <p:cNvPr id="16" name="Textfeld 15">
            <a:extLst>
              <a:ext uri="{FF2B5EF4-FFF2-40B4-BE49-F238E27FC236}">
                <a16:creationId xmlns:a16="http://schemas.microsoft.com/office/drawing/2014/main" id="{2A9501D0-B7C0-42E6-BD7C-73B10629338D}"/>
              </a:ext>
            </a:extLst>
          </p:cNvPr>
          <p:cNvSpPr txBox="1"/>
          <p:nvPr/>
        </p:nvSpPr>
        <p:spPr>
          <a:xfrm>
            <a:off x="10310069" y="1429624"/>
            <a:ext cx="1258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dirty="0">
                <a:ln>
                  <a:noFill/>
                </a:ln>
                <a:solidFill>
                  <a:prstClr val="black"/>
                </a:solidFill>
                <a:effectLst/>
                <a:uLnTx/>
                <a:uFillTx/>
                <a:latin typeface="Rotis Sans Serif Std" panose="020B0503030202020304" pitchFamily="34" charset="0"/>
                <a:ea typeface="+mn-ea"/>
                <a:cs typeface="+mn-cs"/>
              </a:rPr>
              <a:t>3</a:t>
            </a:r>
          </a:p>
        </p:txBody>
      </p:sp>
      <p:graphicFrame>
        <p:nvGraphicFramePr>
          <p:cNvPr id="17" name="Diagramm 16">
            <a:extLst>
              <a:ext uri="{FF2B5EF4-FFF2-40B4-BE49-F238E27FC236}">
                <a16:creationId xmlns:a16="http://schemas.microsoft.com/office/drawing/2014/main" id="{3672B496-66EA-4A8E-BF82-54DAE882F098}"/>
              </a:ext>
            </a:extLst>
          </p:cNvPr>
          <p:cNvGraphicFramePr/>
          <p:nvPr>
            <p:extLst/>
          </p:nvPr>
        </p:nvGraphicFramePr>
        <p:xfrm>
          <a:off x="1922902" y="2812680"/>
          <a:ext cx="7363711" cy="8617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Grafik 17">
            <a:extLst>
              <a:ext uri="{FF2B5EF4-FFF2-40B4-BE49-F238E27FC236}">
                <a16:creationId xmlns:a16="http://schemas.microsoft.com/office/drawing/2014/main" id="{2A7AC553-D447-4FD3-B25E-203E76B0EA38}"/>
              </a:ext>
            </a:extLst>
          </p:cNvPr>
          <p:cNvPicPr>
            <a:picLocks noChangeAspect="1"/>
          </p:cNvPicPr>
          <p:nvPr/>
        </p:nvPicPr>
        <p:blipFill>
          <a:blip r:embed="rId10"/>
          <a:stretch>
            <a:fillRect/>
          </a:stretch>
        </p:blipFill>
        <p:spPr>
          <a:xfrm>
            <a:off x="9915374" y="3423065"/>
            <a:ext cx="2248746" cy="2810933"/>
          </a:xfrm>
          <a:prstGeom prst="rect">
            <a:avLst/>
          </a:prstGeom>
        </p:spPr>
      </p:pic>
      <p:sp>
        <p:nvSpPr>
          <p:cNvPr id="20" name="Rechteck 19">
            <a:extLst>
              <a:ext uri="{FF2B5EF4-FFF2-40B4-BE49-F238E27FC236}">
                <a16:creationId xmlns:a16="http://schemas.microsoft.com/office/drawing/2014/main" id="{833DC21E-6E2B-4477-9127-B7A7D5F4FCBD}"/>
              </a:ext>
            </a:extLst>
          </p:cNvPr>
          <p:cNvSpPr/>
          <p:nvPr/>
        </p:nvSpPr>
        <p:spPr>
          <a:xfrm>
            <a:off x="11206716" y="6037856"/>
            <a:ext cx="985284" cy="818707"/>
          </a:xfrm>
          <a:prstGeom prst="rect">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prstClr val="black"/>
                </a:solidFill>
                <a:effectLst/>
                <a:uLnTx/>
                <a:uFillTx/>
                <a:latin typeface="Arial"/>
                <a:ea typeface="+mn-ea"/>
                <a:cs typeface="+mn-cs"/>
              </a:rPr>
              <a:t>1</a:t>
            </a:r>
          </a:p>
        </p:txBody>
      </p:sp>
    </p:spTree>
    <p:extLst>
      <p:ext uri="{BB962C8B-B14F-4D97-AF65-F5344CB8AC3E}">
        <p14:creationId xmlns:p14="http://schemas.microsoft.com/office/powerpoint/2010/main" val="402076097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ürokratie: Der Papierkrieg und seine Opfer | Der Pragmaticus">
            <a:extLst>
              <a:ext uri="{FF2B5EF4-FFF2-40B4-BE49-F238E27FC236}">
                <a16:creationId xmlns:a16="http://schemas.microsoft.com/office/drawing/2014/main" id="{53B0F443-E25F-945C-57FC-EF473F115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D36FE4F4-2791-675C-550A-B560ED96C70E}"/>
              </a:ext>
            </a:extLst>
          </p:cNvPr>
          <p:cNvSpPr txBox="1"/>
          <p:nvPr/>
        </p:nvSpPr>
        <p:spPr>
          <a:xfrm>
            <a:off x="4194313" y="210236"/>
            <a:ext cx="7745895" cy="113877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de-DE"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Shiny-App zur Unterstützung der soziometrischen Datenerhebung und Datenverarbeitung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Pawel R. Kulawiak &amp; Sergej </a:t>
            </a:r>
            <a:r>
              <a:rPr kumimoji="0" lang="de-DE" sz="13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Wüthrich</a:t>
            </a:r>
            <a:endParaRPr kumimoji="0" lang="de-DE"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8" name="Picture 4" descr="Shiny (web framework) - Wikipedia">
            <a:extLst>
              <a:ext uri="{FF2B5EF4-FFF2-40B4-BE49-F238E27FC236}">
                <a16:creationId xmlns:a16="http://schemas.microsoft.com/office/drawing/2014/main" id="{B1885478-A687-FD8E-99EC-1E95613F4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715" y="1429107"/>
            <a:ext cx="881265" cy="101793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BFB8D65-327B-04EF-D886-7C620D976F37}"/>
              </a:ext>
            </a:extLst>
          </p:cNvPr>
          <p:cNvSpPr txBox="1"/>
          <p:nvPr/>
        </p:nvSpPr>
        <p:spPr>
          <a:xfrm>
            <a:off x="298173" y="1501407"/>
            <a:ext cx="6612835"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Aptos" panose="02110004020202020204"/>
                <a:ea typeface="+mn-ea"/>
                <a:cs typeface="+mn-cs"/>
              </a:rPr>
              <a:t>Schulklassen für die Befragung anlegen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Aptos" panose="02110004020202020204"/>
                <a:ea typeface="+mn-ea"/>
                <a:cs typeface="+mn-cs"/>
              </a:rPr>
              <a:t>Fragebögen automatisiert erstellen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Aptos" panose="02110004020202020204"/>
                <a:ea typeface="+mn-ea"/>
                <a:cs typeface="+mn-cs"/>
              </a:rPr>
              <a:t>Digital und Papier-Fragebogen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Aptos" panose="02110004020202020204"/>
                <a:ea typeface="+mn-ea"/>
                <a:cs typeface="+mn-cs"/>
              </a:rPr>
              <a:t>Ausgefüllte Fragebögen auswerten: Optical Mark Recognition (OMR)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Aptos" panose="02110004020202020204"/>
                <a:ea typeface="+mn-ea"/>
                <a:cs typeface="+mn-cs"/>
              </a:rPr>
              <a:t>Automatisierte Dateneingabe und Datenverarbeitung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Aptos" panose="02110004020202020204"/>
                <a:ea typeface="+mn-ea"/>
                <a:cs typeface="+mn-cs"/>
              </a:rPr>
              <a:t>Endprodukt: Vollständiger Datensatz / Zeit- und Arbeitsersparnis</a:t>
            </a:r>
          </a:p>
        </p:txBody>
      </p:sp>
      <p:pic>
        <p:nvPicPr>
          <p:cNvPr id="1034" name="Picture 10" descr="Netzwerkbegriff, Darstellung und Systematik von Graphen, Analyseebenen |  SpringerLink">
            <a:extLst>
              <a:ext uri="{FF2B5EF4-FFF2-40B4-BE49-F238E27FC236}">
                <a16:creationId xmlns:a16="http://schemas.microsoft.com/office/drawing/2014/main" id="{6CA4887E-0815-91FB-856C-0C31DF285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0865"/>
            <a:ext cx="2882348" cy="24036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crosoft Excel gratis erhalten - PC-WELT">
            <a:extLst>
              <a:ext uri="{FF2B5EF4-FFF2-40B4-BE49-F238E27FC236}">
                <a16:creationId xmlns:a16="http://schemas.microsoft.com/office/drawing/2014/main" id="{C5FDCDCA-0A3D-1644-9FFB-782F953D8A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348" y="6222281"/>
            <a:ext cx="1271437" cy="635719"/>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5358A064-C5E0-43AC-AC67-A4ED864D2B9C}"/>
              </a:ext>
            </a:extLst>
          </p:cNvPr>
          <p:cNvSpPr/>
          <p:nvPr/>
        </p:nvSpPr>
        <p:spPr>
          <a:xfrm>
            <a:off x="11206716" y="6039293"/>
            <a:ext cx="985284" cy="8187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2</a:t>
            </a:r>
          </a:p>
        </p:txBody>
      </p:sp>
    </p:spTree>
    <p:extLst>
      <p:ext uri="{BB962C8B-B14F-4D97-AF65-F5344CB8AC3E}">
        <p14:creationId xmlns:p14="http://schemas.microsoft.com/office/powerpoint/2010/main" val="4097230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069630-9D03-7F6A-92AD-447D178F18B3}"/>
              </a:ext>
            </a:extLst>
          </p:cNvPr>
          <p:cNvSpPr>
            <a:spLocks noGrp="1"/>
          </p:cNvSpPr>
          <p:nvPr>
            <p:ph type="title"/>
          </p:nvPr>
        </p:nvSpPr>
        <p:spPr>
          <a:xfrm>
            <a:off x="202130" y="924813"/>
            <a:ext cx="8302892" cy="1846382"/>
          </a:xfrm>
          <a:solidFill>
            <a:schemeClr val="accent1"/>
          </a:solidFill>
          <a:ln w="19050">
            <a:solidFill>
              <a:schemeClr val="tx1"/>
            </a:solidFill>
          </a:ln>
        </p:spPr>
        <p:txBody>
          <a:bodyPr>
            <a:noAutofit/>
          </a:bodyPr>
          <a:lstStyle/>
          <a:p>
            <a:pPr algn="ctr"/>
            <a:r>
              <a:rPr lang="de-DE" sz="3200" dirty="0">
                <a:solidFill>
                  <a:schemeClr val="bg1"/>
                </a:solidFill>
              </a:rPr>
              <a:t>Erprobung des PIQ bei Jugendlichen und jungen Erwachsenen an inklusiven beruflichen Schulen</a:t>
            </a:r>
            <a:br>
              <a:rPr lang="de-DE" sz="4000" dirty="0">
                <a:solidFill>
                  <a:schemeClr val="bg1"/>
                </a:solidFill>
              </a:rPr>
            </a:br>
            <a:br>
              <a:rPr lang="de-DE" sz="1600" dirty="0">
                <a:solidFill>
                  <a:schemeClr val="bg1"/>
                </a:solidFill>
              </a:rPr>
            </a:br>
            <a:r>
              <a:rPr lang="de-DE" sz="2000" dirty="0">
                <a:solidFill>
                  <a:schemeClr val="bg1"/>
                </a:solidFill>
              </a:rPr>
              <a:t>Raphael Wangler, Birgit Werner, Wolfgang Rauch</a:t>
            </a:r>
            <a:endParaRPr lang="de-DE" sz="4000" dirty="0">
              <a:solidFill>
                <a:schemeClr val="bg1"/>
              </a:solidFill>
            </a:endParaRPr>
          </a:p>
        </p:txBody>
      </p:sp>
      <p:pic>
        <p:nvPicPr>
          <p:cNvPr id="4" name="Grafik 3">
            <a:extLst>
              <a:ext uri="{FF2B5EF4-FFF2-40B4-BE49-F238E27FC236}">
                <a16:creationId xmlns:a16="http://schemas.microsoft.com/office/drawing/2014/main" id="{E4D31F85-766E-A4EE-0FFE-87814022E668}"/>
              </a:ext>
            </a:extLst>
          </p:cNvPr>
          <p:cNvPicPr>
            <a:picLocks noChangeAspect="1"/>
          </p:cNvPicPr>
          <p:nvPr/>
        </p:nvPicPr>
        <p:blipFill>
          <a:blip r:embed="rId3"/>
          <a:stretch>
            <a:fillRect/>
          </a:stretch>
        </p:blipFill>
        <p:spPr>
          <a:xfrm>
            <a:off x="8585537" y="1402167"/>
            <a:ext cx="3404333" cy="4548188"/>
          </a:xfrm>
          <a:prstGeom prst="rect">
            <a:avLst/>
          </a:prstGeom>
          <a:ln w="9525">
            <a:solidFill>
              <a:schemeClr val="tx1"/>
            </a:solidFill>
          </a:ln>
        </p:spPr>
      </p:pic>
      <p:sp>
        <p:nvSpPr>
          <p:cNvPr id="5" name="Textfeld 4">
            <a:extLst>
              <a:ext uri="{FF2B5EF4-FFF2-40B4-BE49-F238E27FC236}">
                <a16:creationId xmlns:a16="http://schemas.microsoft.com/office/drawing/2014/main" id="{D4BA470D-A56F-CE9B-9B32-863FF14FA3E7}"/>
              </a:ext>
            </a:extLst>
          </p:cNvPr>
          <p:cNvSpPr txBox="1"/>
          <p:nvPr/>
        </p:nvSpPr>
        <p:spPr>
          <a:xfrm>
            <a:off x="8725499" y="5985832"/>
            <a:ext cx="3152371"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7A7A7A"/>
                </a:solidFill>
                <a:effectLst/>
                <a:uLnTx/>
                <a:uFillTx/>
                <a:latin typeface="Aptos" panose="02110004020202020204"/>
                <a:ea typeface="+mn-ea"/>
                <a:cs typeface="+mn-cs"/>
              </a:rPr>
              <a:t>Venetz, M., Zurbriggen, C. L. A., Eckhart, M., Schwab, S., &amp; Hessels, M. G. P. (2015). </a:t>
            </a:r>
            <a:r>
              <a:rPr kumimoji="0" lang="de-DE" sz="1000" b="0" i="1" u="none" strike="noStrike" kern="1200" cap="none" spc="0" normalizeH="0" baseline="0" noProof="0" dirty="0">
                <a:ln>
                  <a:noFill/>
                </a:ln>
                <a:solidFill>
                  <a:srgbClr val="7A7A7A"/>
                </a:solidFill>
                <a:effectLst/>
                <a:uLnTx/>
                <a:uFillTx/>
                <a:latin typeface="Aptos" panose="02110004020202020204"/>
                <a:ea typeface="+mn-ea"/>
                <a:cs typeface="+mn-cs"/>
              </a:rPr>
              <a:t>The </a:t>
            </a:r>
            <a:r>
              <a:rPr kumimoji="0" lang="de-DE" sz="1000" b="0" i="1" u="none" strike="noStrike" kern="1200" cap="none" spc="0" normalizeH="0" baseline="0" noProof="0" dirty="0" err="1">
                <a:ln>
                  <a:noFill/>
                </a:ln>
                <a:solidFill>
                  <a:srgbClr val="7A7A7A"/>
                </a:solidFill>
                <a:effectLst/>
                <a:uLnTx/>
                <a:uFillTx/>
                <a:latin typeface="Aptos" panose="02110004020202020204"/>
                <a:ea typeface="+mn-ea"/>
                <a:cs typeface="+mn-cs"/>
              </a:rPr>
              <a:t>Perceptions</a:t>
            </a:r>
            <a:r>
              <a:rPr kumimoji="0" lang="de-DE" sz="1000" b="0" i="1" u="none" strike="noStrike" kern="1200" cap="none" spc="0" normalizeH="0" baseline="0" noProof="0" dirty="0">
                <a:ln>
                  <a:noFill/>
                </a:ln>
                <a:solidFill>
                  <a:srgbClr val="7A7A7A"/>
                </a:solidFill>
                <a:effectLst/>
                <a:uLnTx/>
                <a:uFillTx/>
                <a:latin typeface="Aptos" panose="02110004020202020204"/>
                <a:ea typeface="+mn-ea"/>
                <a:cs typeface="+mn-cs"/>
              </a:rPr>
              <a:t> of </a:t>
            </a:r>
            <a:r>
              <a:rPr kumimoji="0" lang="de-DE" sz="1000" b="0" i="1" u="none" strike="noStrike" kern="1200" cap="none" spc="0" normalizeH="0" baseline="0" noProof="0" dirty="0" err="1">
                <a:ln>
                  <a:noFill/>
                </a:ln>
                <a:solidFill>
                  <a:srgbClr val="7A7A7A"/>
                </a:solidFill>
                <a:effectLst/>
                <a:uLnTx/>
                <a:uFillTx/>
                <a:latin typeface="Aptos" panose="02110004020202020204"/>
                <a:ea typeface="+mn-ea"/>
                <a:cs typeface="+mn-cs"/>
              </a:rPr>
              <a:t>Inclusion</a:t>
            </a:r>
            <a:r>
              <a:rPr kumimoji="0" lang="de-DE" sz="1000" b="0" i="1" u="none" strike="noStrike" kern="1200" cap="none" spc="0" normalizeH="0" baseline="0" noProof="0" dirty="0">
                <a:ln>
                  <a:noFill/>
                </a:ln>
                <a:solidFill>
                  <a:srgbClr val="7A7A7A"/>
                </a:solidFill>
                <a:effectLst/>
                <a:uLnTx/>
                <a:uFillTx/>
                <a:latin typeface="Aptos" panose="02110004020202020204"/>
                <a:ea typeface="+mn-ea"/>
                <a:cs typeface="+mn-cs"/>
              </a:rPr>
              <a:t> </a:t>
            </a:r>
            <a:r>
              <a:rPr kumimoji="0" lang="de-DE" sz="1000" b="0" i="1" u="none" strike="noStrike" kern="1200" cap="none" spc="0" normalizeH="0" baseline="0" noProof="0" dirty="0" err="1">
                <a:ln>
                  <a:noFill/>
                </a:ln>
                <a:solidFill>
                  <a:srgbClr val="7A7A7A"/>
                </a:solidFill>
                <a:effectLst/>
                <a:uLnTx/>
                <a:uFillTx/>
                <a:latin typeface="Aptos" panose="02110004020202020204"/>
                <a:ea typeface="+mn-ea"/>
                <a:cs typeface="+mn-cs"/>
              </a:rPr>
              <a:t>Questionnaire</a:t>
            </a:r>
            <a:r>
              <a:rPr kumimoji="0" lang="de-DE" sz="1000" b="0" i="1" u="none" strike="noStrike" kern="1200" cap="none" spc="0" normalizeH="0" baseline="0" noProof="0" dirty="0">
                <a:ln>
                  <a:noFill/>
                </a:ln>
                <a:solidFill>
                  <a:srgbClr val="7A7A7A"/>
                </a:solidFill>
                <a:effectLst/>
                <a:uLnTx/>
                <a:uFillTx/>
                <a:latin typeface="Aptos" panose="02110004020202020204"/>
                <a:ea typeface="+mn-ea"/>
                <a:cs typeface="+mn-cs"/>
              </a:rPr>
              <a:t> (PIQ).</a:t>
            </a:r>
            <a:r>
              <a:rPr kumimoji="0" lang="de-DE" sz="1000" b="0" i="0" u="none" strike="noStrike" kern="1200" cap="none" spc="0" normalizeH="0" baseline="0" noProof="0" dirty="0">
                <a:ln>
                  <a:noFill/>
                </a:ln>
                <a:solidFill>
                  <a:srgbClr val="7A7A7A"/>
                </a:solidFill>
                <a:effectLst/>
                <a:uLnTx/>
                <a:uFillTx/>
                <a:latin typeface="Aptos" panose="02110004020202020204"/>
                <a:ea typeface="+mn-ea"/>
                <a:cs typeface="+mn-cs"/>
              </a:rPr>
              <a:t> German Version. </a:t>
            </a:r>
            <a:r>
              <a:rPr kumimoji="0" lang="de-DE" sz="1000" b="0" i="0" u="none" strike="noStrike" kern="1200" cap="none" spc="0" normalizeH="0" baseline="0" noProof="0" dirty="0">
                <a:ln>
                  <a:noFill/>
                </a:ln>
                <a:solidFill>
                  <a:srgbClr val="79A800"/>
                </a:solidFill>
                <a:effectLst/>
                <a:uLnTx/>
                <a:uFillTx/>
                <a:latin typeface="Aptos" panose="02110004020202020204"/>
                <a:ea typeface="+mn-ea"/>
                <a:cs typeface="+mn-cs"/>
              </a:rPr>
              <a:t>www.piqinfo.ch</a:t>
            </a:r>
            <a:endParaRPr kumimoji="0" lang="de-DE" sz="1000" b="0" i="0" u="none" strike="noStrike" kern="1200" cap="none" spc="0" normalizeH="0" baseline="0" noProof="0" dirty="0">
              <a:ln>
                <a:noFill/>
              </a:ln>
              <a:solidFill>
                <a:srgbClr val="7A7A7A"/>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de-DE"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feld 8">
            <a:extLst>
              <a:ext uri="{FF2B5EF4-FFF2-40B4-BE49-F238E27FC236}">
                <a16:creationId xmlns:a16="http://schemas.microsoft.com/office/drawing/2014/main" id="{15E42F74-C7A5-6369-C5D2-B032A6678AD1}"/>
              </a:ext>
            </a:extLst>
          </p:cNvPr>
          <p:cNvSpPr txBox="1"/>
          <p:nvPr/>
        </p:nvSpPr>
        <p:spPr>
          <a:xfrm>
            <a:off x="202129" y="2896419"/>
            <a:ext cx="8302892" cy="2554545"/>
          </a:xfrm>
          <a:prstGeom prst="rect">
            <a:avLst/>
          </a:prstGeom>
          <a:solidFill>
            <a:schemeClr val="bg1"/>
          </a:solidFill>
          <a:ln>
            <a:solidFill>
              <a:schemeClr val="tx1"/>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Aptos" panose="02110004020202020204"/>
                <a:ea typeface="+mn-ea"/>
                <a:cs typeface="+mn-cs"/>
              </a:rPr>
              <a:t>Der </a:t>
            </a:r>
            <a:r>
              <a:rPr kumimoji="0" lang="de-DE" sz="2000" b="0" i="0" u="none" strike="noStrike" kern="1200" cap="none" spc="0" normalizeH="0" baseline="0" noProof="0" dirty="0" err="1">
                <a:ln>
                  <a:noFill/>
                </a:ln>
                <a:solidFill>
                  <a:prstClr val="black"/>
                </a:solidFill>
                <a:effectLst/>
                <a:uLnTx/>
                <a:uFillTx/>
                <a:latin typeface="Aptos" panose="02110004020202020204"/>
                <a:ea typeface="+mn-ea"/>
                <a:cs typeface="+mn-cs"/>
              </a:rPr>
              <a:t>Perceptions</a:t>
            </a:r>
            <a:r>
              <a:rPr kumimoji="0" lang="de-DE" sz="2000" b="0"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de-DE" sz="2000" b="0" i="0" u="none" strike="noStrike" kern="1200" cap="none" spc="0" normalizeH="0" baseline="0" noProof="0" dirty="0" err="1">
                <a:ln>
                  <a:noFill/>
                </a:ln>
                <a:solidFill>
                  <a:prstClr val="black"/>
                </a:solidFill>
                <a:effectLst/>
                <a:uLnTx/>
                <a:uFillTx/>
                <a:latin typeface="Aptos" panose="02110004020202020204"/>
                <a:ea typeface="+mn-ea"/>
                <a:cs typeface="+mn-cs"/>
              </a:rPr>
              <a:t>Inclusion</a:t>
            </a:r>
            <a:r>
              <a:rPr kumimoji="0" lang="de-DE"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2000" b="0" i="0" u="none" strike="noStrike" kern="1200" cap="none" spc="0" normalizeH="0" baseline="0" noProof="0" dirty="0" err="1">
                <a:ln>
                  <a:noFill/>
                </a:ln>
                <a:solidFill>
                  <a:prstClr val="black"/>
                </a:solidFill>
                <a:effectLst/>
                <a:uLnTx/>
                <a:uFillTx/>
                <a:latin typeface="Aptos" panose="02110004020202020204"/>
                <a:ea typeface="+mn-ea"/>
                <a:cs typeface="+mn-cs"/>
              </a:rPr>
              <a:t>Questionnaire</a:t>
            </a:r>
            <a:r>
              <a:rPr kumimoji="0" lang="de-DE" sz="2000" b="0" i="0" u="none" strike="noStrike" kern="1200" cap="none" spc="0" normalizeH="0" baseline="0" noProof="0" dirty="0">
                <a:ln>
                  <a:noFill/>
                </a:ln>
                <a:solidFill>
                  <a:prstClr val="black"/>
                </a:solidFill>
                <a:effectLst/>
                <a:uLnTx/>
                <a:uFillTx/>
                <a:latin typeface="Aptos" panose="02110004020202020204"/>
                <a:ea typeface="+mn-ea"/>
                <a:cs typeface="+mn-cs"/>
              </a:rPr>
              <a:t> (PIQ) ist ein häufig verwendetes Instrument zur Erfassung des subjektiven schulischen Wohlbefindens von Schüler*innen bis zur 9. Klasse.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Aptos" panose="02110004020202020204"/>
                <a:ea typeface="+mn-ea"/>
                <a:cs typeface="+mn-cs"/>
              </a:rPr>
              <a:t>Wir erproben im Rahmen einer Untersuchung an inklusiven beruflichen Schulen, ob der PIQ auch bei dieser Zielgruppe eingesetzt werden kann.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Aptos" panose="02110004020202020204"/>
                <a:ea typeface="+mn-ea"/>
                <a:cs typeface="+mn-cs"/>
              </a:rPr>
              <a:t>Unsere Ergebnisse (Stichprobe </a:t>
            </a:r>
            <a:r>
              <a:rPr kumimoji="0" lang="de-DE" sz="2000" b="0" i="1" u="none" strike="noStrike" kern="1200" cap="none" spc="0" normalizeH="0" baseline="0" noProof="0" dirty="0">
                <a:ln>
                  <a:noFill/>
                </a:ln>
                <a:solidFill>
                  <a:prstClr val="black"/>
                </a:solidFill>
                <a:effectLst/>
                <a:uLnTx/>
                <a:uFillTx/>
                <a:latin typeface="Aptos" panose="02110004020202020204"/>
                <a:ea typeface="+mn-ea"/>
                <a:cs typeface="+mn-cs"/>
              </a:rPr>
              <a:t>N </a:t>
            </a:r>
            <a:r>
              <a:rPr kumimoji="0" lang="de-DE" sz="2000" b="0" i="0" u="none" strike="noStrike" kern="1200" cap="none" spc="0" normalizeH="0" baseline="0" noProof="0" dirty="0">
                <a:ln>
                  <a:noFill/>
                </a:ln>
                <a:solidFill>
                  <a:prstClr val="black"/>
                </a:solidFill>
                <a:effectLst/>
                <a:uLnTx/>
                <a:uFillTx/>
                <a:latin typeface="Aptos" panose="02110004020202020204"/>
                <a:ea typeface="+mn-ea"/>
                <a:cs typeface="+mn-cs"/>
              </a:rPr>
              <a:t>= 351) bestätigen die psychometrische Qualität des Fragebogens hinsichtlich der internen Konsistenz und der faktoriellen Validität.</a:t>
            </a:r>
          </a:p>
        </p:txBody>
      </p:sp>
      <p:sp>
        <p:nvSpPr>
          <p:cNvPr id="11" name="Rechteck 10">
            <a:extLst>
              <a:ext uri="{FF2B5EF4-FFF2-40B4-BE49-F238E27FC236}">
                <a16:creationId xmlns:a16="http://schemas.microsoft.com/office/drawing/2014/main" id="{714389E6-A968-5F5F-4778-FF5B789B600D}"/>
              </a:ext>
            </a:extLst>
          </p:cNvPr>
          <p:cNvSpPr/>
          <p:nvPr/>
        </p:nvSpPr>
        <p:spPr>
          <a:xfrm>
            <a:off x="202129" y="133628"/>
            <a:ext cx="11739613" cy="638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Grafik 11">
            <a:extLst>
              <a:ext uri="{FF2B5EF4-FFF2-40B4-BE49-F238E27FC236}">
                <a16:creationId xmlns:a16="http://schemas.microsoft.com/office/drawing/2014/main" id="{1977B719-9F52-86AE-E886-0BF06A07AA9F}"/>
              </a:ext>
            </a:extLst>
          </p:cNvPr>
          <p:cNvPicPr>
            <a:picLocks noChangeAspect="1"/>
          </p:cNvPicPr>
          <p:nvPr/>
        </p:nvPicPr>
        <p:blipFill>
          <a:blip r:embed="rId4"/>
          <a:stretch>
            <a:fillRect/>
          </a:stretch>
        </p:blipFill>
        <p:spPr>
          <a:xfrm>
            <a:off x="8259104" y="157137"/>
            <a:ext cx="2116464" cy="579508"/>
          </a:xfrm>
          <a:prstGeom prst="rect">
            <a:avLst/>
          </a:prstGeom>
        </p:spPr>
      </p:pic>
      <p:pic>
        <p:nvPicPr>
          <p:cNvPr id="13" name="Grafik 12">
            <a:extLst>
              <a:ext uri="{FF2B5EF4-FFF2-40B4-BE49-F238E27FC236}">
                <a16:creationId xmlns:a16="http://schemas.microsoft.com/office/drawing/2014/main" id="{B86A99CF-2A17-1B45-479E-09C095B501B4}"/>
              </a:ext>
            </a:extLst>
          </p:cNvPr>
          <p:cNvPicPr>
            <a:picLocks noChangeAspect="1"/>
          </p:cNvPicPr>
          <p:nvPr/>
        </p:nvPicPr>
        <p:blipFill>
          <a:blip r:embed="rId5"/>
          <a:stretch>
            <a:fillRect/>
          </a:stretch>
        </p:blipFill>
        <p:spPr>
          <a:xfrm>
            <a:off x="293130" y="189498"/>
            <a:ext cx="2947529" cy="528485"/>
          </a:xfrm>
          <a:prstGeom prst="rect">
            <a:avLst/>
          </a:prstGeom>
        </p:spPr>
      </p:pic>
      <p:pic>
        <p:nvPicPr>
          <p:cNvPr id="14" name="Grafik 13">
            <a:extLst>
              <a:ext uri="{FF2B5EF4-FFF2-40B4-BE49-F238E27FC236}">
                <a16:creationId xmlns:a16="http://schemas.microsoft.com/office/drawing/2014/main" id="{9938E2B6-A955-7524-E53D-9009836BE724}"/>
              </a:ext>
            </a:extLst>
          </p:cNvPr>
          <p:cNvPicPr>
            <a:picLocks noChangeAspect="1"/>
          </p:cNvPicPr>
          <p:nvPr/>
        </p:nvPicPr>
        <p:blipFill>
          <a:blip r:embed="rId6"/>
          <a:srcRect l="17612" t="19667" b="16623"/>
          <a:stretch/>
        </p:blipFill>
        <p:spPr>
          <a:xfrm>
            <a:off x="10921534" y="194910"/>
            <a:ext cx="976602" cy="525555"/>
          </a:xfrm>
          <a:prstGeom prst="rect">
            <a:avLst/>
          </a:prstGeom>
        </p:spPr>
      </p:pic>
      <p:pic>
        <p:nvPicPr>
          <p:cNvPr id="15" name="image1.jpeg">
            <a:extLst>
              <a:ext uri="{FF2B5EF4-FFF2-40B4-BE49-F238E27FC236}">
                <a16:creationId xmlns:a16="http://schemas.microsoft.com/office/drawing/2014/main" id="{AAEA88AD-DC80-AF01-1016-753E286DDA1E}"/>
              </a:ext>
            </a:extLst>
          </p:cNvPr>
          <p:cNvPicPr>
            <a:picLocks noChangeAspect="1"/>
          </p:cNvPicPr>
          <p:nvPr/>
        </p:nvPicPr>
        <p:blipFill>
          <a:blip r:embed="rId7" cstate="print"/>
          <a:stretch>
            <a:fillRect/>
          </a:stretch>
        </p:blipFill>
        <p:spPr>
          <a:xfrm>
            <a:off x="6087303" y="189701"/>
            <a:ext cx="1597842" cy="541144"/>
          </a:xfrm>
          <a:prstGeom prst="rect">
            <a:avLst/>
          </a:prstGeom>
        </p:spPr>
      </p:pic>
      <p:pic>
        <p:nvPicPr>
          <p:cNvPr id="16" name="Grafik 15">
            <a:extLst>
              <a:ext uri="{FF2B5EF4-FFF2-40B4-BE49-F238E27FC236}">
                <a16:creationId xmlns:a16="http://schemas.microsoft.com/office/drawing/2014/main" id="{70C3A122-DB8E-4DA1-7AC9-F35C358194C0}"/>
              </a:ext>
            </a:extLst>
          </p:cNvPr>
          <p:cNvPicPr>
            <a:picLocks noChangeAspect="1"/>
          </p:cNvPicPr>
          <p:nvPr/>
        </p:nvPicPr>
        <p:blipFill>
          <a:blip r:embed="rId8"/>
          <a:stretch>
            <a:fillRect/>
          </a:stretch>
        </p:blipFill>
        <p:spPr>
          <a:xfrm>
            <a:off x="4100556" y="152290"/>
            <a:ext cx="1412788" cy="617772"/>
          </a:xfrm>
          <a:prstGeom prst="rect">
            <a:avLst/>
          </a:prstGeom>
        </p:spPr>
      </p:pic>
      <p:pic>
        <p:nvPicPr>
          <p:cNvPr id="17" name="Picture 2" descr="Generiertes Bild">
            <a:extLst>
              <a:ext uri="{FF2B5EF4-FFF2-40B4-BE49-F238E27FC236}">
                <a16:creationId xmlns:a16="http://schemas.microsoft.com/office/drawing/2014/main" id="{E769210D-AD9D-4113-ACA9-8D93BC62AD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4831" y="5280315"/>
            <a:ext cx="27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F92892BD-0404-4A45-A581-1D191D82C16B}"/>
              </a:ext>
            </a:extLst>
          </p:cNvPr>
          <p:cNvSpPr/>
          <p:nvPr/>
        </p:nvSpPr>
        <p:spPr>
          <a:xfrm>
            <a:off x="11206716" y="6039293"/>
            <a:ext cx="985284" cy="8187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3</a:t>
            </a:r>
          </a:p>
        </p:txBody>
      </p:sp>
    </p:spTree>
    <p:extLst>
      <p:ext uri="{BB962C8B-B14F-4D97-AF65-F5344CB8AC3E}">
        <p14:creationId xmlns:p14="http://schemas.microsoft.com/office/powerpoint/2010/main" val="150217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91638-26AB-59A0-3CF5-9D72DE34A7E4}"/>
              </a:ext>
            </a:extLst>
          </p:cNvPr>
          <p:cNvSpPr>
            <a:spLocks noGrp="1"/>
          </p:cNvSpPr>
          <p:nvPr>
            <p:ph type="sldNum" sz="quarter" idx="4"/>
          </p:nvPr>
        </p:nvSpPr>
        <p:spPr>
          <a:xfrm>
            <a:off x="234950" y="6612835"/>
            <a:ext cx="2057675" cy="18525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dirty="0">
                <a:ln>
                  <a:noFill/>
                </a:ln>
                <a:solidFill>
                  <a:prstClr val="black">
                    <a:lumMod val="65000"/>
                    <a:lumOff val="35000"/>
                  </a:prstClr>
                </a:solidFill>
                <a:effectLst/>
                <a:uLnTx/>
                <a:uFillTx/>
                <a:latin typeface="Rotis Sans Serif Std"/>
                <a:ea typeface="+mn-ea"/>
                <a:cs typeface="+mn-cs"/>
              </a:rPr>
              <a:t>1 </a:t>
            </a:r>
            <a:r>
              <a:rPr kumimoji="0" lang="de-DE" sz="1200" b="0" i="0" u="none" strike="noStrike" kern="1200" cap="none" spc="0" normalizeH="0" baseline="0" noProof="0" dirty="0">
                <a:ln>
                  <a:noFill/>
                </a:ln>
                <a:solidFill>
                  <a:prstClr val="black">
                    <a:lumMod val="65000"/>
                    <a:lumOff val="35000"/>
                  </a:prstClr>
                </a:solidFill>
                <a:effectLst/>
                <a:uLnTx/>
                <a:uFillTx/>
                <a:latin typeface="Rotis Sans Serif Std"/>
                <a:ea typeface="+mn-ea"/>
                <a:cs typeface="+mn-cs"/>
              </a:rPr>
              <a:t>Geteilte </a:t>
            </a:r>
            <a:r>
              <a:rPr kumimoji="0" lang="de-DE" sz="1200" b="0" i="0" u="none" strike="noStrike" kern="1200" cap="none" spc="0" normalizeH="0" baseline="0" noProof="0" dirty="0" err="1">
                <a:ln>
                  <a:noFill/>
                </a:ln>
                <a:solidFill>
                  <a:prstClr val="black">
                    <a:lumMod val="65000"/>
                    <a:lumOff val="35000"/>
                  </a:prstClr>
                </a:solidFill>
                <a:effectLst/>
                <a:uLnTx/>
                <a:uFillTx/>
                <a:latin typeface="Rotis Sans Serif Std"/>
                <a:ea typeface="+mn-ea"/>
                <a:cs typeface="+mn-cs"/>
              </a:rPr>
              <a:t>Erstautorenschaft</a:t>
            </a:r>
            <a:endParaRPr kumimoji="0" lang="de-DE" sz="1200" b="0" i="0" u="none" strike="noStrike" kern="1200" cap="none" spc="0" normalizeH="0" baseline="30000" noProof="0" dirty="0">
              <a:ln>
                <a:noFill/>
              </a:ln>
              <a:solidFill>
                <a:prstClr val="black">
                  <a:lumMod val="65000"/>
                  <a:lumOff val="35000"/>
                </a:prstClr>
              </a:solidFill>
              <a:effectLst/>
              <a:uLnTx/>
              <a:uFillTx/>
              <a:latin typeface="Rotis Sans Serif Std"/>
              <a:ea typeface="+mn-ea"/>
              <a:cs typeface="+mn-cs"/>
            </a:endParaRPr>
          </a:p>
        </p:txBody>
      </p:sp>
      <p:pic>
        <p:nvPicPr>
          <p:cNvPr id="41" name="Picture Placeholder 40" descr="A graph with lines and dots&#10;&#10;AI-generated content may be incorrect.">
            <a:extLst>
              <a:ext uri="{FF2B5EF4-FFF2-40B4-BE49-F238E27FC236}">
                <a16:creationId xmlns:a16="http://schemas.microsoft.com/office/drawing/2014/main" id="{264102D9-4DD1-0EBD-EBF3-DE1D42FFCC5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290" t="11239" r="2253" b="8245"/>
          <a:stretch/>
        </p:blipFill>
        <p:spPr>
          <a:xfrm>
            <a:off x="6376560" y="2465947"/>
            <a:ext cx="5580489" cy="3910258"/>
          </a:xfrm>
        </p:spPr>
      </p:pic>
      <p:sp>
        <p:nvSpPr>
          <p:cNvPr id="13" name="Title 4">
            <a:extLst>
              <a:ext uri="{FF2B5EF4-FFF2-40B4-BE49-F238E27FC236}">
                <a16:creationId xmlns:a16="http://schemas.microsoft.com/office/drawing/2014/main" id="{93B5246D-3AE7-42FB-A5FA-A5A9983671ED}"/>
              </a:ext>
            </a:extLst>
          </p:cNvPr>
          <p:cNvSpPr>
            <a:spLocks noGrp="1"/>
          </p:cNvSpPr>
          <p:nvPr>
            <p:ph type="ctrTitle"/>
          </p:nvPr>
        </p:nvSpPr>
        <p:spPr>
          <a:xfrm>
            <a:off x="393523" y="0"/>
            <a:ext cx="9275122" cy="1216178"/>
          </a:xfrm>
        </p:spPr>
        <p:txBody>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dirty="0">
                <a:ln>
                  <a:noFill/>
                </a:ln>
                <a:solidFill>
                  <a:srgbClr val="00509B"/>
                </a:solidFill>
                <a:effectLst/>
                <a:uLnTx/>
                <a:uFillTx/>
                <a:latin typeface="Rotis Sans Serif Std" panose="020B0503030202020304" pitchFamily="34" charset="0"/>
                <a:ea typeface="+mj-ea"/>
                <a:cs typeface="+mj-cs"/>
              </a:rPr>
              <a:t>Entwicklung der inklusionsbezogenen Selbstwirksamkeit im Rahmen des Unterrichtspraktikums</a:t>
            </a:r>
            <a:br>
              <a:rPr lang="de-DE" sz="3200" dirty="0">
                <a:solidFill>
                  <a:srgbClr val="00509B"/>
                </a:solidFill>
                <a:latin typeface="Rotis Sans Serif Std" panose="020B0503030202020304" pitchFamily="34" charset="0"/>
                <a:ea typeface="+mj-ea"/>
                <a:cs typeface="+mj-cs"/>
              </a:rPr>
            </a:br>
            <a:r>
              <a:rPr kumimoji="0" lang="de-DE" sz="2000" i="0" u="none" strike="noStrike" kern="1200" cap="none" spc="0" normalizeH="0" baseline="0" noProof="0" dirty="0">
                <a:ln>
                  <a:noFill/>
                </a:ln>
                <a:solidFill>
                  <a:srgbClr val="00509B"/>
                </a:solidFill>
                <a:effectLst/>
                <a:uLnTx/>
                <a:uFillTx/>
                <a:latin typeface="Rotis Sans Serif Std" panose="020B0503030202020304" pitchFamily="34" charset="0"/>
                <a:ea typeface="+mj-ea"/>
                <a:cs typeface="+mj-cs"/>
              </a:rPr>
              <a:t>Saskia Becker</a:t>
            </a:r>
            <a:r>
              <a:rPr kumimoji="0" lang="de-DE" sz="2000" i="0" u="none" strike="noStrike" kern="1200" cap="none" spc="0" normalizeH="0" baseline="30000" noProof="0" dirty="0">
                <a:ln>
                  <a:noFill/>
                </a:ln>
                <a:solidFill>
                  <a:srgbClr val="00509B"/>
                </a:solidFill>
                <a:effectLst/>
                <a:uLnTx/>
                <a:uFillTx/>
                <a:latin typeface="Rotis Sans Serif Std" panose="020B0503030202020304" pitchFamily="34" charset="0"/>
                <a:ea typeface="+mj-ea"/>
                <a:cs typeface="+mj-cs"/>
              </a:rPr>
              <a:t>1 </a:t>
            </a:r>
            <a:r>
              <a:rPr kumimoji="0" lang="de-DE" sz="2000" i="0" u="none" strike="noStrike" kern="1200" cap="none" spc="0" normalizeH="0" baseline="0" noProof="0" dirty="0">
                <a:ln>
                  <a:noFill/>
                </a:ln>
                <a:solidFill>
                  <a:srgbClr val="00509B"/>
                </a:solidFill>
                <a:effectLst/>
                <a:uLnTx/>
                <a:uFillTx/>
                <a:latin typeface="Rotis Sans Serif Std" panose="020B0503030202020304" pitchFamily="34" charset="0"/>
                <a:ea typeface="+mj-ea"/>
                <a:cs typeface="+mj-cs"/>
              </a:rPr>
              <a:t>&amp; Moritz Börnert-Ringleb</a:t>
            </a:r>
            <a:r>
              <a:rPr kumimoji="0" lang="de-DE" sz="2000" i="0" u="none" strike="noStrike" kern="1200" cap="none" spc="0" normalizeH="0" baseline="30000" noProof="0" dirty="0">
                <a:ln>
                  <a:noFill/>
                </a:ln>
                <a:solidFill>
                  <a:srgbClr val="00509B"/>
                </a:solidFill>
                <a:effectLst/>
                <a:uLnTx/>
                <a:uFillTx/>
                <a:latin typeface="Rotis Sans Serif Std" panose="020B0503030202020304" pitchFamily="34" charset="0"/>
                <a:ea typeface="+mj-ea"/>
                <a:cs typeface="+mj-cs"/>
              </a:rPr>
              <a:t>1</a:t>
            </a:r>
            <a:r>
              <a:rPr kumimoji="0" lang="de-DE" sz="2000" i="0" u="none" strike="noStrike" kern="1200" cap="none" spc="0" normalizeH="0" baseline="0" noProof="0" dirty="0">
                <a:ln>
                  <a:noFill/>
                </a:ln>
                <a:solidFill>
                  <a:srgbClr val="00509B"/>
                </a:solidFill>
                <a:effectLst/>
                <a:uLnTx/>
                <a:uFillTx/>
                <a:latin typeface="Rotis Sans Serif Std" panose="020B0503030202020304" pitchFamily="34" charset="0"/>
                <a:ea typeface="+mj-ea"/>
                <a:cs typeface="+mj-cs"/>
              </a:rPr>
              <a:t> </a:t>
            </a:r>
          </a:p>
        </p:txBody>
      </p:sp>
      <p:pic>
        <p:nvPicPr>
          <p:cNvPr id="4" name="Grafik 3">
            <a:extLst>
              <a:ext uri="{FF2B5EF4-FFF2-40B4-BE49-F238E27FC236}">
                <a16:creationId xmlns:a16="http://schemas.microsoft.com/office/drawing/2014/main" id="{0FE2E8CA-B434-43CA-9822-3372439FCCBC}"/>
              </a:ext>
            </a:extLst>
          </p:cNvPr>
          <p:cNvPicPr>
            <a:picLocks noChangeAspect="1"/>
          </p:cNvPicPr>
          <p:nvPr/>
        </p:nvPicPr>
        <p:blipFill>
          <a:blip r:embed="rId4"/>
          <a:stretch>
            <a:fillRect/>
          </a:stretch>
        </p:blipFill>
        <p:spPr>
          <a:xfrm>
            <a:off x="6296687" y="984569"/>
            <a:ext cx="5740234" cy="1382312"/>
          </a:xfrm>
          <a:prstGeom prst="rect">
            <a:avLst/>
          </a:prstGeom>
        </p:spPr>
      </p:pic>
      <p:sp>
        <p:nvSpPr>
          <p:cNvPr id="15" name="Textfeld 14">
            <a:extLst>
              <a:ext uri="{FF2B5EF4-FFF2-40B4-BE49-F238E27FC236}">
                <a16:creationId xmlns:a16="http://schemas.microsoft.com/office/drawing/2014/main" id="{C3B3080E-B75A-4BAF-B7BD-8D93ED2A2B81}"/>
              </a:ext>
            </a:extLst>
          </p:cNvPr>
          <p:cNvSpPr txBox="1"/>
          <p:nvPr/>
        </p:nvSpPr>
        <p:spPr>
          <a:xfrm>
            <a:off x="234951" y="1675725"/>
            <a:ext cx="5580489" cy="466281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E7E6E6">
                    <a:lumMod val="25000"/>
                  </a:srgbClr>
                </a:solidFill>
                <a:effectLst/>
                <a:uLnTx/>
                <a:uFillTx/>
                <a:latin typeface="Rotis Sans Serif Std" panose="020B0503030202020304" pitchFamily="34" charset="0"/>
                <a:ea typeface="+mn-ea"/>
                <a:cs typeface="+mn-cs"/>
              </a:rPr>
              <a:t>Ziel: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200" b="0" i="0" u="none" strike="noStrike" kern="1200" cap="none" spc="0" normalizeH="0" baseline="0" noProof="0" dirty="0">
                <a:ln>
                  <a:noFill/>
                </a:ln>
                <a:solidFill>
                  <a:srgbClr val="E7E6E6">
                    <a:lumMod val="25000"/>
                  </a:srgbClr>
                </a:solidFill>
                <a:effectLst/>
                <a:uLnTx/>
                <a:uFillTx/>
                <a:latin typeface="Rotis Sans Serif Std" panose="020B0503030202020304" pitchFamily="34" charset="0"/>
                <a:ea typeface="+mn-ea"/>
                <a:cs typeface="+mn-cs"/>
              </a:rPr>
              <a:t>Identifikation von Veränderungen des situativen Selbstwirksamkeitserlebens in Bezug auf inklusive Unterrichtsgestaltung sowie damit assoziierte individuelle und kontextuelle Merkmale im Laufe des Unterrichtspraktikums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200" b="0" i="1" u="none" strike="noStrike" kern="1200" cap="none" spc="0" normalizeH="0" baseline="0" noProof="0" dirty="0">
              <a:ln>
                <a:noFill/>
              </a:ln>
              <a:solidFill>
                <a:srgbClr val="E7E6E6">
                  <a:lumMod val="25000"/>
                </a:srgbClr>
              </a:solidFill>
              <a:effectLst/>
              <a:uLnTx/>
              <a:uFillTx/>
              <a:latin typeface="Rotis Sans Serif Std" panose="020B0503030202020304" pitchFamily="34" charset="0"/>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200" b="1" i="0" u="none" strike="noStrike" kern="1200" cap="none" spc="0" normalizeH="0" baseline="0" noProof="0" dirty="0">
                <a:ln>
                  <a:noFill/>
                </a:ln>
                <a:solidFill>
                  <a:srgbClr val="E7E6E6">
                    <a:lumMod val="25000"/>
                  </a:srgbClr>
                </a:solidFill>
                <a:effectLst/>
                <a:uLnTx/>
                <a:uFillTx/>
                <a:latin typeface="Rotis Sans Serif Std" panose="020B0503030202020304" pitchFamily="34" charset="0"/>
                <a:ea typeface="+mn-ea"/>
                <a:cs typeface="+mn-cs"/>
              </a:rPr>
              <a:t>Vorgehen: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200" b="0" i="0" u="none" strike="noStrike" kern="1200" cap="none" spc="0" normalizeH="0" baseline="0" noProof="0" dirty="0">
                <a:ln>
                  <a:noFill/>
                </a:ln>
                <a:solidFill>
                  <a:srgbClr val="E7E6E6">
                    <a:lumMod val="25000"/>
                  </a:srgbClr>
                </a:solidFill>
                <a:effectLst/>
                <a:uLnTx/>
                <a:uFillTx/>
                <a:latin typeface="Rotis Sans Serif Std" panose="020B0503030202020304" pitchFamily="34" charset="0"/>
                <a:ea typeface="+mn-ea"/>
                <a:cs typeface="+mn-cs"/>
              </a:rPr>
              <a:t>Longitudinale Erhebung an 6 MZP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200" b="0" i="0" u="none" strike="noStrike" kern="1200" cap="none" spc="0" normalizeH="0" baseline="0" noProof="0" dirty="0">
                <a:ln>
                  <a:noFill/>
                </a:ln>
                <a:solidFill>
                  <a:srgbClr val="E7E6E6">
                    <a:lumMod val="25000"/>
                  </a:srgbClr>
                </a:solidFill>
                <a:effectLst/>
                <a:uLnTx/>
                <a:uFillTx/>
                <a:latin typeface="Rotis Sans Serif Std" panose="020B0503030202020304" pitchFamily="34" charset="0"/>
                <a:ea typeface="+mn-ea"/>
                <a:cs typeface="+mn-cs"/>
              </a:rPr>
              <a:t>n = 50 Masterstudierende des Lehramts für Sonderpädagogik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200" b="0" i="0" u="none" strike="noStrike" kern="1200" cap="none" spc="0" normalizeH="0" baseline="0" noProof="0" dirty="0">
                <a:ln>
                  <a:noFill/>
                </a:ln>
                <a:solidFill>
                  <a:srgbClr val="E7E6E6">
                    <a:lumMod val="25000"/>
                  </a:srgbClr>
                </a:solidFill>
                <a:effectLst/>
                <a:uLnTx/>
                <a:uFillTx/>
                <a:latin typeface="Rotis Sans Serif Std" panose="020B0503030202020304" pitchFamily="34" charset="0"/>
                <a:ea typeface="+mn-ea"/>
                <a:cs typeface="+mn-cs"/>
              </a:rPr>
              <a:t>Items zur situativen Selbstwirksamkeit, Mastery-Erfahrungen und weiteren kontextuellen Merkmalen (z. B. Feedback, Unterrichtsbesuch, Klassengröße)</a:t>
            </a:r>
          </a:p>
        </p:txBody>
      </p:sp>
      <p:sp>
        <p:nvSpPr>
          <p:cNvPr id="7" name="Rechteck 6">
            <a:extLst>
              <a:ext uri="{FF2B5EF4-FFF2-40B4-BE49-F238E27FC236}">
                <a16:creationId xmlns:a16="http://schemas.microsoft.com/office/drawing/2014/main" id="{C080D9A3-6EDF-4890-9FD4-BC0E347C5A1B}"/>
              </a:ext>
            </a:extLst>
          </p:cNvPr>
          <p:cNvSpPr/>
          <p:nvPr/>
        </p:nvSpPr>
        <p:spPr>
          <a:xfrm>
            <a:off x="11208154" y="6039293"/>
            <a:ext cx="985284" cy="818707"/>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2</a:t>
            </a:r>
          </a:p>
        </p:txBody>
      </p:sp>
    </p:spTree>
    <p:extLst>
      <p:ext uri="{BB962C8B-B14F-4D97-AF65-F5344CB8AC3E}">
        <p14:creationId xmlns:p14="http://schemas.microsoft.com/office/powerpoint/2010/main" val="11834049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09600" y="1589401"/>
            <a:ext cx="10972800" cy="4525963"/>
          </a:xfrm>
        </p:spPr>
        <p:txBody>
          <a:bodyPr/>
          <a:lstStyle/>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32128935-E3CB-4F26-9592-65607447D79A}"/>
              </a:ext>
            </a:extLst>
          </p:cNvPr>
          <p:cNvSpPr txBox="1"/>
          <p:nvPr/>
        </p:nvSpPr>
        <p:spPr>
          <a:xfrm>
            <a:off x="1357277" y="1516350"/>
            <a:ext cx="9757084"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Ziel: Entwicklung eines normierten und kostenfreien Lesescreenings für Grund- und Förderschulen (LuLeS 2-4)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„Das Ludwigsburger Lesescreening (</a:t>
            </a:r>
            <a:r>
              <a:rPr kumimoji="0" lang="de-DE" sz="20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LuLes</a:t>
            </a:r>
            <a:r>
              <a:rPr kumimoji="0" lang="de-DE"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2-4)“</a:t>
            </a:r>
          </a:p>
        </p:txBody>
      </p:sp>
      <p:sp>
        <p:nvSpPr>
          <p:cNvPr id="24" name="Textfeld 23">
            <a:extLst>
              <a:ext uri="{FF2B5EF4-FFF2-40B4-BE49-F238E27FC236}">
                <a16:creationId xmlns:a16="http://schemas.microsoft.com/office/drawing/2014/main" id="{908545DB-4C8F-48EF-A39F-6C123896CFDE}"/>
              </a:ext>
            </a:extLst>
          </p:cNvPr>
          <p:cNvSpPr txBox="1"/>
          <p:nvPr/>
        </p:nvSpPr>
        <p:spPr>
          <a:xfrm>
            <a:off x="11456218" y="16723684"/>
            <a:ext cx="8973550" cy="295799"/>
          </a:xfrm>
          <a:prstGeom prst="rect">
            <a:avLst/>
          </a:prstGeom>
          <a:noFill/>
        </p:spPr>
        <p:txBody>
          <a:bodyPr wrap="square" numCol="1" spcCol="108000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DDDDD"/>
                </a:solidFill>
                <a:effectLst/>
                <a:uLnTx/>
                <a:uFillTx/>
                <a:latin typeface="Calibri" panose="020F0502020204030204" pitchFamily="34" charset="0"/>
                <a:ea typeface="Calibri" panose="020F0502020204030204" pitchFamily="34" charset="0"/>
                <a:cs typeface="Calibri" panose="020F0502020204030204" pitchFamily="34" charset="0"/>
              </a:rPr>
              <a:t>Beispielitems aus dem LuLeS 2–4 ( unveröffentlichtes Testmaterial)</a:t>
            </a:r>
          </a:p>
        </p:txBody>
      </p:sp>
      <p:sp>
        <p:nvSpPr>
          <p:cNvPr id="25" name="Textfeld 24">
            <a:extLst>
              <a:ext uri="{FF2B5EF4-FFF2-40B4-BE49-F238E27FC236}">
                <a16:creationId xmlns:a16="http://schemas.microsoft.com/office/drawing/2014/main" id="{CEE42315-848A-42CB-BA8B-9FD9A6ADCFB3}"/>
              </a:ext>
            </a:extLst>
          </p:cNvPr>
          <p:cNvSpPr txBox="1"/>
          <p:nvPr/>
        </p:nvSpPr>
        <p:spPr>
          <a:xfrm>
            <a:off x="5053364" y="5916676"/>
            <a:ext cx="2085272" cy="323092"/>
          </a:xfrm>
          <a:prstGeom prst="rect">
            <a:avLst/>
          </a:prstGeom>
          <a:noFill/>
        </p:spPr>
        <p:txBody>
          <a:bodyPr wrap="square" numCol="1" spcCol="108000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797979"/>
                </a:solidFill>
                <a:effectLst/>
                <a:uLnTx/>
                <a:uFillTx/>
                <a:latin typeface="Calibri" panose="020F0502020204030204" pitchFamily="34" charset="0"/>
                <a:ea typeface="Calibri" panose="020F0502020204030204" pitchFamily="34" charset="0"/>
                <a:cs typeface="Calibri" panose="020F0502020204030204" pitchFamily="34" charset="0"/>
              </a:rPr>
              <a:t>Ausschnitt aus dem LuLeS 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797979"/>
                </a:solidFill>
                <a:effectLst/>
                <a:uLnTx/>
                <a:uFillTx/>
                <a:latin typeface="Calibri" panose="020F0502020204030204" pitchFamily="34" charset="0"/>
                <a:ea typeface="Calibri" panose="020F0502020204030204" pitchFamily="34" charset="0"/>
                <a:cs typeface="Calibri" panose="020F0502020204030204" pitchFamily="34" charset="0"/>
              </a:rPr>
              <a:t>(unveröffentlichtes Testmaterial)</a:t>
            </a:r>
          </a:p>
        </p:txBody>
      </p:sp>
      <p:sp>
        <p:nvSpPr>
          <p:cNvPr id="22" name="Rechteck 21">
            <a:extLst>
              <a:ext uri="{FF2B5EF4-FFF2-40B4-BE49-F238E27FC236}">
                <a16:creationId xmlns:a16="http://schemas.microsoft.com/office/drawing/2014/main" id="{2059BCA5-6E33-413D-B6F0-931E46CD35B3}"/>
              </a:ext>
            </a:extLst>
          </p:cNvPr>
          <p:cNvSpPr/>
          <p:nvPr/>
        </p:nvSpPr>
        <p:spPr>
          <a:xfrm>
            <a:off x="5771964" y="6435226"/>
            <a:ext cx="648072" cy="17973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Textfeld 31">
            <a:extLst>
              <a:ext uri="{FF2B5EF4-FFF2-40B4-BE49-F238E27FC236}">
                <a16:creationId xmlns:a16="http://schemas.microsoft.com/office/drawing/2014/main" id="{714257EA-6BE9-44C7-9112-5514B704B19F}"/>
              </a:ext>
            </a:extLst>
          </p:cNvPr>
          <p:cNvSpPr txBox="1"/>
          <p:nvPr/>
        </p:nvSpPr>
        <p:spPr>
          <a:xfrm>
            <a:off x="5303912" y="2450196"/>
            <a:ext cx="216714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4" name="Grafik 53">
            <a:extLst>
              <a:ext uri="{FF2B5EF4-FFF2-40B4-BE49-F238E27FC236}">
                <a16:creationId xmlns:a16="http://schemas.microsoft.com/office/drawing/2014/main" id="{7B6C7CDF-5397-427C-AFC0-DB61A438BB0C}"/>
              </a:ext>
            </a:extLst>
          </p:cNvPr>
          <p:cNvPicPr>
            <a:picLocks noChangeAspect="1"/>
          </p:cNvPicPr>
          <p:nvPr/>
        </p:nvPicPr>
        <p:blipFill>
          <a:blip r:embed="rId2"/>
          <a:stretch>
            <a:fillRect/>
          </a:stretch>
        </p:blipFill>
        <p:spPr>
          <a:xfrm>
            <a:off x="5247967" y="3556124"/>
            <a:ext cx="1696065" cy="2345856"/>
          </a:xfrm>
          <a:prstGeom prst="rect">
            <a:avLst/>
          </a:prstGeom>
        </p:spPr>
      </p:pic>
      <p:pic>
        <p:nvPicPr>
          <p:cNvPr id="26" name="Grafik 25" descr="Volltreffer mit einfarbiger Füllung">
            <a:extLst>
              <a:ext uri="{FF2B5EF4-FFF2-40B4-BE49-F238E27FC236}">
                <a16:creationId xmlns:a16="http://schemas.microsoft.com/office/drawing/2014/main" id="{EA1E6A0A-E65A-484F-A8EE-328CD3A02B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639" y="1879628"/>
            <a:ext cx="522810" cy="522810"/>
          </a:xfrm>
          <a:prstGeom prst="rect">
            <a:avLst/>
          </a:prstGeom>
        </p:spPr>
      </p:pic>
      <p:grpSp>
        <p:nvGrpSpPr>
          <p:cNvPr id="27" name="Gruppieren 26">
            <a:extLst>
              <a:ext uri="{FF2B5EF4-FFF2-40B4-BE49-F238E27FC236}">
                <a16:creationId xmlns:a16="http://schemas.microsoft.com/office/drawing/2014/main" id="{BF3818B4-158D-46D6-9A27-AAD9A6E814A4}"/>
              </a:ext>
            </a:extLst>
          </p:cNvPr>
          <p:cNvGrpSpPr/>
          <p:nvPr/>
        </p:nvGrpSpPr>
        <p:grpSpPr>
          <a:xfrm>
            <a:off x="2221230" y="1789706"/>
            <a:ext cx="7749541" cy="1155706"/>
            <a:chOff x="2125082" y="1726106"/>
            <a:chExt cx="7749541" cy="1155706"/>
          </a:xfrm>
        </p:grpSpPr>
        <p:grpSp>
          <p:nvGrpSpPr>
            <p:cNvPr id="28" name="Gruppieren 27">
              <a:extLst>
                <a:ext uri="{FF2B5EF4-FFF2-40B4-BE49-F238E27FC236}">
                  <a16:creationId xmlns:a16="http://schemas.microsoft.com/office/drawing/2014/main" id="{D40961D2-3A45-45CA-A8D8-EA6404474E66}"/>
                </a:ext>
              </a:extLst>
            </p:cNvPr>
            <p:cNvGrpSpPr/>
            <p:nvPr/>
          </p:nvGrpSpPr>
          <p:grpSpPr>
            <a:xfrm>
              <a:off x="2317375" y="1726106"/>
              <a:ext cx="7557248" cy="1155706"/>
              <a:chOff x="1005442" y="2392417"/>
              <a:chExt cx="5815578" cy="1094109"/>
            </a:xfrm>
          </p:grpSpPr>
          <p:sp>
            <p:nvSpPr>
              <p:cNvPr id="40" name="Abgerundetes Rechteck 11">
                <a:extLst>
                  <a:ext uri="{FF2B5EF4-FFF2-40B4-BE49-F238E27FC236}">
                    <a16:creationId xmlns:a16="http://schemas.microsoft.com/office/drawing/2014/main" id="{155F40FA-97C8-4D3E-B504-74AE14392B39}"/>
                  </a:ext>
                </a:extLst>
              </p:cNvPr>
              <p:cNvSpPr/>
              <p:nvPr/>
            </p:nvSpPr>
            <p:spPr>
              <a:xfrm>
                <a:off x="1005444" y="2392417"/>
                <a:ext cx="5815576" cy="1094109"/>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1" name="Rechteck: obere Ecken abgerundet 6">
                <a:extLst>
                  <a:ext uri="{FF2B5EF4-FFF2-40B4-BE49-F238E27FC236}">
                    <a16:creationId xmlns:a16="http://schemas.microsoft.com/office/drawing/2014/main" id="{CEB81F81-134E-4FDE-8B26-D07976A72F8E}"/>
                  </a:ext>
                </a:extLst>
              </p:cNvPr>
              <p:cNvSpPr/>
              <p:nvPr/>
            </p:nvSpPr>
            <p:spPr>
              <a:xfrm>
                <a:off x="1005442" y="2392417"/>
                <a:ext cx="5815576" cy="340813"/>
              </a:xfrm>
              <a:prstGeom prst="round2SameRect">
                <a:avLst>
                  <a:gd name="adj1" fmla="val 22222"/>
                  <a:gd name="adj2" fmla="val 0"/>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Projektziel</a:t>
                </a:r>
              </a:p>
            </p:txBody>
          </p:sp>
          <p:sp>
            <p:nvSpPr>
              <p:cNvPr id="42" name="Textfeld 41">
                <a:extLst>
                  <a:ext uri="{FF2B5EF4-FFF2-40B4-BE49-F238E27FC236}">
                    <a16:creationId xmlns:a16="http://schemas.microsoft.com/office/drawing/2014/main" id="{07664759-669C-4B0D-A2E9-4B5EBCE0F8D8}"/>
                  </a:ext>
                </a:extLst>
              </p:cNvPr>
              <p:cNvSpPr txBox="1"/>
              <p:nvPr/>
            </p:nvSpPr>
            <p:spPr>
              <a:xfrm>
                <a:off x="1005443" y="2785646"/>
                <a:ext cx="5815575" cy="61188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Entwicklung eines normierten und </a:t>
                </a:r>
                <a:r>
                  <a:rPr kumimoji="0" lang="de-DE" sz="1800" b="0" i="1" u="sng"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kostenfreien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Lesescreenings für Grund- und Förderschulen (</a:t>
                </a:r>
                <a:r>
                  <a:rPr kumimoji="0" lang="de-DE" sz="1800" b="1" i="0" u="none" strike="noStrike" kern="1200" cap="none" spc="0" normalizeH="0" baseline="0" noProof="0" dirty="0" err="1">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LuLeS</a:t>
                </a:r>
                <a:r>
                  <a:rPr kumimoji="0" lang="de-DE" sz="1800" b="1"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 2-4)</a:t>
                </a: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de-DE" sz="1800" b="1"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uppieren 30">
              <a:extLst>
                <a:ext uri="{FF2B5EF4-FFF2-40B4-BE49-F238E27FC236}">
                  <a16:creationId xmlns:a16="http://schemas.microsoft.com/office/drawing/2014/main" id="{560EAAF9-46C9-42F3-9B47-B81E8DA5F13C}"/>
                </a:ext>
              </a:extLst>
            </p:cNvPr>
            <p:cNvGrpSpPr/>
            <p:nvPr/>
          </p:nvGrpSpPr>
          <p:grpSpPr>
            <a:xfrm>
              <a:off x="2125082" y="1970115"/>
              <a:ext cx="681972" cy="667687"/>
              <a:chOff x="867658" y="4505594"/>
              <a:chExt cx="681972" cy="667687"/>
            </a:xfrm>
          </p:grpSpPr>
          <p:sp>
            <p:nvSpPr>
              <p:cNvPr id="37" name="Oval 17">
                <a:extLst>
                  <a:ext uri="{FF2B5EF4-FFF2-40B4-BE49-F238E27FC236}">
                    <a16:creationId xmlns:a16="http://schemas.microsoft.com/office/drawing/2014/main" id="{F969C3EF-7629-4B5A-AECD-84D968306388}"/>
                  </a:ext>
                </a:extLst>
              </p:cNvPr>
              <p:cNvSpPr/>
              <p:nvPr/>
            </p:nvSpPr>
            <p:spPr>
              <a:xfrm>
                <a:off x="867658" y="4505594"/>
                <a:ext cx="681972" cy="667687"/>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9" name="Grafik 38" descr="Volltreffer mit einfarbiger Füllung">
                <a:extLst>
                  <a:ext uri="{FF2B5EF4-FFF2-40B4-BE49-F238E27FC236}">
                    <a16:creationId xmlns:a16="http://schemas.microsoft.com/office/drawing/2014/main" id="{9ADA405B-9601-486D-A5F2-894071EFEA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239" y="4594598"/>
                <a:ext cx="522810" cy="522810"/>
              </a:xfrm>
              <a:prstGeom prst="rect">
                <a:avLst/>
              </a:prstGeom>
            </p:spPr>
          </p:pic>
        </p:grpSp>
      </p:grpSp>
      <p:sp>
        <p:nvSpPr>
          <p:cNvPr id="43" name="Textfeld 42">
            <a:extLst>
              <a:ext uri="{FF2B5EF4-FFF2-40B4-BE49-F238E27FC236}">
                <a16:creationId xmlns:a16="http://schemas.microsoft.com/office/drawing/2014/main" id="{AD768FC2-8908-416A-83B2-E29F716DF4A6}"/>
              </a:ext>
            </a:extLst>
          </p:cNvPr>
          <p:cNvSpPr txBox="1"/>
          <p:nvPr/>
        </p:nvSpPr>
        <p:spPr>
          <a:xfrm>
            <a:off x="268224" y="222993"/>
            <a:ext cx="928416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200" b="1"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rPr>
              <a:t>Das Ludwigsburger Lesescreening 2-4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rPr>
              <a:t>Entwicklung und psychometrische Evaluation</a:t>
            </a:r>
          </a:p>
        </p:txBody>
      </p:sp>
      <p:sp>
        <p:nvSpPr>
          <p:cNvPr id="44" name="Textfeld 43">
            <a:extLst>
              <a:ext uri="{FF2B5EF4-FFF2-40B4-BE49-F238E27FC236}">
                <a16:creationId xmlns:a16="http://schemas.microsoft.com/office/drawing/2014/main" id="{F06E68C3-73A9-4E06-99FF-5B682E33F648}"/>
              </a:ext>
            </a:extLst>
          </p:cNvPr>
          <p:cNvSpPr txBox="1"/>
          <p:nvPr/>
        </p:nvSpPr>
        <p:spPr>
          <a:xfrm>
            <a:off x="307861" y="1270217"/>
            <a:ext cx="11655540" cy="369332"/>
          </a:xfrm>
          <a:prstGeom prst="rect">
            <a:avLst/>
          </a:prstGeom>
          <a:noFill/>
        </p:spPr>
        <p:txBody>
          <a:bodyPr wrap="square">
            <a:spAutoFit/>
          </a:bodyPr>
          <a:lstStyle/>
          <a:p>
            <a:pPr marL="0" marR="0" lvl="0" indent="0" algn="l" defTabSz="2286914" rtl="0" eaLnBrk="1" fontAlgn="auto" latinLnBrk="0" hangingPunct="1">
              <a:lnSpc>
                <a:spcPct val="90000"/>
              </a:lnSpc>
              <a:spcBef>
                <a:spcPts val="2501"/>
              </a:spcBef>
              <a:spcAft>
                <a:spcPts val="0"/>
              </a:spcAft>
              <a:buClrTx/>
              <a:buSzTx/>
              <a:buFont typeface="Arial" panose="020B0604020202020204" pitchFamily="34" charset="0"/>
              <a:buNone/>
              <a:tabLst/>
              <a:defRPr/>
            </a:pPr>
            <a:r>
              <a:rPr kumimoji="0" lang="de-DE" sz="2000" b="0" i="1" u="none" strike="noStrike" kern="1200" cap="none" spc="0" normalizeH="0" baseline="0" noProof="0" dirty="0">
                <a:ln>
                  <a:noFill/>
                </a:ln>
                <a:solidFill>
                  <a:srgbClr val="6D6E71"/>
                </a:solidFill>
                <a:effectLst/>
                <a:uLnTx/>
                <a:uFillTx/>
                <a:latin typeface="Calibri" panose="020F0502020204030204" pitchFamily="34" charset="0"/>
                <a:ea typeface="Calibri" panose="020F0502020204030204" pitchFamily="34" charset="0"/>
                <a:cs typeface="Calibri" panose="020F0502020204030204" pitchFamily="34" charset="0"/>
              </a:rPr>
              <a:t>Mareike Drinhaus-Lang &amp; David Scheer</a:t>
            </a:r>
          </a:p>
        </p:txBody>
      </p:sp>
      <p:sp>
        <p:nvSpPr>
          <p:cNvPr id="47" name="Abgerundetes Rechteck 7">
            <a:extLst>
              <a:ext uri="{FF2B5EF4-FFF2-40B4-BE49-F238E27FC236}">
                <a16:creationId xmlns:a16="http://schemas.microsoft.com/office/drawing/2014/main" id="{AAFF248E-E422-4FB3-AE75-10D8A0BA9A48}"/>
              </a:ext>
            </a:extLst>
          </p:cNvPr>
          <p:cNvSpPr/>
          <p:nvPr/>
        </p:nvSpPr>
        <p:spPr>
          <a:xfrm>
            <a:off x="475875" y="3261023"/>
            <a:ext cx="3569672" cy="1183142"/>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rPr>
              <a:t>Worterkennungsgeschwindigkeit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als diagnostischer Zugang</a:t>
            </a:r>
          </a:p>
        </p:txBody>
      </p:sp>
      <p:sp>
        <p:nvSpPr>
          <p:cNvPr id="49" name="Abgerundetes Rechteck 7">
            <a:extLst>
              <a:ext uri="{FF2B5EF4-FFF2-40B4-BE49-F238E27FC236}">
                <a16:creationId xmlns:a16="http://schemas.microsoft.com/office/drawing/2014/main" id="{BB3733C3-4F54-496F-91EB-4C6F41755DE5}"/>
              </a:ext>
            </a:extLst>
          </p:cNvPr>
          <p:cNvSpPr/>
          <p:nvPr/>
        </p:nvSpPr>
        <p:spPr>
          <a:xfrm>
            <a:off x="475875" y="5213654"/>
            <a:ext cx="3569672" cy="1183142"/>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rPr>
              <a:t>Testkonstruktion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auf Basis des Grundwortschatzes Baden-Württemberg</a:t>
            </a:r>
          </a:p>
        </p:txBody>
      </p:sp>
      <p:sp>
        <p:nvSpPr>
          <p:cNvPr id="52" name="Abgerundetes Rechteck 7">
            <a:extLst>
              <a:ext uri="{FF2B5EF4-FFF2-40B4-BE49-F238E27FC236}">
                <a16:creationId xmlns:a16="http://schemas.microsoft.com/office/drawing/2014/main" id="{566319FD-C2D3-44BE-B443-9DF0BAC282C3}"/>
              </a:ext>
            </a:extLst>
          </p:cNvPr>
          <p:cNvSpPr/>
          <p:nvPr/>
        </p:nvSpPr>
        <p:spPr>
          <a:xfrm>
            <a:off x="8146453" y="3261023"/>
            <a:ext cx="3569672" cy="1183142"/>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rPr>
              <a:t>Validität &amp; Split-Half-</a:t>
            </a:r>
            <a:r>
              <a:rPr kumimoji="0" lang="de-DE" sz="1800" b="1" i="0" u="none" strike="noStrike" kern="1200" cap="none" spc="0" normalizeH="0" baseline="0" noProof="0" dirty="0" err="1">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rPr>
              <a:t>Reliabität</a:t>
            </a:r>
            <a:endParaRPr kumimoji="0" lang="de-DE" sz="1800" b="1"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Erhebung 9/2024</a:t>
            </a:r>
            <a:b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800" b="0" i="1"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N</a:t>
            </a: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 = 594 Schüler*innen)</a:t>
            </a:r>
          </a:p>
        </p:txBody>
      </p:sp>
      <p:sp>
        <p:nvSpPr>
          <p:cNvPr id="53" name="Abgerundetes Rechteck 7">
            <a:extLst>
              <a:ext uri="{FF2B5EF4-FFF2-40B4-BE49-F238E27FC236}">
                <a16:creationId xmlns:a16="http://schemas.microsoft.com/office/drawing/2014/main" id="{0A0282BC-6751-418B-B9D0-B8063CC1DB87}"/>
              </a:ext>
            </a:extLst>
          </p:cNvPr>
          <p:cNvSpPr/>
          <p:nvPr/>
        </p:nvSpPr>
        <p:spPr>
          <a:xfrm>
            <a:off x="8151638" y="5214680"/>
            <a:ext cx="3569672" cy="1183142"/>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6633"/>
                </a:solidFill>
                <a:effectLst/>
                <a:uLnTx/>
                <a:uFillTx/>
                <a:latin typeface="Calibri" panose="020F0502020204030204" pitchFamily="34" charset="0"/>
                <a:ea typeface="Calibri" panose="020F0502020204030204" pitchFamily="34" charset="0"/>
                <a:cs typeface="Calibri" panose="020F0502020204030204" pitchFamily="34" charset="0"/>
              </a:rPr>
              <a:t>Ausblick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Retest</a:t>
            </a: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 &amp; Paralleltestreliabilität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Normierung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pitchFamily="34" charset="0"/>
                <a:ea typeface="Calibri" panose="020F0502020204030204" pitchFamily="34" charset="0"/>
                <a:cs typeface="Calibri" panose="020F0502020204030204" pitchFamily="34" charset="0"/>
              </a:rPr>
              <a:t>Digitalisierung</a:t>
            </a:r>
          </a:p>
        </p:txBody>
      </p:sp>
      <p:grpSp>
        <p:nvGrpSpPr>
          <p:cNvPr id="3" name="Gruppieren 2">
            <a:extLst>
              <a:ext uri="{FF2B5EF4-FFF2-40B4-BE49-F238E27FC236}">
                <a16:creationId xmlns:a16="http://schemas.microsoft.com/office/drawing/2014/main" id="{70E6A6EF-43A2-4726-B0E0-3AE9EBAB333D}"/>
              </a:ext>
            </a:extLst>
          </p:cNvPr>
          <p:cNvGrpSpPr/>
          <p:nvPr/>
        </p:nvGrpSpPr>
        <p:grpSpPr>
          <a:xfrm>
            <a:off x="7211990" y="4124117"/>
            <a:ext cx="727199" cy="1465123"/>
            <a:chOff x="7211990" y="4025326"/>
            <a:chExt cx="727199" cy="1465123"/>
          </a:xfrm>
        </p:grpSpPr>
        <p:sp>
          <p:nvSpPr>
            <p:cNvPr id="45" name="Pfeil nach rechts 18">
              <a:extLst>
                <a:ext uri="{FF2B5EF4-FFF2-40B4-BE49-F238E27FC236}">
                  <a16:creationId xmlns:a16="http://schemas.microsoft.com/office/drawing/2014/main" id="{66A6561F-A1B5-4850-B87B-15BEA575850D}"/>
                </a:ext>
              </a:extLst>
            </p:cNvPr>
            <p:cNvSpPr/>
            <p:nvPr/>
          </p:nvSpPr>
          <p:spPr>
            <a:xfrm rot="19976393">
              <a:off x="7211990" y="4025326"/>
              <a:ext cx="727199" cy="395376"/>
            </a:xfrm>
            <a:prstGeom prst="rightArrow">
              <a:avLst>
                <a:gd name="adj1" fmla="val 50000"/>
                <a:gd name="adj2" fmla="val 47821"/>
              </a:avLst>
            </a:prstGeom>
            <a:solidFill>
              <a:srgbClr val="B7D7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5" name="Pfeil nach rechts 18">
              <a:extLst>
                <a:ext uri="{FF2B5EF4-FFF2-40B4-BE49-F238E27FC236}">
                  <a16:creationId xmlns:a16="http://schemas.microsoft.com/office/drawing/2014/main" id="{67435E63-4B44-4F7C-850F-76C7EE384A0A}"/>
                </a:ext>
              </a:extLst>
            </p:cNvPr>
            <p:cNvSpPr/>
            <p:nvPr/>
          </p:nvSpPr>
          <p:spPr>
            <a:xfrm rot="1623607" flipV="1">
              <a:off x="7211990" y="5095073"/>
              <a:ext cx="727199" cy="395376"/>
            </a:xfrm>
            <a:prstGeom prst="rightArrow">
              <a:avLst>
                <a:gd name="adj1" fmla="val 50000"/>
                <a:gd name="adj2" fmla="val 47821"/>
              </a:avLst>
            </a:prstGeom>
            <a:solidFill>
              <a:srgbClr val="B7D7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uppieren 3">
            <a:extLst>
              <a:ext uri="{FF2B5EF4-FFF2-40B4-BE49-F238E27FC236}">
                <a16:creationId xmlns:a16="http://schemas.microsoft.com/office/drawing/2014/main" id="{F331ED85-9A35-4C01-8002-9FC02071C798}"/>
              </a:ext>
            </a:extLst>
          </p:cNvPr>
          <p:cNvGrpSpPr/>
          <p:nvPr/>
        </p:nvGrpSpPr>
        <p:grpSpPr>
          <a:xfrm>
            <a:off x="4313504" y="4124117"/>
            <a:ext cx="727199" cy="1465123"/>
            <a:chOff x="4313504" y="3978369"/>
            <a:chExt cx="727199" cy="1465123"/>
          </a:xfrm>
        </p:grpSpPr>
        <p:sp>
          <p:nvSpPr>
            <p:cNvPr id="56" name="Pfeil nach rechts 18">
              <a:extLst>
                <a:ext uri="{FF2B5EF4-FFF2-40B4-BE49-F238E27FC236}">
                  <a16:creationId xmlns:a16="http://schemas.microsoft.com/office/drawing/2014/main" id="{55CC512C-FE84-402B-8A40-C37507646A3E}"/>
                </a:ext>
              </a:extLst>
            </p:cNvPr>
            <p:cNvSpPr/>
            <p:nvPr/>
          </p:nvSpPr>
          <p:spPr>
            <a:xfrm rot="1623607" flipH="1">
              <a:off x="4313504" y="3978369"/>
              <a:ext cx="727199" cy="395376"/>
            </a:xfrm>
            <a:prstGeom prst="rightArrow">
              <a:avLst>
                <a:gd name="adj1" fmla="val 50000"/>
                <a:gd name="adj2" fmla="val 47821"/>
              </a:avLst>
            </a:prstGeom>
            <a:solidFill>
              <a:srgbClr val="B7D7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7" name="Pfeil nach rechts 18">
              <a:extLst>
                <a:ext uri="{FF2B5EF4-FFF2-40B4-BE49-F238E27FC236}">
                  <a16:creationId xmlns:a16="http://schemas.microsoft.com/office/drawing/2014/main" id="{20EA0FFD-37B8-477F-9AEF-E6AA7D93462E}"/>
                </a:ext>
              </a:extLst>
            </p:cNvPr>
            <p:cNvSpPr/>
            <p:nvPr/>
          </p:nvSpPr>
          <p:spPr>
            <a:xfrm rot="19976393" flipH="1" flipV="1">
              <a:off x="4313504" y="5048116"/>
              <a:ext cx="727199" cy="395376"/>
            </a:xfrm>
            <a:prstGeom prst="rightArrow">
              <a:avLst>
                <a:gd name="adj1" fmla="val 50000"/>
                <a:gd name="adj2" fmla="val 47821"/>
              </a:avLst>
            </a:prstGeom>
            <a:solidFill>
              <a:srgbClr val="B7D7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0" name="Rechteck 29">
            <a:extLst>
              <a:ext uri="{FF2B5EF4-FFF2-40B4-BE49-F238E27FC236}">
                <a16:creationId xmlns:a16="http://schemas.microsoft.com/office/drawing/2014/main" id="{67D382B3-3347-4F69-9FC2-A91C89AF86FB}"/>
              </a:ext>
            </a:extLst>
          </p:cNvPr>
          <p:cNvSpPr/>
          <p:nvPr/>
        </p:nvSpPr>
        <p:spPr>
          <a:xfrm>
            <a:off x="11206716" y="6039293"/>
            <a:ext cx="985284" cy="8187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accent4"/>
                </a:solidFill>
              </a:rPr>
              <a:t>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15EDA-8B19-BD07-E83E-12CA955B0A14}"/>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F58664DE-E552-7B27-9BF6-2E8EE1A8EEFC}"/>
              </a:ext>
            </a:extLst>
          </p:cNvPr>
          <p:cNvGrpSpPr/>
          <p:nvPr/>
        </p:nvGrpSpPr>
        <p:grpSpPr>
          <a:xfrm>
            <a:off x="4578090" y="5288903"/>
            <a:ext cx="3035808" cy="1183142"/>
            <a:chOff x="1005444" y="2392416"/>
            <a:chExt cx="5817945" cy="1183142"/>
          </a:xfrm>
          <a:solidFill>
            <a:srgbClr val="006633"/>
          </a:solidFill>
        </p:grpSpPr>
        <p:sp>
          <p:nvSpPr>
            <p:cNvPr id="4" name="Abgerundetes Rechteck 3">
              <a:extLst>
                <a:ext uri="{FF2B5EF4-FFF2-40B4-BE49-F238E27FC236}">
                  <a16:creationId xmlns:a16="http://schemas.microsoft.com/office/drawing/2014/main" id="{44210702-6E27-68A6-CDB2-2188E948512F}"/>
                </a:ext>
              </a:extLst>
            </p:cNvPr>
            <p:cNvSpPr/>
            <p:nvPr/>
          </p:nvSpPr>
          <p:spPr>
            <a:xfrm>
              <a:off x="1005444" y="2392416"/>
              <a:ext cx="5815576" cy="1183142"/>
            </a:xfrm>
            <a:prstGeom prst="roundRect">
              <a:avLst>
                <a:gd name="adj" fmla="val 6111"/>
              </a:avLst>
            </a:prstGeom>
            <a:grpFill/>
            <a:ln w="12700"/>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A2693323-DE4E-40B6-A8FB-3CB2B2D357C9}"/>
                </a:ext>
              </a:extLst>
            </p:cNvPr>
            <p:cNvSpPr txBox="1"/>
            <p:nvPr/>
          </p:nvSpPr>
          <p:spPr>
            <a:xfrm>
              <a:off x="1119970" y="2522321"/>
              <a:ext cx="5703419" cy="923330"/>
            </a:xfrm>
            <a:prstGeom prst="rect">
              <a:avLst/>
            </a:prstGeom>
            <a:grp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Calibri" panose="020F0502020204030204"/>
                  <a:ea typeface="+mn-ea"/>
                  <a:cs typeface="Arial" charset="0"/>
                </a:rPr>
                <a:t>Fragebogen mit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Calibri" panose="020F0502020204030204"/>
                  <a:ea typeface="+mn-ea"/>
                  <a:cs typeface="Arial" charset="0"/>
                </a:rPr>
                <a:t>drei-faktorieller Struktur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(kognitiv, behavioral, affektiv)</a:t>
              </a:r>
            </a:p>
          </p:txBody>
        </p:sp>
      </p:grpSp>
      <p:sp>
        <p:nvSpPr>
          <p:cNvPr id="19" name="Pfeil nach rechts 18">
            <a:extLst>
              <a:ext uri="{FF2B5EF4-FFF2-40B4-BE49-F238E27FC236}">
                <a16:creationId xmlns:a16="http://schemas.microsoft.com/office/drawing/2014/main" id="{FE1BE46A-84C1-D59A-E174-8786D22930CE}"/>
              </a:ext>
            </a:extLst>
          </p:cNvPr>
          <p:cNvSpPr/>
          <p:nvPr/>
        </p:nvSpPr>
        <p:spPr>
          <a:xfrm rot="5400000">
            <a:off x="4809073" y="3427045"/>
            <a:ext cx="2584986" cy="1405452"/>
          </a:xfrm>
          <a:prstGeom prst="rightArrow">
            <a:avLst>
              <a:gd name="adj1" fmla="val 50000"/>
              <a:gd name="adj2" fmla="val 47821"/>
            </a:avLst>
          </a:prstGeom>
          <a:solidFill>
            <a:srgbClr val="B7D7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7B8C958B-B226-0096-392B-BD5B4F87113C}"/>
              </a:ext>
            </a:extLst>
          </p:cNvPr>
          <p:cNvSpPr txBox="1"/>
          <p:nvPr/>
        </p:nvSpPr>
        <p:spPr>
          <a:xfrm>
            <a:off x="268224" y="222993"/>
            <a:ext cx="1165554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200" b="1" i="0" u="none" strike="noStrike" kern="1200" cap="none" spc="0" normalizeH="0" baseline="0" noProof="0" dirty="0">
                <a:ln>
                  <a:noFill/>
                </a:ln>
                <a:solidFill>
                  <a:srgbClr val="006633"/>
                </a:solidFill>
                <a:effectLst/>
                <a:uLnTx/>
                <a:uFillTx/>
                <a:latin typeface="Calibri" panose="020F0502020204030204"/>
                <a:ea typeface="+mn-ea"/>
                <a:cs typeface="Arial" charset="0"/>
              </a:rPr>
              <a:t>Einstellungen zu evidenzbasierter Praxis: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srgbClr val="006633"/>
                </a:solidFill>
                <a:effectLst/>
                <a:uLnTx/>
                <a:uFillTx/>
                <a:latin typeface="Calibri" panose="020F0502020204030204"/>
                <a:ea typeface="+mn-ea"/>
                <a:cs typeface="Arial" charset="0"/>
              </a:rPr>
              <a:t>Entwicklung und Evaluation eines Fragebogeninstruments</a:t>
            </a:r>
          </a:p>
        </p:txBody>
      </p:sp>
      <p:sp>
        <p:nvSpPr>
          <p:cNvPr id="9" name="Textfeld 8">
            <a:extLst>
              <a:ext uri="{FF2B5EF4-FFF2-40B4-BE49-F238E27FC236}">
                <a16:creationId xmlns:a16="http://schemas.microsoft.com/office/drawing/2014/main" id="{EEB55639-A09D-1488-F960-EEFB35D39750}"/>
              </a:ext>
            </a:extLst>
          </p:cNvPr>
          <p:cNvSpPr txBox="1"/>
          <p:nvPr/>
        </p:nvSpPr>
        <p:spPr>
          <a:xfrm>
            <a:off x="307861" y="1270217"/>
            <a:ext cx="11655540" cy="369332"/>
          </a:xfrm>
          <a:prstGeom prst="rect">
            <a:avLst/>
          </a:prstGeom>
          <a:noFill/>
        </p:spPr>
        <p:txBody>
          <a:bodyPr wrap="square">
            <a:spAutoFit/>
          </a:bodyPr>
          <a:lstStyle/>
          <a:p>
            <a:pPr marL="0" marR="0" lvl="0" indent="0" algn="l" defTabSz="2286914" rtl="0" eaLnBrk="1" fontAlgn="auto" latinLnBrk="0" hangingPunct="1">
              <a:lnSpc>
                <a:spcPct val="90000"/>
              </a:lnSpc>
              <a:spcBef>
                <a:spcPts val="2501"/>
              </a:spcBef>
              <a:spcAft>
                <a:spcPts val="0"/>
              </a:spcAft>
              <a:buClrTx/>
              <a:buSzTx/>
              <a:buFont typeface="Arial" panose="020B0604020202020204" pitchFamily="34" charset="0"/>
              <a:buNone/>
              <a:tabLst/>
              <a:defRPr/>
            </a:pPr>
            <a:r>
              <a:rPr kumimoji="0" lang="de-DE" sz="2000" b="0" i="1" u="none" strike="noStrike" kern="1200" cap="none" spc="0" normalizeH="0" baseline="0" noProof="0" dirty="0">
                <a:ln>
                  <a:noFill/>
                </a:ln>
                <a:solidFill>
                  <a:srgbClr val="6D6E71"/>
                </a:solidFill>
                <a:effectLst/>
                <a:uLnTx/>
                <a:uFillTx/>
                <a:latin typeface="Calibri"/>
                <a:ea typeface="+mn-ea"/>
                <a:cs typeface="Arial" charset="0"/>
              </a:rPr>
              <a:t>Lea Rüger &amp; David Scheer</a:t>
            </a:r>
          </a:p>
        </p:txBody>
      </p:sp>
      <p:grpSp>
        <p:nvGrpSpPr>
          <p:cNvPr id="29" name="Gruppieren 28">
            <a:extLst>
              <a:ext uri="{FF2B5EF4-FFF2-40B4-BE49-F238E27FC236}">
                <a16:creationId xmlns:a16="http://schemas.microsoft.com/office/drawing/2014/main" id="{78F5AE72-9529-F3B4-24E7-D61F1F26D331}"/>
              </a:ext>
            </a:extLst>
          </p:cNvPr>
          <p:cNvGrpSpPr/>
          <p:nvPr/>
        </p:nvGrpSpPr>
        <p:grpSpPr>
          <a:xfrm>
            <a:off x="6246770" y="3350140"/>
            <a:ext cx="5703419" cy="1155705"/>
            <a:chOff x="1005441" y="2392416"/>
            <a:chExt cx="2406156" cy="1155705"/>
          </a:xfrm>
        </p:grpSpPr>
        <p:sp>
          <p:nvSpPr>
            <p:cNvPr id="30" name="Abgerundetes Rechteck 29">
              <a:extLst>
                <a:ext uri="{FF2B5EF4-FFF2-40B4-BE49-F238E27FC236}">
                  <a16:creationId xmlns:a16="http://schemas.microsoft.com/office/drawing/2014/main" id="{1A4E95A4-195A-0687-9937-01F94CF0ADEE}"/>
                </a:ext>
              </a:extLst>
            </p:cNvPr>
            <p:cNvSpPr/>
            <p:nvPr/>
          </p:nvSpPr>
          <p:spPr>
            <a:xfrm>
              <a:off x="1005444" y="2392416"/>
              <a:ext cx="2278150" cy="1155705"/>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6633"/>
                </a:solidFill>
                <a:effectLst/>
                <a:uLnTx/>
                <a:uFillTx/>
                <a:latin typeface="Calibri" panose="020F0502020204030204"/>
                <a:ea typeface="+mn-ea"/>
                <a:cs typeface="+mn-cs"/>
              </a:endParaRPr>
            </a:p>
          </p:txBody>
        </p:sp>
        <p:sp>
          <p:nvSpPr>
            <p:cNvPr id="32" name="Textfeld 31">
              <a:extLst>
                <a:ext uri="{FF2B5EF4-FFF2-40B4-BE49-F238E27FC236}">
                  <a16:creationId xmlns:a16="http://schemas.microsoft.com/office/drawing/2014/main" id="{6156C791-2413-D4FC-B9F7-7B4F6AD6F2EF}"/>
                </a:ext>
              </a:extLst>
            </p:cNvPr>
            <p:cNvSpPr txBox="1"/>
            <p:nvPr/>
          </p:nvSpPr>
          <p:spPr>
            <a:xfrm>
              <a:off x="1005441" y="2830885"/>
              <a:ext cx="240615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a:ea typeface="+mn-ea"/>
                  <a:cs typeface="Arial" charset="0"/>
                </a:rPr>
                <a:t>Sekundäranalyse &amp; Evaluation einer Kurzversion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6633"/>
                  </a:solidFill>
                  <a:effectLst/>
                  <a:uLnTx/>
                  <a:uFillTx/>
                  <a:latin typeface="Calibri" panose="020F0502020204030204"/>
                  <a:ea typeface="+mn-ea"/>
                  <a:cs typeface="Arial" charset="0"/>
                </a:rPr>
                <a:t>(N = 547 Lehramtsstudierende)</a:t>
              </a:r>
            </a:p>
          </p:txBody>
        </p:sp>
        <p:sp>
          <p:nvSpPr>
            <p:cNvPr id="31" name="Rechteck: obere Ecken abgerundet 6">
              <a:extLst>
                <a:ext uri="{FF2B5EF4-FFF2-40B4-BE49-F238E27FC236}">
                  <a16:creationId xmlns:a16="http://schemas.microsoft.com/office/drawing/2014/main" id="{2C76DE3C-F666-4F7F-B648-8E53BE11D03B}"/>
                </a:ext>
              </a:extLst>
            </p:cNvPr>
            <p:cNvSpPr/>
            <p:nvPr/>
          </p:nvSpPr>
          <p:spPr>
            <a:xfrm>
              <a:off x="1005443" y="2392417"/>
              <a:ext cx="2278150" cy="368896"/>
            </a:xfrm>
            <a:prstGeom prst="round2SameRect">
              <a:avLst>
                <a:gd name="adj1" fmla="val 22222"/>
                <a:gd name="adj2" fmla="val 0"/>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rPr>
                <a:t>Studie II </a:t>
              </a:r>
            </a:p>
          </p:txBody>
        </p:sp>
      </p:grpSp>
      <p:grpSp>
        <p:nvGrpSpPr>
          <p:cNvPr id="13" name="Gruppieren 12">
            <a:extLst>
              <a:ext uri="{FF2B5EF4-FFF2-40B4-BE49-F238E27FC236}">
                <a16:creationId xmlns:a16="http://schemas.microsoft.com/office/drawing/2014/main" id="{212D69F2-EBEF-C60F-2220-8BEF336C9DEF}"/>
              </a:ext>
            </a:extLst>
          </p:cNvPr>
          <p:cNvGrpSpPr/>
          <p:nvPr/>
        </p:nvGrpSpPr>
        <p:grpSpPr>
          <a:xfrm>
            <a:off x="364316" y="3350140"/>
            <a:ext cx="5882454" cy="1155705"/>
            <a:chOff x="89182" y="3268252"/>
            <a:chExt cx="5882454" cy="1155705"/>
          </a:xfrm>
        </p:grpSpPr>
        <p:grpSp>
          <p:nvGrpSpPr>
            <p:cNvPr id="37" name="Gruppieren 36">
              <a:extLst>
                <a:ext uri="{FF2B5EF4-FFF2-40B4-BE49-F238E27FC236}">
                  <a16:creationId xmlns:a16="http://schemas.microsoft.com/office/drawing/2014/main" id="{AE450515-71A4-F7B7-2D52-C209639D56DD}"/>
                </a:ext>
              </a:extLst>
            </p:cNvPr>
            <p:cNvGrpSpPr/>
            <p:nvPr/>
          </p:nvGrpSpPr>
          <p:grpSpPr>
            <a:xfrm>
              <a:off x="268224" y="3268252"/>
              <a:ext cx="5703412" cy="1155705"/>
              <a:chOff x="1005441" y="2392416"/>
              <a:chExt cx="2406156" cy="1155705"/>
            </a:xfrm>
          </p:grpSpPr>
          <p:sp>
            <p:nvSpPr>
              <p:cNvPr id="38" name="Abgerundetes Rechteck 37">
                <a:extLst>
                  <a:ext uri="{FF2B5EF4-FFF2-40B4-BE49-F238E27FC236}">
                    <a16:creationId xmlns:a16="http://schemas.microsoft.com/office/drawing/2014/main" id="{B80FEB32-AD90-DD77-99AE-25CC87DA2CA7}"/>
                  </a:ext>
                </a:extLst>
              </p:cNvPr>
              <p:cNvSpPr/>
              <p:nvPr/>
            </p:nvSpPr>
            <p:spPr>
              <a:xfrm>
                <a:off x="1005444" y="2392416"/>
                <a:ext cx="2278152" cy="1155705"/>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6633"/>
                  </a:solidFill>
                  <a:effectLst/>
                  <a:uLnTx/>
                  <a:uFillTx/>
                  <a:latin typeface="Calibri" panose="020F0502020204030204"/>
                  <a:ea typeface="+mn-ea"/>
                  <a:cs typeface="+mn-cs"/>
                </a:endParaRPr>
              </a:p>
            </p:txBody>
          </p:sp>
          <p:sp>
            <p:nvSpPr>
              <p:cNvPr id="39" name="Rechteck: obere Ecken abgerundet 6">
                <a:extLst>
                  <a:ext uri="{FF2B5EF4-FFF2-40B4-BE49-F238E27FC236}">
                    <a16:creationId xmlns:a16="http://schemas.microsoft.com/office/drawing/2014/main" id="{2FA0DAE5-E684-9399-55A8-3E1949F0802D}"/>
                  </a:ext>
                </a:extLst>
              </p:cNvPr>
              <p:cNvSpPr/>
              <p:nvPr/>
            </p:nvSpPr>
            <p:spPr>
              <a:xfrm>
                <a:off x="1005443" y="2392417"/>
                <a:ext cx="2278153" cy="368896"/>
              </a:xfrm>
              <a:prstGeom prst="round2SameRect">
                <a:avLst>
                  <a:gd name="adj1" fmla="val 22222"/>
                  <a:gd name="adj2" fmla="val 0"/>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rPr>
                  <a:t>Studie I </a:t>
                </a:r>
                <a:r>
                  <a:rPr kumimoji="0" lang="de-DE" sz="1400" b="0" i="0" u="none" strike="noStrike" kern="1200" cap="none" spc="0" normalizeH="0" baseline="0" noProof="0" dirty="0">
                    <a:ln>
                      <a:noFill/>
                    </a:ln>
                    <a:solidFill>
                      <a:srgbClr val="FFFFFF"/>
                    </a:solidFill>
                    <a:effectLst/>
                    <a:uLnTx/>
                    <a:uFillTx/>
                    <a:latin typeface="Calibri Light" panose="020F0302020204030204"/>
                    <a:ea typeface="+mn-ea"/>
                    <a:cs typeface="+mn-cs"/>
                  </a:rPr>
                  <a:t>(Rüger &amp; Scheer, 2025)</a:t>
                </a: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40" name="Textfeld 39">
                <a:extLst>
                  <a:ext uri="{FF2B5EF4-FFF2-40B4-BE49-F238E27FC236}">
                    <a16:creationId xmlns:a16="http://schemas.microsoft.com/office/drawing/2014/main" id="{6CA29E58-8B5E-F085-E632-2CA2E05FFBBC}"/>
                  </a:ext>
                </a:extLst>
              </p:cNvPr>
              <p:cNvSpPr txBox="1"/>
              <p:nvPr/>
            </p:nvSpPr>
            <p:spPr>
              <a:xfrm>
                <a:off x="1005441" y="2830885"/>
                <a:ext cx="240615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a:ea typeface="+mn-ea"/>
                    <a:cs typeface="Arial" charset="0"/>
                  </a:rPr>
                  <a:t>Entwicklung &amp; erste psychometrische Evaluation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6633"/>
                    </a:solidFill>
                    <a:effectLst/>
                    <a:uLnTx/>
                    <a:uFillTx/>
                    <a:latin typeface="Calibri" panose="020F0502020204030204"/>
                    <a:ea typeface="+mn-ea"/>
                    <a:cs typeface="Arial" charset="0"/>
                  </a:rPr>
                  <a:t>(N = 550 Lehrkräfte)</a:t>
                </a:r>
              </a:p>
            </p:txBody>
          </p:sp>
        </p:grpSp>
        <p:grpSp>
          <p:nvGrpSpPr>
            <p:cNvPr id="36" name="Gruppieren 35">
              <a:extLst>
                <a:ext uri="{FF2B5EF4-FFF2-40B4-BE49-F238E27FC236}">
                  <a16:creationId xmlns:a16="http://schemas.microsoft.com/office/drawing/2014/main" id="{AB556F28-981A-CF0E-D273-40F14E472F30}"/>
                </a:ext>
              </a:extLst>
            </p:cNvPr>
            <p:cNvGrpSpPr/>
            <p:nvPr/>
          </p:nvGrpSpPr>
          <p:grpSpPr>
            <a:xfrm>
              <a:off x="89182" y="3512260"/>
              <a:ext cx="681972" cy="667687"/>
              <a:chOff x="8547693" y="2451452"/>
              <a:chExt cx="681972" cy="667687"/>
            </a:xfrm>
          </p:grpSpPr>
          <p:sp>
            <p:nvSpPr>
              <p:cNvPr id="35" name="Oval 34">
                <a:extLst>
                  <a:ext uri="{FF2B5EF4-FFF2-40B4-BE49-F238E27FC236}">
                    <a16:creationId xmlns:a16="http://schemas.microsoft.com/office/drawing/2014/main" id="{6765556C-65F5-AACF-83FA-4C69D7BB3D90}"/>
                  </a:ext>
                </a:extLst>
              </p:cNvPr>
              <p:cNvSpPr/>
              <p:nvPr/>
            </p:nvSpPr>
            <p:spPr>
              <a:xfrm>
                <a:off x="8547693" y="2451452"/>
                <a:ext cx="681972" cy="667687"/>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6633"/>
                  </a:solidFill>
                  <a:effectLst/>
                  <a:uLnTx/>
                  <a:uFillTx/>
                  <a:latin typeface="Calibri" panose="020F0502020204030204"/>
                  <a:ea typeface="+mn-ea"/>
                  <a:cs typeface="+mn-cs"/>
                </a:endParaRPr>
              </a:p>
            </p:txBody>
          </p:sp>
          <p:pic>
            <p:nvPicPr>
              <p:cNvPr id="34" name="Grafik 33" descr="Lupe mit einfarbiger Füllung">
                <a:extLst>
                  <a:ext uri="{FF2B5EF4-FFF2-40B4-BE49-F238E27FC236}">
                    <a16:creationId xmlns:a16="http://schemas.microsoft.com/office/drawing/2014/main" id="{58B98A3A-77D1-DF28-B014-29B550309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6679" y="2533295"/>
                <a:ext cx="504000" cy="504000"/>
              </a:xfrm>
              <a:prstGeom prst="rect">
                <a:avLst/>
              </a:prstGeom>
            </p:spPr>
          </p:pic>
        </p:grpSp>
      </p:grpSp>
      <p:sp>
        <p:nvSpPr>
          <p:cNvPr id="7" name="Abgerundetes Rechteck 6">
            <a:extLst>
              <a:ext uri="{FF2B5EF4-FFF2-40B4-BE49-F238E27FC236}">
                <a16:creationId xmlns:a16="http://schemas.microsoft.com/office/drawing/2014/main" id="{776B32FA-5DEA-15A4-8AE2-C02664C8B2CB}"/>
              </a:ext>
            </a:extLst>
          </p:cNvPr>
          <p:cNvSpPr/>
          <p:nvPr/>
        </p:nvSpPr>
        <p:spPr>
          <a:xfrm>
            <a:off x="7890406" y="5036223"/>
            <a:ext cx="2700000" cy="1183142"/>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6633"/>
                </a:solidFill>
                <a:effectLst/>
                <a:uLnTx/>
                <a:uFillTx/>
                <a:latin typeface="Calibri" panose="020F0502020204030204"/>
                <a:ea typeface="+mn-ea"/>
                <a:cs typeface="+mn-cs"/>
              </a:rPr>
              <a:t>Korrelationen</a:t>
            </a:r>
            <a:r>
              <a:rPr kumimoji="0" lang="de-DE" sz="1800" b="0" i="0" u="none" strike="noStrike" kern="1200" cap="none" spc="0" normalizeH="0" baseline="0" noProof="0" dirty="0">
                <a:ln>
                  <a:noFill/>
                </a:ln>
                <a:solidFill>
                  <a:srgbClr val="181818"/>
                </a:solidFill>
                <a:effectLst/>
                <a:uLnTx/>
                <a:uFillTx/>
                <a:latin typeface="Calibri" panose="020F0502020204030204"/>
                <a:ea typeface="+mn-ea"/>
                <a:cs typeface="+mn-cs"/>
              </a:rPr>
              <a:t> zu Vertrauen in Wissenschaft &amp; Forschungskompetenz</a:t>
            </a:r>
          </a:p>
        </p:txBody>
      </p:sp>
      <p:sp>
        <p:nvSpPr>
          <p:cNvPr id="8" name="Abgerundetes Rechteck 7">
            <a:extLst>
              <a:ext uri="{FF2B5EF4-FFF2-40B4-BE49-F238E27FC236}">
                <a16:creationId xmlns:a16="http://schemas.microsoft.com/office/drawing/2014/main" id="{B281D8B5-60A7-EBD8-8BC0-2C97D2265A8E}"/>
              </a:ext>
            </a:extLst>
          </p:cNvPr>
          <p:cNvSpPr/>
          <p:nvPr/>
        </p:nvSpPr>
        <p:spPr>
          <a:xfrm>
            <a:off x="1600346" y="5033295"/>
            <a:ext cx="2700000" cy="1183142"/>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6633"/>
                </a:solidFill>
                <a:effectLst/>
                <a:uLnTx/>
                <a:uFillTx/>
                <a:latin typeface="Calibri" panose="020F0502020204030204"/>
                <a:ea typeface="+mn-ea"/>
                <a:cs typeface="+mn-cs"/>
              </a:rPr>
              <a:t>Einstellungsunterschiede</a:t>
            </a:r>
            <a:r>
              <a:rPr kumimoji="0" lang="de-DE" sz="1800" b="0" i="0" u="none" strike="noStrike" kern="1200" cap="none" spc="0" normalizeH="0" baseline="0" noProof="0" dirty="0">
                <a:ln>
                  <a:noFill/>
                </a:ln>
                <a:solidFill>
                  <a:srgbClr val="181818"/>
                </a:solidFill>
                <a:effectLst/>
                <a:uLnTx/>
                <a:uFillTx/>
                <a:latin typeface="Calibri" panose="020F0502020204030204"/>
                <a:ea typeface="+mn-ea"/>
                <a:cs typeface="+mn-cs"/>
              </a:rPr>
              <a:t> sonderpädagogisches vs. allgemeines Lehramt</a:t>
            </a:r>
          </a:p>
        </p:txBody>
      </p:sp>
      <p:grpSp>
        <p:nvGrpSpPr>
          <p:cNvPr id="5" name="Gruppieren 4">
            <a:extLst>
              <a:ext uri="{FF2B5EF4-FFF2-40B4-BE49-F238E27FC236}">
                <a16:creationId xmlns:a16="http://schemas.microsoft.com/office/drawing/2014/main" id="{A3194E5C-B9F5-1A84-27EB-408622297298}"/>
              </a:ext>
            </a:extLst>
          </p:cNvPr>
          <p:cNvGrpSpPr/>
          <p:nvPr/>
        </p:nvGrpSpPr>
        <p:grpSpPr>
          <a:xfrm>
            <a:off x="2221223" y="1814314"/>
            <a:ext cx="7749541" cy="1155706"/>
            <a:chOff x="2125082" y="1726106"/>
            <a:chExt cx="7749541" cy="1155706"/>
          </a:xfrm>
        </p:grpSpPr>
        <p:grpSp>
          <p:nvGrpSpPr>
            <p:cNvPr id="10" name="Gruppieren 9">
              <a:extLst>
                <a:ext uri="{FF2B5EF4-FFF2-40B4-BE49-F238E27FC236}">
                  <a16:creationId xmlns:a16="http://schemas.microsoft.com/office/drawing/2014/main" id="{0FE91178-FA7B-29CF-ED47-9CD2E98ECF45}"/>
                </a:ext>
              </a:extLst>
            </p:cNvPr>
            <p:cNvGrpSpPr/>
            <p:nvPr/>
          </p:nvGrpSpPr>
          <p:grpSpPr>
            <a:xfrm>
              <a:off x="2317375" y="1726106"/>
              <a:ext cx="7557248" cy="1155706"/>
              <a:chOff x="1005442" y="2392417"/>
              <a:chExt cx="5815578" cy="1094109"/>
            </a:xfrm>
          </p:grpSpPr>
          <p:sp>
            <p:nvSpPr>
              <p:cNvPr id="12" name="Abgerundetes Rechteck 11">
                <a:extLst>
                  <a:ext uri="{FF2B5EF4-FFF2-40B4-BE49-F238E27FC236}">
                    <a16:creationId xmlns:a16="http://schemas.microsoft.com/office/drawing/2014/main" id="{1421DB7C-D441-321E-CA4B-D77B15251AAB}"/>
                  </a:ext>
                </a:extLst>
              </p:cNvPr>
              <p:cNvSpPr/>
              <p:nvPr/>
            </p:nvSpPr>
            <p:spPr>
              <a:xfrm>
                <a:off x="1005444" y="2392417"/>
                <a:ext cx="5815576" cy="1094109"/>
              </a:xfrm>
              <a:prstGeom prst="roundRect">
                <a:avLst>
                  <a:gd name="adj" fmla="val 6111"/>
                </a:avLst>
              </a:prstGeom>
              <a:ln w="12700"/>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6633"/>
                  </a:solidFill>
                  <a:effectLst/>
                  <a:uLnTx/>
                  <a:uFillTx/>
                  <a:latin typeface="Calibri" panose="020F0502020204030204"/>
                  <a:ea typeface="+mn-ea"/>
                  <a:cs typeface="+mn-cs"/>
                </a:endParaRPr>
              </a:p>
            </p:txBody>
          </p:sp>
          <p:sp>
            <p:nvSpPr>
              <p:cNvPr id="14" name="Rechteck: obere Ecken abgerundet 6">
                <a:extLst>
                  <a:ext uri="{FF2B5EF4-FFF2-40B4-BE49-F238E27FC236}">
                    <a16:creationId xmlns:a16="http://schemas.microsoft.com/office/drawing/2014/main" id="{88C06A5D-8D3C-7718-E4EC-FD9ECCE4AB99}"/>
                  </a:ext>
                </a:extLst>
              </p:cNvPr>
              <p:cNvSpPr/>
              <p:nvPr/>
            </p:nvSpPr>
            <p:spPr>
              <a:xfrm>
                <a:off x="1005442" y="2392417"/>
                <a:ext cx="5815576" cy="340813"/>
              </a:xfrm>
              <a:prstGeom prst="round2SameRect">
                <a:avLst>
                  <a:gd name="adj1" fmla="val 22222"/>
                  <a:gd name="adj2" fmla="val 0"/>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rPr>
                  <a:t>Projektziel</a:t>
                </a:r>
              </a:p>
            </p:txBody>
          </p:sp>
          <p:sp>
            <p:nvSpPr>
              <p:cNvPr id="15" name="Textfeld 14">
                <a:extLst>
                  <a:ext uri="{FF2B5EF4-FFF2-40B4-BE49-F238E27FC236}">
                    <a16:creationId xmlns:a16="http://schemas.microsoft.com/office/drawing/2014/main" id="{E6AEE3F1-4BC2-3FE6-7922-3C632F556A9C}"/>
                  </a:ext>
                </a:extLst>
              </p:cNvPr>
              <p:cNvSpPr txBox="1"/>
              <p:nvPr/>
            </p:nvSpPr>
            <p:spPr>
              <a:xfrm>
                <a:off x="1005443" y="2785646"/>
                <a:ext cx="5815575" cy="61188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181818"/>
                    </a:solidFill>
                    <a:effectLst/>
                    <a:uLnTx/>
                    <a:uFillTx/>
                    <a:latin typeface="Calibri" panose="020F0502020204030204"/>
                    <a:ea typeface="+mn-ea"/>
                    <a:cs typeface="Arial" charset="0"/>
                  </a:rPr>
                  <a:t>Entwicklung &amp; Evaluation des Fragebogens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181818"/>
                    </a:solidFill>
                    <a:effectLst/>
                    <a:uLnTx/>
                    <a:uFillTx/>
                    <a:latin typeface="Calibri" panose="020F0502020204030204"/>
                    <a:ea typeface="+mn-ea"/>
                    <a:cs typeface="Arial" charset="0"/>
                  </a:rPr>
                  <a:t>Einstellungen zu evidenzbasierter Praxis</a:t>
                </a:r>
              </a:p>
            </p:txBody>
          </p:sp>
        </p:grpSp>
        <p:grpSp>
          <p:nvGrpSpPr>
            <p:cNvPr id="26" name="Gruppieren 25">
              <a:extLst>
                <a:ext uri="{FF2B5EF4-FFF2-40B4-BE49-F238E27FC236}">
                  <a16:creationId xmlns:a16="http://schemas.microsoft.com/office/drawing/2014/main" id="{060B6359-333F-D42B-2C36-BF35317D6EF8}"/>
                </a:ext>
              </a:extLst>
            </p:cNvPr>
            <p:cNvGrpSpPr/>
            <p:nvPr/>
          </p:nvGrpSpPr>
          <p:grpSpPr>
            <a:xfrm>
              <a:off x="2125082" y="1970115"/>
              <a:ext cx="681972" cy="667687"/>
              <a:chOff x="867658" y="4505594"/>
              <a:chExt cx="681972" cy="667687"/>
            </a:xfrm>
          </p:grpSpPr>
          <p:sp>
            <p:nvSpPr>
              <p:cNvPr id="18" name="Oval 17">
                <a:extLst>
                  <a:ext uri="{FF2B5EF4-FFF2-40B4-BE49-F238E27FC236}">
                    <a16:creationId xmlns:a16="http://schemas.microsoft.com/office/drawing/2014/main" id="{006EF822-B373-1AD3-B306-2F51E4BB81CA}"/>
                  </a:ext>
                </a:extLst>
              </p:cNvPr>
              <p:cNvSpPr/>
              <p:nvPr/>
            </p:nvSpPr>
            <p:spPr>
              <a:xfrm>
                <a:off x="867658" y="4505594"/>
                <a:ext cx="681972" cy="667687"/>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6633"/>
                  </a:solidFill>
                  <a:effectLst/>
                  <a:uLnTx/>
                  <a:uFillTx/>
                  <a:latin typeface="Calibri" panose="020F0502020204030204"/>
                  <a:ea typeface="+mn-ea"/>
                  <a:cs typeface="+mn-cs"/>
                </a:endParaRPr>
              </a:p>
            </p:txBody>
          </p:sp>
          <p:pic>
            <p:nvPicPr>
              <p:cNvPr id="11" name="Grafik 10" descr="Volltreffer mit einfarbiger Füllung">
                <a:extLst>
                  <a:ext uri="{FF2B5EF4-FFF2-40B4-BE49-F238E27FC236}">
                    <a16:creationId xmlns:a16="http://schemas.microsoft.com/office/drawing/2014/main" id="{9FCD3DC8-ED16-E500-395B-6EB0D95476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239" y="4594598"/>
                <a:ext cx="522810" cy="522810"/>
              </a:xfrm>
              <a:prstGeom prst="rect">
                <a:avLst/>
              </a:prstGeom>
            </p:spPr>
          </p:pic>
        </p:grpSp>
      </p:grpSp>
      <p:pic>
        <p:nvPicPr>
          <p:cNvPr id="33" name="Grafik 32">
            <a:extLst>
              <a:ext uri="{FF2B5EF4-FFF2-40B4-BE49-F238E27FC236}">
                <a16:creationId xmlns:a16="http://schemas.microsoft.com/office/drawing/2014/main" id="{63795703-F8BE-4A33-96D8-A9F0C2B07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
        <p:nvSpPr>
          <p:cNvPr id="41" name="Rechteck 40">
            <a:extLst>
              <a:ext uri="{FF2B5EF4-FFF2-40B4-BE49-F238E27FC236}">
                <a16:creationId xmlns:a16="http://schemas.microsoft.com/office/drawing/2014/main" id="{F9A638E8-4A55-4618-B0A8-7CE94A65F475}"/>
              </a:ext>
            </a:extLst>
          </p:cNvPr>
          <p:cNvSpPr/>
          <p:nvPr/>
        </p:nvSpPr>
        <p:spPr>
          <a:xfrm>
            <a:off x="11206716" y="6039293"/>
            <a:ext cx="985284" cy="8187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accent4"/>
                </a:solidFill>
              </a:rPr>
              <a:t>5</a:t>
            </a:r>
          </a:p>
        </p:txBody>
      </p:sp>
    </p:spTree>
    <p:extLst>
      <p:ext uri="{BB962C8B-B14F-4D97-AF65-F5344CB8AC3E}">
        <p14:creationId xmlns:p14="http://schemas.microsoft.com/office/powerpoint/2010/main" val="2675356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10624-256B-E706-4011-271FE3B24095}"/>
              </a:ext>
            </a:extLst>
          </p:cNvPr>
          <p:cNvSpPr>
            <a:spLocks noGrp="1"/>
          </p:cNvSpPr>
          <p:nvPr>
            <p:ph type="title"/>
          </p:nvPr>
        </p:nvSpPr>
        <p:spPr/>
        <p:txBody>
          <a:bodyPr>
            <a:normAutofit/>
          </a:bodyPr>
          <a:lstStyle/>
          <a:p>
            <a:r>
              <a:rPr lang="de-DE" sz="3600" dirty="0"/>
              <a:t>Digitales </a:t>
            </a:r>
            <a:r>
              <a:rPr lang="de-DE" sz="3600" dirty="0" err="1"/>
              <a:t>Direct</a:t>
            </a:r>
            <a:r>
              <a:rPr lang="de-DE" sz="3600" dirty="0"/>
              <a:t> Behavior Rating mit </a:t>
            </a:r>
            <a:r>
              <a:rPr lang="de-DE" sz="3600" dirty="0" err="1"/>
              <a:t>PlusDaily</a:t>
            </a:r>
            <a:r>
              <a:rPr lang="de-DE" sz="3600" dirty="0"/>
              <a:t>: Entwicklungsgrundlagen &amp; Anwendungsbereiche </a:t>
            </a:r>
          </a:p>
        </p:txBody>
      </p:sp>
      <p:sp>
        <p:nvSpPr>
          <p:cNvPr id="3" name="Inhaltsplatzhalter 2">
            <a:extLst>
              <a:ext uri="{FF2B5EF4-FFF2-40B4-BE49-F238E27FC236}">
                <a16:creationId xmlns:a16="http://schemas.microsoft.com/office/drawing/2014/main" id="{693E5A3B-1D97-6A12-FD6E-1FD13E5C0E0B}"/>
              </a:ext>
            </a:extLst>
          </p:cNvPr>
          <p:cNvSpPr>
            <a:spLocks noGrp="1"/>
          </p:cNvSpPr>
          <p:nvPr>
            <p:ph idx="1"/>
          </p:nvPr>
        </p:nvSpPr>
        <p:spPr>
          <a:xfrm>
            <a:off x="838200" y="2036617"/>
            <a:ext cx="6524501" cy="4120923"/>
          </a:xfrm>
        </p:spPr>
        <p:txBody>
          <a:bodyPr>
            <a:normAutofit lnSpcReduction="10000"/>
          </a:bodyPr>
          <a:lstStyle/>
          <a:p>
            <a:pPr marL="0" indent="0">
              <a:buNone/>
            </a:pPr>
            <a:r>
              <a:rPr lang="de-DE" sz="2000" dirty="0" err="1"/>
              <a:t>PlusDaily</a:t>
            </a:r>
            <a:r>
              <a:rPr lang="de-DE" sz="2000" dirty="0"/>
              <a:t> ist eine offene, datenbasierte iOS-Anwendung zur digitalen Erfassung und Analyse von Schüler*innenverhalten, die die oben angesprochenen Themen verbindet. Die App ermöglicht eine intuitive Dateneingabe, automatische Berechnung relevanter Metriken (z.B. Mittelwerte, Trendanalysen, NAP-Score) und die Übersetzung statistischer Ergebnisse in verständliche Textzusammenfassungen. </a:t>
            </a:r>
          </a:p>
          <a:p>
            <a:pPr marL="0" indent="0">
              <a:buNone/>
            </a:pPr>
            <a:endParaRPr lang="de-DE" sz="2000" dirty="0"/>
          </a:p>
          <a:p>
            <a:pPr marL="0" indent="0" algn="just">
              <a:buNone/>
            </a:pPr>
            <a:r>
              <a:rPr lang="de-DE" sz="2000" dirty="0"/>
              <a:t>Geplant sind qualitative Untersuchungen zur Nutzerfreundlichkeit mit Lehramtsstudierenden sowie Feldstudien in realen schulischen Settings, um Anwendungsakzeptanz, </a:t>
            </a:r>
            <a:r>
              <a:rPr lang="de-DE" sz="2000" dirty="0" err="1"/>
              <a:t>Implementierungsfidelity</a:t>
            </a:r>
            <a:r>
              <a:rPr lang="de-DE" sz="2000" dirty="0"/>
              <a:t> und die Auswirkungen auf datenbasierte Entscheidungsprozesse zu analysieren. </a:t>
            </a:r>
          </a:p>
          <a:p>
            <a:pPr marL="0" indent="0">
              <a:buNone/>
            </a:pPr>
            <a:endParaRPr lang="de-DE" sz="2000" dirty="0"/>
          </a:p>
        </p:txBody>
      </p:sp>
      <p:pic>
        <p:nvPicPr>
          <p:cNvPr id="4" name="Grafik 3" descr="Ein Bild, das Handy, Text, Kommunikationsgerät, mobiles Gerät enthält.&#10;&#10;KI-generierte Inhalte können fehlerhaft sein.">
            <a:extLst>
              <a:ext uri="{FF2B5EF4-FFF2-40B4-BE49-F238E27FC236}">
                <a16:creationId xmlns:a16="http://schemas.microsoft.com/office/drawing/2014/main" id="{F441AEF7-5A5C-FF1A-DFFD-B68F9E684281}"/>
              </a:ext>
            </a:extLst>
          </p:cNvPr>
          <p:cNvPicPr>
            <a:picLocks noChangeAspect="1"/>
          </p:cNvPicPr>
          <p:nvPr/>
        </p:nvPicPr>
        <p:blipFill rotWithShape="1">
          <a:blip r:embed="rId2">
            <a:extLst>
              <a:ext uri="{28A0092B-C50C-407E-A947-70E740481C1C}">
                <a14:useLocalDpi xmlns:a14="http://schemas.microsoft.com/office/drawing/2010/main" val="0"/>
              </a:ext>
            </a:extLst>
          </a:blip>
          <a:srcRect l="11626" t="7724" r="2569" b="2722"/>
          <a:stretch/>
        </p:blipFill>
        <p:spPr>
          <a:xfrm>
            <a:off x="8585860" y="1536309"/>
            <a:ext cx="2874365" cy="5100031"/>
          </a:xfrm>
          <a:prstGeom prst="rect">
            <a:avLst/>
          </a:prstGeom>
          <a:effectLst>
            <a:softEdge rad="203635"/>
          </a:effectLst>
        </p:spPr>
      </p:pic>
      <p:sp>
        <p:nvSpPr>
          <p:cNvPr id="5" name="Rechteck 4">
            <a:extLst>
              <a:ext uri="{FF2B5EF4-FFF2-40B4-BE49-F238E27FC236}">
                <a16:creationId xmlns:a16="http://schemas.microsoft.com/office/drawing/2014/main" id="{ABF3FC73-664F-4C7F-98EC-006D99A164EB}"/>
              </a:ext>
            </a:extLst>
          </p:cNvPr>
          <p:cNvSpPr/>
          <p:nvPr/>
        </p:nvSpPr>
        <p:spPr>
          <a:xfrm>
            <a:off x="11206716" y="6039293"/>
            <a:ext cx="985284" cy="8187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6</a:t>
            </a:r>
          </a:p>
        </p:txBody>
      </p:sp>
    </p:spTree>
    <p:extLst>
      <p:ext uri="{BB962C8B-B14F-4D97-AF65-F5344CB8AC3E}">
        <p14:creationId xmlns:p14="http://schemas.microsoft.com/office/powerpoint/2010/main" val="299550787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64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3901B-D363-4C68-91B7-E5BA05FF0B28}"/>
              </a:ext>
            </a:extLst>
          </p:cNvPr>
          <p:cNvSpPr>
            <a:spLocks noGrp="1"/>
          </p:cNvSpPr>
          <p:nvPr>
            <p:ph type="ctrTitle"/>
          </p:nvPr>
        </p:nvSpPr>
        <p:spPr>
          <a:xfrm>
            <a:off x="1524000" y="2295939"/>
            <a:ext cx="9144000" cy="3673405"/>
          </a:xfrm>
        </p:spPr>
        <p:txBody>
          <a:bodyPr>
            <a:normAutofit fontScale="90000"/>
          </a:bodyPr>
          <a:lstStyle/>
          <a:p>
            <a:r>
              <a:rPr lang="de-DE" dirty="0">
                <a:latin typeface="Nunito Sans" panose="00000500000000000000" pitchFamily="2" charset="0"/>
              </a:rPr>
              <a:t>Emotionale und soziale Kompetenzen</a:t>
            </a:r>
            <a:br>
              <a:rPr lang="de-DE" dirty="0">
                <a:latin typeface="Nunito Sans" panose="00000500000000000000" pitchFamily="2" charset="0"/>
              </a:rPr>
            </a:br>
            <a:br>
              <a:rPr lang="de-DE" dirty="0">
                <a:latin typeface="Nunito Sans" panose="00000500000000000000" pitchFamily="2" charset="0"/>
              </a:rPr>
            </a:br>
            <a:r>
              <a:rPr lang="de-DE" sz="2400" dirty="0">
                <a:latin typeface="Nunito Sans" panose="00000500000000000000" pitchFamily="2" charset="0"/>
              </a:rPr>
              <a:t>Farbe: blau</a:t>
            </a: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endParaRPr lang="de-DE" sz="2400" dirty="0">
              <a:latin typeface="Nunito Sans" panose="00000500000000000000" pitchFamily="2" charset="0"/>
            </a:endParaRPr>
          </a:p>
        </p:txBody>
      </p:sp>
      <p:sp>
        <p:nvSpPr>
          <p:cNvPr id="3" name="Untertitel 2">
            <a:extLst>
              <a:ext uri="{FF2B5EF4-FFF2-40B4-BE49-F238E27FC236}">
                <a16:creationId xmlns:a16="http://schemas.microsoft.com/office/drawing/2014/main" id="{562B3C8B-ADB4-4348-A251-BB4E4AEE8174}"/>
              </a:ext>
            </a:extLst>
          </p:cNvPr>
          <p:cNvSpPr>
            <a:spLocks noGrp="1"/>
          </p:cNvSpPr>
          <p:nvPr>
            <p:ph type="subTitle" idx="1"/>
          </p:nvPr>
        </p:nvSpPr>
        <p:spPr>
          <a:xfrm>
            <a:off x="1524000" y="1620494"/>
            <a:ext cx="9144000" cy="1655762"/>
          </a:xfrm>
        </p:spPr>
        <p:txBody>
          <a:bodyPr/>
          <a:lstStyle/>
          <a:p>
            <a:r>
              <a:rPr lang="de-DE" dirty="0">
                <a:latin typeface="Nunito Sans" panose="00000500000000000000" pitchFamily="2" charset="0"/>
              </a:rPr>
              <a:t>Poster im Themenbereich:</a:t>
            </a:r>
          </a:p>
        </p:txBody>
      </p:sp>
    </p:spTree>
    <p:extLst>
      <p:ext uri="{BB962C8B-B14F-4D97-AF65-F5344CB8AC3E}">
        <p14:creationId xmlns:p14="http://schemas.microsoft.com/office/powerpoint/2010/main" val="28111123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a:extLst>
            <a:ext uri="{FF2B5EF4-FFF2-40B4-BE49-F238E27FC236}">
              <a16:creationId xmlns:a16="http://schemas.microsoft.com/office/drawing/2014/main" id="{E2A860BF-2FCF-094B-218A-01903802BFFB}"/>
            </a:ext>
          </a:extLst>
        </p:cNvPr>
        <p:cNvGrpSpPr/>
        <p:nvPr/>
      </p:nvGrpSpPr>
      <p:grpSpPr>
        <a:xfrm>
          <a:off x="0" y="0"/>
          <a:ext cx="0" cy="0"/>
          <a:chOff x="0" y="0"/>
          <a:chExt cx="0" cy="0"/>
        </a:xfrm>
      </p:grpSpPr>
      <p:sp>
        <p:nvSpPr>
          <p:cNvPr id="4" name="Textplatzhalter 7">
            <a:extLst>
              <a:ext uri="{FF2B5EF4-FFF2-40B4-BE49-F238E27FC236}">
                <a16:creationId xmlns:a16="http://schemas.microsoft.com/office/drawing/2014/main" id="{D584FD13-5EC3-9817-5664-0E176DEDF193}"/>
              </a:ext>
            </a:extLst>
          </p:cNvPr>
          <p:cNvSpPr txBox="1">
            <a:spLocks/>
          </p:cNvSpPr>
          <p:nvPr/>
        </p:nvSpPr>
        <p:spPr>
          <a:xfrm>
            <a:off x="1787463" y="6244013"/>
            <a:ext cx="8613058" cy="507975"/>
          </a:xfrm>
          <a:prstGeom prst="rect">
            <a:avLst/>
          </a:prstGeom>
        </p:spPr>
        <p:txBody>
          <a:bodyPr lIns="0" tIns="0" rIns="0" bIns="0" anchor="b" anchorCtr="0"/>
          <a:lstStyle/>
          <a:p>
            <a:pPr>
              <a:lnSpc>
                <a:spcPts val="960"/>
              </a:lnSpc>
              <a:buFont typeface="Arial" pitchFamily="34" charset="0"/>
              <a:buChar char="​"/>
              <a:defRPr/>
            </a:pPr>
            <a:r>
              <a:rPr lang="de-DE" sz="800" b="1" cap="all" dirty="0">
                <a:solidFill>
                  <a:prstClr val="black"/>
                </a:solidFill>
                <a:latin typeface="Arial" panose="020B0604020202020204" pitchFamily="34" charset="0"/>
                <a:cs typeface="Arial" pitchFamily="34" charset="0"/>
              </a:rPr>
              <a:t>Universität Freiburg </a:t>
            </a:r>
            <a:r>
              <a:rPr lang="de-DE" sz="800" dirty="0">
                <a:solidFill>
                  <a:prstClr val="black"/>
                </a:solidFill>
                <a:latin typeface="Arial" panose="020B0604020202020204" pitchFamily="34" charset="0"/>
                <a:cs typeface="Arial" pitchFamily="34" charset="0"/>
              </a:rPr>
              <a:t> | PHILOSOPHISCHE FAKULTÄT |  Ilaria Gini | </a:t>
            </a:r>
            <a:r>
              <a:rPr lang="en-GB" sz="800" b="1" dirty="0">
                <a:solidFill>
                  <a:prstClr val="black"/>
                </a:solidFill>
                <a:latin typeface="Arial" panose="020B0604020202020204" pitchFamily="34" charset="0"/>
                <a:cs typeface="Arial" panose="020B0604020202020204" pitchFamily="34" charset="0"/>
              </a:rPr>
              <a:t>Planning a systematic review on prosocial behavior in individuals with an intellectual disability</a:t>
            </a:r>
            <a:r>
              <a:rPr lang="de-DE" sz="800" dirty="0">
                <a:solidFill>
                  <a:prstClr val="black"/>
                </a:solidFill>
                <a:latin typeface="Arial" panose="020B0604020202020204" pitchFamily="34" charset="0"/>
                <a:cs typeface="Arial" pitchFamily="34" charset="0"/>
              </a:rPr>
              <a:t>| 09.05.2025 </a:t>
            </a:r>
            <a:r>
              <a:rPr lang="de-DE" sz="800" cap="all" dirty="0">
                <a:solidFill>
                  <a:prstClr val="black"/>
                </a:solidFill>
                <a:latin typeface="Arial" panose="020B0604020202020204" pitchFamily="34" charset="0"/>
                <a:cs typeface="Arial" pitchFamily="34" charset="0"/>
              </a:rPr>
              <a:t> </a:t>
            </a:r>
          </a:p>
        </p:txBody>
      </p:sp>
      <p:cxnSp>
        <p:nvCxnSpPr>
          <p:cNvPr id="5" name="Gerade Verbindung 8">
            <a:extLst>
              <a:ext uri="{FF2B5EF4-FFF2-40B4-BE49-F238E27FC236}">
                <a16:creationId xmlns:a16="http://schemas.microsoft.com/office/drawing/2014/main" id="{6D194390-61C6-9C98-93B4-B49525D0563F}"/>
              </a:ext>
            </a:extLst>
          </p:cNvPr>
          <p:cNvCxnSpPr/>
          <p:nvPr/>
        </p:nvCxnSpPr>
        <p:spPr>
          <a:xfrm>
            <a:off x="1512498" y="6470228"/>
            <a:ext cx="916298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el 1">
            <a:extLst>
              <a:ext uri="{FF2B5EF4-FFF2-40B4-BE49-F238E27FC236}">
                <a16:creationId xmlns:a16="http://schemas.microsoft.com/office/drawing/2014/main" id="{885B740B-062C-AED9-30D9-22CD8D80CBE1}"/>
              </a:ext>
            </a:extLst>
          </p:cNvPr>
          <p:cNvSpPr txBox="1">
            <a:spLocks/>
          </p:cNvSpPr>
          <p:nvPr/>
        </p:nvSpPr>
        <p:spPr>
          <a:xfrm>
            <a:off x="1524000" y="116373"/>
            <a:ext cx="9144000" cy="112873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br>
              <a:rPr lang="de-DE" sz="2000" dirty="0">
                <a:solidFill>
                  <a:prstClr val="black"/>
                </a:solidFill>
                <a:latin typeface="Calibri"/>
              </a:rPr>
            </a:br>
            <a:endParaRPr lang="de-DE" sz="1200" dirty="0">
              <a:solidFill>
                <a:prstClr val="black"/>
              </a:solidFill>
              <a:latin typeface="Calibri"/>
            </a:endParaRPr>
          </a:p>
        </p:txBody>
      </p:sp>
      <p:sp>
        <p:nvSpPr>
          <p:cNvPr id="3" name="Title 1">
            <a:extLst>
              <a:ext uri="{FF2B5EF4-FFF2-40B4-BE49-F238E27FC236}">
                <a16:creationId xmlns:a16="http://schemas.microsoft.com/office/drawing/2014/main" id="{15A01E80-0755-128B-ABFA-EFD59556DFA1}"/>
              </a:ext>
            </a:extLst>
          </p:cNvPr>
          <p:cNvSpPr txBox="1">
            <a:spLocks/>
          </p:cNvSpPr>
          <p:nvPr/>
        </p:nvSpPr>
        <p:spPr>
          <a:xfrm>
            <a:off x="1808589" y="1331569"/>
            <a:ext cx="8613058" cy="2340032"/>
          </a:xfrm>
          <a:prstGeom prst="rect">
            <a:avLst/>
          </a:prstGeom>
          <a:solidFill>
            <a:srgbClr val="FFFFFF"/>
          </a:solidFill>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endParaRPr lang="en-GB" sz="2500" b="1" dirty="0">
              <a:solidFill>
                <a:srgbClr val="002060"/>
              </a:solidFill>
              <a:latin typeface="Aptos Display" panose="02110004020202020204"/>
            </a:endParaRPr>
          </a:p>
          <a:p>
            <a:pPr>
              <a:defRPr/>
            </a:pPr>
            <a:endParaRPr lang="en-GB" sz="2500" b="1" dirty="0">
              <a:solidFill>
                <a:srgbClr val="002060"/>
              </a:solidFill>
              <a:latin typeface="Aptos Display" panose="02110004020202020204"/>
            </a:endParaRPr>
          </a:p>
          <a:p>
            <a:pPr>
              <a:defRPr/>
            </a:pPr>
            <a:endParaRPr lang="en-GB" sz="4300" b="1" dirty="0">
              <a:solidFill>
                <a:srgbClr val="04293C"/>
              </a:solidFill>
              <a:latin typeface="Arial" panose="020B0604020202020204" pitchFamily="34" charset="0"/>
              <a:cs typeface="Arial" panose="020B0604020202020204" pitchFamily="34" charset="0"/>
            </a:endParaRPr>
          </a:p>
          <a:p>
            <a:pPr>
              <a:defRPr/>
            </a:pPr>
            <a:r>
              <a:rPr lang="en-GB" sz="7200" b="1" dirty="0">
                <a:solidFill>
                  <a:srgbClr val="04293C"/>
                </a:solidFill>
                <a:latin typeface="Arial" panose="020B0604020202020204" pitchFamily="34" charset="0"/>
                <a:cs typeface="Arial" panose="020B0604020202020204" pitchFamily="34" charset="0"/>
              </a:rPr>
              <a:t>Planning a systematic review on prosocial behavior</a:t>
            </a:r>
            <a:br>
              <a:rPr lang="en-GB" sz="7200" b="1" dirty="0">
                <a:solidFill>
                  <a:srgbClr val="04293C"/>
                </a:solidFill>
                <a:latin typeface="Arial" panose="020B0604020202020204" pitchFamily="34" charset="0"/>
                <a:cs typeface="Arial" panose="020B0604020202020204" pitchFamily="34" charset="0"/>
              </a:rPr>
            </a:br>
            <a:r>
              <a:rPr lang="en-GB" sz="7200" b="1" dirty="0">
                <a:solidFill>
                  <a:srgbClr val="04293C"/>
                </a:solidFill>
                <a:latin typeface="Arial" panose="020B0604020202020204" pitchFamily="34" charset="0"/>
                <a:cs typeface="Arial" panose="020B0604020202020204" pitchFamily="34" charset="0"/>
              </a:rPr>
              <a:t>in individuals with an intellectual disability</a:t>
            </a:r>
          </a:p>
          <a:p>
            <a:pPr>
              <a:defRPr/>
            </a:pPr>
            <a:endParaRPr lang="en-GB" sz="7200" b="1" dirty="0">
              <a:solidFill>
                <a:srgbClr val="04293C"/>
              </a:solidFill>
              <a:latin typeface="Arial" panose="020B0604020202020204" pitchFamily="34" charset="0"/>
              <a:cs typeface="Arial" panose="020B0604020202020204" pitchFamily="34" charset="0"/>
            </a:endParaRPr>
          </a:p>
          <a:p>
            <a:pPr>
              <a:spcAft>
                <a:spcPts val="600"/>
              </a:spcAft>
              <a:defRPr/>
            </a:pPr>
            <a:br>
              <a:rPr lang="en-GB" sz="4800" dirty="0">
                <a:solidFill>
                  <a:srgbClr val="04293C"/>
                </a:solidFill>
                <a:latin typeface="Arial" panose="020B0604020202020204" pitchFamily="34" charset="0"/>
                <a:cs typeface="Arial" panose="020B0604020202020204" pitchFamily="34" charset="0"/>
              </a:rPr>
            </a:br>
            <a:r>
              <a:rPr lang="en-GB" sz="4800" dirty="0">
                <a:solidFill>
                  <a:srgbClr val="04293C"/>
                </a:solidFill>
                <a:latin typeface="Arial" panose="020B0604020202020204" pitchFamily="34" charset="0"/>
                <a:cs typeface="Arial" panose="020B0604020202020204" pitchFamily="34" charset="0"/>
              </a:rPr>
              <a:t>Ilaria Gini, Gina Nenniger, Noëmi Brügger &amp; Christoph M. Müller</a:t>
            </a:r>
            <a:br>
              <a:rPr lang="en-GB" sz="4800" dirty="0">
                <a:solidFill>
                  <a:srgbClr val="04293C"/>
                </a:solidFill>
                <a:latin typeface="Arial" panose="020B0604020202020204" pitchFamily="34" charset="0"/>
                <a:cs typeface="Arial" panose="020B0604020202020204" pitchFamily="34" charset="0"/>
              </a:rPr>
            </a:br>
            <a:r>
              <a:rPr lang="en-GB" sz="4800" dirty="0">
                <a:solidFill>
                  <a:srgbClr val="04293C"/>
                </a:solidFill>
                <a:latin typeface="Arial" panose="020B0604020202020204" pitchFamily="34" charset="0"/>
                <a:cs typeface="Arial" panose="020B0604020202020204" pitchFamily="34" charset="0"/>
              </a:rPr>
              <a:t>University of Fribourg / Switzerland</a:t>
            </a:r>
            <a:br>
              <a:rPr lang="en-GB" sz="1600" dirty="0">
                <a:solidFill>
                  <a:sysClr val="windowText" lastClr="000000"/>
                </a:solidFill>
                <a:latin typeface="Aptos Display" panose="02110004020202020204"/>
              </a:rPr>
            </a:br>
            <a:endParaRPr lang="en-GB" sz="4400" dirty="0">
              <a:solidFill>
                <a:sysClr val="windowText" lastClr="000000"/>
              </a:solidFill>
              <a:latin typeface="Aptos Display" panose="02110004020202020204"/>
            </a:endParaRPr>
          </a:p>
        </p:txBody>
      </p:sp>
      <p:pic>
        <p:nvPicPr>
          <p:cNvPr id="9" name="Picture 8">
            <a:extLst>
              <a:ext uri="{FF2B5EF4-FFF2-40B4-BE49-F238E27FC236}">
                <a16:creationId xmlns:a16="http://schemas.microsoft.com/office/drawing/2014/main" id="{E89B873B-3F72-2C59-1183-E62B474F4462}"/>
              </a:ext>
            </a:extLst>
          </p:cNvPr>
          <p:cNvPicPr>
            <a:picLocks noChangeAspect="1"/>
          </p:cNvPicPr>
          <p:nvPr/>
        </p:nvPicPr>
        <p:blipFill>
          <a:blip r:embed="rId4"/>
          <a:stretch>
            <a:fillRect/>
          </a:stretch>
        </p:blipFill>
        <p:spPr>
          <a:xfrm>
            <a:off x="3007836" y="3720277"/>
            <a:ext cx="850466" cy="845894"/>
          </a:xfrm>
          <a:prstGeom prst="rect">
            <a:avLst/>
          </a:prstGeom>
        </p:spPr>
      </p:pic>
      <p:pic>
        <p:nvPicPr>
          <p:cNvPr id="13" name="Picture 12">
            <a:extLst>
              <a:ext uri="{FF2B5EF4-FFF2-40B4-BE49-F238E27FC236}">
                <a16:creationId xmlns:a16="http://schemas.microsoft.com/office/drawing/2014/main" id="{FF1C4E14-96DB-5360-A42F-4C9CE6BCC96E}"/>
              </a:ext>
            </a:extLst>
          </p:cNvPr>
          <p:cNvPicPr>
            <a:picLocks noChangeAspect="1"/>
          </p:cNvPicPr>
          <p:nvPr/>
        </p:nvPicPr>
        <p:blipFill>
          <a:blip r:embed="rId5"/>
          <a:stretch>
            <a:fillRect/>
          </a:stretch>
        </p:blipFill>
        <p:spPr>
          <a:xfrm>
            <a:off x="4075995" y="3732855"/>
            <a:ext cx="909907" cy="909907"/>
          </a:xfrm>
          <a:prstGeom prst="rect">
            <a:avLst/>
          </a:prstGeom>
        </p:spPr>
      </p:pic>
      <p:pic>
        <p:nvPicPr>
          <p:cNvPr id="16" name="Picture 15">
            <a:extLst>
              <a:ext uri="{FF2B5EF4-FFF2-40B4-BE49-F238E27FC236}">
                <a16:creationId xmlns:a16="http://schemas.microsoft.com/office/drawing/2014/main" id="{B472A51E-BA66-DA41-3FDC-D7F853B30B11}"/>
              </a:ext>
            </a:extLst>
          </p:cNvPr>
          <p:cNvPicPr>
            <a:picLocks noChangeAspect="1"/>
          </p:cNvPicPr>
          <p:nvPr/>
        </p:nvPicPr>
        <p:blipFill>
          <a:blip r:embed="rId6"/>
          <a:stretch>
            <a:fillRect/>
          </a:stretch>
        </p:blipFill>
        <p:spPr>
          <a:xfrm>
            <a:off x="5206953" y="3721354"/>
            <a:ext cx="832176" cy="832176"/>
          </a:xfrm>
          <a:prstGeom prst="rect">
            <a:avLst/>
          </a:prstGeom>
        </p:spPr>
      </p:pic>
      <p:pic>
        <p:nvPicPr>
          <p:cNvPr id="8" name="Picture 7">
            <a:extLst>
              <a:ext uri="{FF2B5EF4-FFF2-40B4-BE49-F238E27FC236}">
                <a16:creationId xmlns:a16="http://schemas.microsoft.com/office/drawing/2014/main" id="{6461E599-9D08-3FF8-3341-0F13ABD3C77D}"/>
              </a:ext>
            </a:extLst>
          </p:cNvPr>
          <p:cNvPicPr>
            <a:picLocks noChangeAspect="1"/>
          </p:cNvPicPr>
          <p:nvPr/>
        </p:nvPicPr>
        <p:blipFill>
          <a:blip r:embed="rId7"/>
          <a:stretch>
            <a:fillRect/>
          </a:stretch>
        </p:blipFill>
        <p:spPr>
          <a:xfrm>
            <a:off x="1857987" y="3687159"/>
            <a:ext cx="928196" cy="928196"/>
          </a:xfrm>
          <a:prstGeom prst="rect">
            <a:avLst/>
          </a:prstGeom>
          <a:noFill/>
          <a:ln>
            <a:noFill/>
          </a:ln>
        </p:spPr>
      </p:pic>
      <p:pic>
        <p:nvPicPr>
          <p:cNvPr id="17" name="Picture 16">
            <a:extLst>
              <a:ext uri="{FF2B5EF4-FFF2-40B4-BE49-F238E27FC236}">
                <a16:creationId xmlns:a16="http://schemas.microsoft.com/office/drawing/2014/main" id="{68C8DED9-161B-8447-F991-1D1787C8DE97}"/>
              </a:ext>
            </a:extLst>
          </p:cNvPr>
          <p:cNvPicPr>
            <a:picLocks noChangeAspect="1"/>
          </p:cNvPicPr>
          <p:nvPr/>
        </p:nvPicPr>
        <p:blipFill>
          <a:blip r:embed="rId8">
            <a:duotone>
              <a:prstClr val="black"/>
              <a:srgbClr val="01AA95">
                <a:tint val="45000"/>
                <a:satMod val="400000"/>
              </a:srgbClr>
            </a:duotone>
          </a:blip>
          <a:stretch>
            <a:fillRect/>
          </a:stretch>
        </p:blipFill>
        <p:spPr>
          <a:xfrm>
            <a:off x="7410309" y="3665816"/>
            <a:ext cx="953488" cy="948745"/>
          </a:xfrm>
          <a:prstGeom prst="rect">
            <a:avLst/>
          </a:prstGeom>
          <a:noFill/>
          <a:ln>
            <a:noFill/>
          </a:ln>
        </p:spPr>
      </p:pic>
      <p:pic>
        <p:nvPicPr>
          <p:cNvPr id="19" name="Graphic 18" descr="Magnifying glass outline">
            <a:extLst>
              <a:ext uri="{FF2B5EF4-FFF2-40B4-BE49-F238E27FC236}">
                <a16:creationId xmlns:a16="http://schemas.microsoft.com/office/drawing/2014/main" id="{2E6772DA-EDF0-23FA-6102-2B7966D593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4924" y="3674856"/>
            <a:ext cx="953488" cy="953488"/>
          </a:xfrm>
          <a:prstGeom prst="rect">
            <a:avLst/>
          </a:prstGeom>
        </p:spPr>
      </p:pic>
      <p:sp>
        <p:nvSpPr>
          <p:cNvPr id="33" name="Rectangle 32">
            <a:extLst>
              <a:ext uri="{FF2B5EF4-FFF2-40B4-BE49-F238E27FC236}">
                <a16:creationId xmlns:a16="http://schemas.microsoft.com/office/drawing/2014/main" id="{04017387-62CA-0234-22AA-575FDE3D0BC8}"/>
              </a:ext>
            </a:extLst>
          </p:cNvPr>
          <p:cNvSpPr/>
          <p:nvPr/>
        </p:nvSpPr>
        <p:spPr>
          <a:xfrm>
            <a:off x="1814702" y="214352"/>
            <a:ext cx="8588000" cy="9744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prstClr val="white"/>
              </a:solidFill>
              <a:latin typeface="Calibri"/>
            </a:endParaRPr>
          </a:p>
        </p:txBody>
      </p:sp>
      <p:pic>
        <p:nvPicPr>
          <p:cNvPr id="30" name="Picture 29">
            <a:extLst>
              <a:ext uri="{FF2B5EF4-FFF2-40B4-BE49-F238E27FC236}">
                <a16:creationId xmlns:a16="http://schemas.microsoft.com/office/drawing/2014/main" id="{22453A73-9664-3B75-048D-8F9E91234540}"/>
              </a:ext>
            </a:extLst>
          </p:cNvPr>
          <p:cNvPicPr>
            <a:picLocks noChangeAspect="1"/>
          </p:cNvPicPr>
          <p:nvPr/>
        </p:nvPicPr>
        <p:blipFill>
          <a:blip r:embed="rId11"/>
          <a:stretch>
            <a:fillRect/>
          </a:stretch>
        </p:blipFill>
        <p:spPr>
          <a:xfrm>
            <a:off x="7735957" y="323208"/>
            <a:ext cx="593405" cy="822990"/>
          </a:xfrm>
          <a:prstGeom prst="rect">
            <a:avLst/>
          </a:prstGeom>
        </p:spPr>
      </p:pic>
      <p:pic>
        <p:nvPicPr>
          <p:cNvPr id="31" name="Picture 30">
            <a:extLst>
              <a:ext uri="{FF2B5EF4-FFF2-40B4-BE49-F238E27FC236}">
                <a16:creationId xmlns:a16="http://schemas.microsoft.com/office/drawing/2014/main" id="{BF309F2E-DA14-49F8-00C7-333343ED6B66}"/>
              </a:ext>
            </a:extLst>
          </p:cNvPr>
          <p:cNvPicPr>
            <a:picLocks noChangeAspect="1"/>
          </p:cNvPicPr>
          <p:nvPr/>
        </p:nvPicPr>
        <p:blipFill>
          <a:blip r:embed="rId12"/>
          <a:stretch>
            <a:fillRect/>
          </a:stretch>
        </p:blipFill>
        <p:spPr>
          <a:xfrm>
            <a:off x="3687473" y="235025"/>
            <a:ext cx="1376132" cy="960042"/>
          </a:xfrm>
          <a:prstGeom prst="rect">
            <a:avLst/>
          </a:prstGeom>
        </p:spPr>
      </p:pic>
      <p:pic>
        <p:nvPicPr>
          <p:cNvPr id="32" name="Graphic 31">
            <a:extLst>
              <a:ext uri="{FF2B5EF4-FFF2-40B4-BE49-F238E27FC236}">
                <a16:creationId xmlns:a16="http://schemas.microsoft.com/office/drawing/2014/main" id="{EE4BDFA7-7F32-481B-CB32-DB0B59551F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0528" y="592575"/>
            <a:ext cx="1940698" cy="439531"/>
          </a:xfrm>
          <a:prstGeom prst="rect">
            <a:avLst/>
          </a:prstGeom>
        </p:spPr>
      </p:pic>
      <p:sp>
        <p:nvSpPr>
          <p:cNvPr id="34" name="Rectangle 33">
            <a:extLst>
              <a:ext uri="{FF2B5EF4-FFF2-40B4-BE49-F238E27FC236}">
                <a16:creationId xmlns:a16="http://schemas.microsoft.com/office/drawing/2014/main" id="{3C143F05-FBC8-801F-5E23-81C768CCC327}"/>
              </a:ext>
            </a:extLst>
          </p:cNvPr>
          <p:cNvSpPr/>
          <p:nvPr/>
        </p:nvSpPr>
        <p:spPr>
          <a:xfrm>
            <a:off x="1809206" y="4636029"/>
            <a:ext cx="8613057" cy="1465229"/>
          </a:xfrm>
          <a:prstGeom prst="rect">
            <a:avLst/>
          </a:prstGeom>
          <a:solidFill>
            <a:srgbClr val="D5FF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GB" i="1" dirty="0">
                <a:solidFill>
                  <a:prstClr val="black"/>
                </a:solidFill>
                <a:latin typeface="Arial" panose="020B0604020202020204" pitchFamily="34" charset="0"/>
                <a:cs typeface="Arial" panose="020B0604020202020204" pitchFamily="34" charset="0"/>
              </a:rPr>
              <a:t>Based on existing evidence, to what extent do </a:t>
            </a:r>
            <a:r>
              <a:rPr lang="en-GB" b="1" i="1" dirty="0">
                <a:solidFill>
                  <a:prstClr val="black"/>
                </a:solidFill>
                <a:latin typeface="Arial" panose="020B0604020202020204" pitchFamily="34" charset="0"/>
                <a:cs typeface="Arial" panose="020B0604020202020204" pitchFamily="34" charset="0"/>
              </a:rPr>
              <a:t>individuals with intellectual disability </a:t>
            </a:r>
            <a:r>
              <a:rPr lang="en-GB" i="1" dirty="0">
                <a:solidFill>
                  <a:prstClr val="black"/>
                </a:solidFill>
                <a:latin typeface="Arial" panose="020B0604020202020204" pitchFamily="34" charset="0"/>
                <a:cs typeface="Arial" panose="020B0604020202020204" pitchFamily="34" charset="0"/>
              </a:rPr>
              <a:t>show </a:t>
            </a:r>
            <a:r>
              <a:rPr lang="en-GB" b="1" i="1" dirty="0">
                <a:solidFill>
                  <a:prstClr val="black"/>
                </a:solidFill>
                <a:latin typeface="Arial" panose="020B0604020202020204" pitchFamily="34" charset="0"/>
                <a:cs typeface="Arial" panose="020B0604020202020204" pitchFamily="34" charset="0"/>
              </a:rPr>
              <a:t>prosocial behavior </a:t>
            </a:r>
            <a:r>
              <a:rPr lang="en-GB" i="1" dirty="0">
                <a:solidFill>
                  <a:prstClr val="black"/>
                </a:solidFill>
                <a:latin typeface="Arial" panose="020B0604020202020204" pitchFamily="34" charset="0"/>
                <a:cs typeface="Arial" panose="020B0604020202020204" pitchFamily="34" charset="0"/>
              </a:rPr>
              <a:t>compared to typically developing individuals?</a:t>
            </a:r>
          </a:p>
        </p:txBody>
      </p:sp>
      <p:sp>
        <p:nvSpPr>
          <p:cNvPr id="40" name="Oval 39">
            <a:extLst>
              <a:ext uri="{FF2B5EF4-FFF2-40B4-BE49-F238E27FC236}">
                <a16:creationId xmlns:a16="http://schemas.microsoft.com/office/drawing/2014/main" id="{CB7848D7-13CF-7750-F228-0E115BA2DF4E}"/>
              </a:ext>
            </a:extLst>
          </p:cNvPr>
          <p:cNvSpPr/>
          <p:nvPr/>
        </p:nvSpPr>
        <p:spPr>
          <a:xfrm>
            <a:off x="9128368" y="3590941"/>
            <a:ext cx="951076" cy="102441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prstClr val="white"/>
              </a:solidFill>
              <a:latin typeface="Calibri"/>
            </a:endParaRPr>
          </a:p>
        </p:txBody>
      </p:sp>
      <p:pic>
        <p:nvPicPr>
          <p:cNvPr id="38" name="Graphic 37" descr="Badge Question Mark with solid fill">
            <a:extLst>
              <a:ext uri="{FF2B5EF4-FFF2-40B4-BE49-F238E27FC236}">
                <a16:creationId xmlns:a16="http://schemas.microsoft.com/office/drawing/2014/main" id="{D227A194-1124-5053-2353-A347B97C27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8564" y="3168559"/>
            <a:ext cx="2080836" cy="1927312"/>
          </a:xfrm>
          <a:prstGeom prst="rect">
            <a:avLst/>
          </a:prstGeom>
        </p:spPr>
      </p:pic>
      <p:sp>
        <p:nvSpPr>
          <p:cNvPr id="21" name="Rechteck 20">
            <a:extLst>
              <a:ext uri="{FF2B5EF4-FFF2-40B4-BE49-F238E27FC236}">
                <a16:creationId xmlns:a16="http://schemas.microsoft.com/office/drawing/2014/main" id="{A83BD12B-C0E9-4FD8-9B60-77588A89E01B}"/>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600" kern="0" dirty="0">
                <a:solidFill>
                  <a:srgbClr val="143C46"/>
                </a:solidFill>
                <a:latin typeface="Arial" panose="020B0604020202020204"/>
              </a:rPr>
              <a:t>1</a:t>
            </a:r>
            <a:endPar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80666619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4F5B-573F-4D2B-BD11-03E12347B47F}"/>
              </a:ext>
            </a:extLst>
          </p:cNvPr>
          <p:cNvSpPr>
            <a:spLocks noGrp="1"/>
          </p:cNvSpPr>
          <p:nvPr>
            <p:ph type="ctrTitle"/>
          </p:nvPr>
        </p:nvSpPr>
        <p:spPr>
          <a:xfrm>
            <a:off x="1361183" y="192588"/>
            <a:ext cx="9469635" cy="1654522"/>
          </a:xfrm>
        </p:spPr>
        <p:txBody>
          <a:bodyPr/>
          <a:lstStyle/>
          <a:p>
            <a:r>
              <a:rPr lang="de-CH" sz="2234" dirty="0"/>
              <a:t>Standards zur Feststellung sonderpädagogischen Förderbedarfs im Förderschwerpunkt Emotionale und Soziale Entwicklung (ESE)</a:t>
            </a:r>
            <a:br>
              <a:rPr lang="de-CH" sz="2234" dirty="0"/>
            </a:br>
            <a:r>
              <a:rPr lang="de-CH" sz="2031" b="0" dirty="0"/>
              <a:t>Projekt </a:t>
            </a:r>
            <a:r>
              <a:rPr lang="de-CH" sz="2031" b="0" dirty="0" err="1"/>
              <a:t>StaFF</a:t>
            </a:r>
            <a:r>
              <a:rPr lang="de-CH" sz="2031" b="0" dirty="0"/>
              <a:t>-BL im Kanton Basel-Landschaft</a:t>
            </a:r>
            <a:br>
              <a:rPr lang="de-CH" sz="2234" dirty="0"/>
            </a:br>
            <a:endParaRPr lang="de-CH" sz="2234" noProof="1"/>
          </a:p>
        </p:txBody>
      </p:sp>
      <p:sp>
        <p:nvSpPr>
          <p:cNvPr id="3" name="Subtitle 2">
            <a:extLst>
              <a:ext uri="{FF2B5EF4-FFF2-40B4-BE49-F238E27FC236}">
                <a16:creationId xmlns:a16="http://schemas.microsoft.com/office/drawing/2014/main" id="{CC36FE18-164B-4AB3-9D6E-B0C004BFDD80}"/>
              </a:ext>
            </a:extLst>
          </p:cNvPr>
          <p:cNvSpPr>
            <a:spLocks noGrp="1"/>
          </p:cNvSpPr>
          <p:nvPr>
            <p:ph type="subTitle" idx="1"/>
          </p:nvPr>
        </p:nvSpPr>
        <p:spPr>
          <a:xfrm>
            <a:off x="626983" y="2347280"/>
            <a:ext cx="7434483" cy="3890437"/>
          </a:xfrm>
        </p:spPr>
        <p:txBody>
          <a:bodyPr>
            <a:normAutofit/>
          </a:bodyPr>
          <a:lstStyle/>
          <a:p>
            <a:pPr>
              <a:buNone/>
            </a:pPr>
            <a:r>
              <a:rPr lang="de-CH" sz="1218" b="0" dirty="0"/>
              <a:t>Weiterentwicklung des Projekts </a:t>
            </a:r>
            <a:r>
              <a:rPr lang="de-CH" sz="1218" b="0" dirty="0" err="1"/>
              <a:t>StaFF</a:t>
            </a:r>
            <a:r>
              <a:rPr lang="de-CH" sz="1218" b="0" dirty="0"/>
              <a:t> für den Kanton Basel-Landschaft</a:t>
            </a:r>
          </a:p>
          <a:p>
            <a:r>
              <a:rPr lang="de-CH" sz="1218" b="0" dirty="0"/>
              <a:t>Verknüpfung von Diagnostik, Förderung und Unterricht</a:t>
            </a:r>
          </a:p>
          <a:p>
            <a:r>
              <a:rPr lang="de-CH" sz="1218" dirty="0"/>
              <a:t>Zielgruppe</a:t>
            </a:r>
            <a:r>
              <a:rPr lang="de-CH" sz="1218" b="0" dirty="0"/>
              <a:t>: Lehrpersonen, Schulleitungen, Verwaltung</a:t>
            </a:r>
          </a:p>
          <a:p>
            <a:r>
              <a:rPr lang="de-CH" sz="1218" dirty="0"/>
              <a:t>Umsetzung:</a:t>
            </a:r>
          </a:p>
          <a:p>
            <a:pPr marL="174090" indent="-174090">
              <a:buFont typeface="Arial" panose="020B0604020202020204" pitchFamily="34" charset="0"/>
              <a:buChar char="•"/>
            </a:pPr>
            <a:r>
              <a:rPr lang="de-CH" sz="1218" b="0" dirty="0"/>
              <a:t>Digitale Fortbildung (ILIAS)</a:t>
            </a:r>
          </a:p>
          <a:p>
            <a:pPr marL="174090" indent="-174090">
              <a:buFont typeface="Arial" panose="020B0604020202020204" pitchFamily="34" charset="0"/>
              <a:buChar char="•"/>
            </a:pPr>
            <a:r>
              <a:rPr lang="de-CH" sz="1218" b="0" dirty="0"/>
              <a:t>SDQ-Screenings</a:t>
            </a:r>
          </a:p>
          <a:p>
            <a:pPr marL="174090" indent="-174090">
              <a:buFont typeface="Arial" panose="020B0604020202020204" pitchFamily="34" charset="0"/>
              <a:buChar char="•"/>
            </a:pPr>
            <a:r>
              <a:rPr lang="de-CH" sz="1218" b="0" dirty="0"/>
              <a:t>Einsatz universeller SEL-Maßnahmen</a:t>
            </a:r>
          </a:p>
          <a:p>
            <a:pPr marL="174090" indent="-174090">
              <a:buFont typeface="Arial" panose="020B0604020202020204" pitchFamily="34" charset="0"/>
              <a:buChar char="•"/>
            </a:pPr>
            <a:r>
              <a:rPr lang="de-CH" sz="1218" b="0" dirty="0"/>
              <a:t>Mehrstufiges Supportsystem</a:t>
            </a:r>
          </a:p>
          <a:p>
            <a:r>
              <a:rPr lang="de-CH" sz="1218" dirty="0"/>
              <a:t>Erste Ergebnisse: </a:t>
            </a:r>
            <a:r>
              <a:rPr lang="de-CH" sz="1218" b="0" dirty="0"/>
              <a:t>↑ Selbstwirksamkeit bei Lehrpersonen ↓ Verhaltensauffälligkeiten bei </a:t>
            </a:r>
            <a:r>
              <a:rPr lang="de-CH" sz="1218" b="0" dirty="0" err="1"/>
              <a:t>Schüler:innen</a:t>
            </a:r>
            <a:endParaRPr lang="de-CH" sz="1218" b="0" dirty="0"/>
          </a:p>
          <a:p>
            <a:endParaRPr lang="de-CH" sz="1218" b="0" dirty="0"/>
          </a:p>
          <a:p>
            <a:endParaRPr lang="de-CH" sz="1218" b="0" dirty="0"/>
          </a:p>
          <a:p>
            <a:endParaRPr lang="de-CH" sz="1218" b="0" dirty="0"/>
          </a:p>
          <a:p>
            <a:endParaRPr lang="de-CH" sz="1218" b="0" dirty="0"/>
          </a:p>
          <a:p>
            <a:endParaRPr lang="de-CH" sz="1218" b="0" dirty="0"/>
          </a:p>
          <a:p>
            <a:endParaRPr lang="de-CH" sz="1218" b="0" dirty="0"/>
          </a:p>
          <a:p>
            <a:pPr>
              <a:defRPr sz="1800"/>
            </a:pPr>
            <a:endParaRPr lang="de-CH" sz="1625" b="0" dirty="0"/>
          </a:p>
        </p:txBody>
      </p:sp>
      <p:sp>
        <p:nvSpPr>
          <p:cNvPr id="4" name="Date Placeholder 3">
            <a:extLst>
              <a:ext uri="{FF2B5EF4-FFF2-40B4-BE49-F238E27FC236}">
                <a16:creationId xmlns:a16="http://schemas.microsoft.com/office/drawing/2014/main" id="{A5EC33B5-8226-4EF8-AD29-0D9DEC73610F}"/>
              </a:ext>
              <a:ext uri="{C183D7F6-B498-43B3-948B-1728B52AA6E4}">
                <adec:decorative xmlns:adec="http://schemas.microsoft.com/office/drawing/2017/decorative" val="1"/>
              </a:ext>
            </a:extLst>
          </p:cNvPr>
          <p:cNvSpPr>
            <a:spLocks noGrp="1"/>
          </p:cNvSpPr>
          <p:nvPr>
            <p:ph type="dt" sz="half" idx="10"/>
          </p:nvPr>
        </p:nvSpPr>
        <p:spPr>
          <a:xfrm>
            <a:off x="10955551" y="6237717"/>
            <a:ext cx="2745618" cy="367549"/>
          </a:xfrm>
        </p:spPr>
        <p:txBody>
          <a:bodyPr/>
          <a:lstStyle/>
          <a:p>
            <a:pPr defTabSz="232120"/>
            <a:r>
              <a:rPr lang="de-CH" sz="1422" dirty="0">
                <a:solidFill>
                  <a:prstClr val="black"/>
                </a:solidFill>
                <a:latin typeface="Arial"/>
              </a:rPr>
              <a:t>01.05.2025</a:t>
            </a:r>
            <a:endParaRPr lang="en-US" dirty="0">
              <a:solidFill>
                <a:prstClr val="black"/>
              </a:solidFill>
              <a:latin typeface="Arial"/>
            </a:endParaRPr>
          </a:p>
        </p:txBody>
      </p:sp>
      <p:sp>
        <p:nvSpPr>
          <p:cNvPr id="5" name="Slide Number Placeholder 4">
            <a:extLst>
              <a:ext uri="{FF2B5EF4-FFF2-40B4-BE49-F238E27FC236}">
                <a16:creationId xmlns:a16="http://schemas.microsoft.com/office/drawing/2014/main" id="{DE9D6E22-7412-489D-BF94-A5AE190DF24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232120"/>
            <a:fld id="{8233320A-DC66-4EC4-A67B-A1F149B8C79B}" type="slidenum">
              <a:rPr lang="en-US">
                <a:latin typeface="Arial"/>
              </a:rPr>
              <a:pPr defTabSz="232120"/>
              <a:t>35</a:t>
            </a:fld>
            <a:endParaRPr lang="en-US">
              <a:latin typeface="Arial"/>
            </a:endParaRPr>
          </a:p>
        </p:txBody>
      </p:sp>
      <p:pic>
        <p:nvPicPr>
          <p:cNvPr id="6" name="Grafik 5">
            <a:extLst>
              <a:ext uri="{FF2B5EF4-FFF2-40B4-BE49-F238E27FC236}">
                <a16:creationId xmlns:a16="http://schemas.microsoft.com/office/drawing/2014/main" id="{87ADA0F0-8FC8-579F-E7D2-A745E1F09CB5}"/>
              </a:ext>
            </a:extLst>
          </p:cNvPr>
          <p:cNvPicPr>
            <a:picLocks noChangeAspect="1"/>
          </p:cNvPicPr>
          <p:nvPr/>
        </p:nvPicPr>
        <p:blipFill>
          <a:blip r:embed="rId2"/>
          <a:srcRect t="22994" b="18681"/>
          <a:stretch/>
        </p:blipFill>
        <p:spPr>
          <a:xfrm>
            <a:off x="7507808" y="2461578"/>
            <a:ext cx="3110218" cy="2721054"/>
          </a:xfrm>
          <a:prstGeom prst="rect">
            <a:avLst/>
          </a:prstGeom>
        </p:spPr>
      </p:pic>
      <p:sp>
        <p:nvSpPr>
          <p:cNvPr id="8" name="Textfeld 7">
            <a:extLst>
              <a:ext uri="{FF2B5EF4-FFF2-40B4-BE49-F238E27FC236}">
                <a16:creationId xmlns:a16="http://schemas.microsoft.com/office/drawing/2014/main" id="{6052DFA7-FDBD-739B-C677-FB75B1156F6E}"/>
              </a:ext>
            </a:extLst>
          </p:cNvPr>
          <p:cNvSpPr txBox="1"/>
          <p:nvPr/>
        </p:nvSpPr>
        <p:spPr>
          <a:xfrm>
            <a:off x="-172648" y="6277101"/>
            <a:ext cx="6853071" cy="373692"/>
          </a:xfrm>
          <a:prstGeom prst="rect">
            <a:avLst/>
          </a:prstGeom>
          <a:noFill/>
        </p:spPr>
        <p:txBody>
          <a:bodyPr wrap="square">
            <a:spAutoFit/>
          </a:bodyPr>
          <a:lstStyle/>
          <a:p>
            <a:pPr marL="232120" lvl="1" defTabSz="232120"/>
            <a:r>
              <a:rPr lang="de-CH" sz="914" dirty="0">
                <a:solidFill>
                  <a:prstClr val="black"/>
                </a:solidFill>
                <a:latin typeface="Arial"/>
              </a:rPr>
              <a:t>Hövel, Dennis; Grossmann, Gabriel; </a:t>
            </a:r>
            <a:r>
              <a:rPr lang="de-CH" sz="914" dirty="0" err="1">
                <a:solidFill>
                  <a:prstClr val="black"/>
                </a:solidFill>
                <a:latin typeface="Arial"/>
              </a:rPr>
              <a:t>Jurkic</a:t>
            </a:r>
            <a:r>
              <a:rPr lang="de-CH" sz="914" dirty="0">
                <a:solidFill>
                  <a:prstClr val="black"/>
                </a:solidFill>
                <a:latin typeface="Arial"/>
              </a:rPr>
              <a:t>, Ankica; </a:t>
            </a:r>
            <a:r>
              <a:rPr lang="de-CH" sz="914" dirty="0" err="1">
                <a:solidFill>
                  <a:prstClr val="black"/>
                </a:solidFill>
                <a:latin typeface="Arial"/>
              </a:rPr>
              <a:t>Niederöst</a:t>
            </a:r>
            <a:r>
              <a:rPr lang="de-CH" sz="914" dirty="0">
                <a:solidFill>
                  <a:prstClr val="black"/>
                </a:solidFill>
                <a:latin typeface="Arial"/>
              </a:rPr>
              <a:t>, Melanie; </a:t>
            </a:r>
            <a:r>
              <a:rPr lang="de-CH" sz="914" dirty="0" err="1">
                <a:solidFill>
                  <a:prstClr val="black"/>
                </a:solidFill>
                <a:latin typeface="Arial"/>
              </a:rPr>
              <a:t>Röösli</a:t>
            </a:r>
            <a:r>
              <a:rPr lang="de-CH" sz="914" dirty="0">
                <a:solidFill>
                  <a:prstClr val="black"/>
                </a:solidFill>
                <a:latin typeface="Arial"/>
              </a:rPr>
              <a:t>, Patrizia; </a:t>
            </a:r>
            <a:r>
              <a:rPr lang="de-CH" sz="914" dirty="0" err="1">
                <a:solidFill>
                  <a:prstClr val="black"/>
                </a:solidFill>
                <a:latin typeface="Arial"/>
              </a:rPr>
              <a:t>Sticca</a:t>
            </a:r>
            <a:r>
              <a:rPr lang="de-CH" sz="914" dirty="0">
                <a:solidFill>
                  <a:prstClr val="black"/>
                </a:solidFill>
                <a:latin typeface="Arial"/>
              </a:rPr>
              <a:t>, Fabio, Link, Pierre-Carl</a:t>
            </a:r>
          </a:p>
          <a:p>
            <a:pPr marL="232120" lvl="1" defTabSz="232120"/>
            <a:r>
              <a:rPr lang="de-CH" sz="914" dirty="0" err="1">
                <a:solidFill>
                  <a:prstClr val="black"/>
                </a:solidFill>
                <a:latin typeface="Arial"/>
              </a:rPr>
              <a:t>gabriel.grossmann@hfh.ch</a:t>
            </a:r>
            <a:endParaRPr lang="de-CH" sz="914" dirty="0">
              <a:solidFill>
                <a:prstClr val="black"/>
              </a:solidFill>
              <a:latin typeface="Arial"/>
            </a:endParaRPr>
          </a:p>
        </p:txBody>
      </p:sp>
      <p:sp>
        <p:nvSpPr>
          <p:cNvPr id="9" name="Rechteck 8">
            <a:extLst>
              <a:ext uri="{FF2B5EF4-FFF2-40B4-BE49-F238E27FC236}">
                <a16:creationId xmlns:a16="http://schemas.microsoft.com/office/drawing/2014/main" id="{F1ADA5F7-993D-47BD-BCB5-ABB84BCC1ECF}"/>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27101545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055" name="Rectangle 261"/>
          <p:cNvSpPr>
            <a:spLocks noChangeArrowheads="1"/>
          </p:cNvSpPr>
          <p:nvPr/>
        </p:nvSpPr>
        <p:spPr bwMode="auto">
          <a:xfrm>
            <a:off x="5060342" y="3253955"/>
            <a:ext cx="184731"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217719" fontAlgn="base">
              <a:spcBef>
                <a:spcPct val="0"/>
              </a:spcBef>
              <a:spcAft>
                <a:spcPct val="0"/>
              </a:spcAft>
            </a:pPr>
            <a:endParaRPr lang="fr-CH" sz="429">
              <a:solidFill>
                <a:srgbClr val="000000"/>
              </a:solidFill>
              <a:latin typeface="Arial" charset="0"/>
              <a:ea typeface="ＭＳ Ｐゴシック" charset="0"/>
            </a:endParaRPr>
          </a:p>
        </p:txBody>
      </p:sp>
      <p:sp>
        <p:nvSpPr>
          <p:cNvPr id="5" name="Textfeld 4"/>
          <p:cNvSpPr txBox="1"/>
          <p:nvPr/>
        </p:nvSpPr>
        <p:spPr>
          <a:xfrm>
            <a:off x="8365345" y="10443187"/>
            <a:ext cx="2156480" cy="445635"/>
          </a:xfrm>
          <a:prstGeom prst="rect">
            <a:avLst/>
          </a:prstGeom>
          <a:noFill/>
          <a:ln>
            <a:noFill/>
          </a:ln>
        </p:spPr>
        <p:txBody>
          <a:bodyPr wrap="square" rtlCol="0">
            <a:spAutoFit/>
          </a:bodyPr>
          <a:lstStyle/>
          <a:p>
            <a:pPr algn="just" defTabSz="217719" fontAlgn="base">
              <a:spcBef>
                <a:spcPct val="0"/>
              </a:spcBef>
              <a:spcAft>
                <a:spcPct val="0"/>
              </a:spcAft>
            </a:pPr>
            <a:r>
              <a:rPr lang="de-CH" sz="1148" dirty="0">
                <a:solidFill>
                  <a:srgbClr val="000000"/>
                </a:solidFill>
                <a:latin typeface="Arial" charset="0"/>
                <a:ea typeface="ＭＳ Ｐゴシック" charset="0"/>
              </a:rPr>
              <a:t>Kontakt: </a:t>
            </a:r>
            <a:r>
              <a:rPr lang="de-CH" sz="1087" dirty="0">
                <a:solidFill>
                  <a:srgbClr val="000000"/>
                </a:solidFill>
                <a:latin typeface="Arial" charset="0"/>
                <a:ea typeface="ＭＳ Ｐゴシック" charset="0"/>
              </a:rPr>
              <a:t>gina</a:t>
            </a:r>
            <a:r>
              <a:rPr lang="de-CH" sz="1148" dirty="0">
                <a:solidFill>
                  <a:srgbClr val="000000"/>
                </a:solidFill>
                <a:latin typeface="Arial" charset="0"/>
                <a:ea typeface="ＭＳ Ｐゴシック" charset="0"/>
              </a:rPr>
              <a:t>.nenniger@unifr.ch</a:t>
            </a:r>
          </a:p>
        </p:txBody>
      </p:sp>
      <p:sp>
        <p:nvSpPr>
          <p:cNvPr id="75" name="Rectangle 46"/>
          <p:cNvSpPr>
            <a:spLocks noChangeArrowheads="1"/>
          </p:cNvSpPr>
          <p:nvPr/>
        </p:nvSpPr>
        <p:spPr bwMode="auto">
          <a:xfrm>
            <a:off x="6137107" y="-3808308"/>
            <a:ext cx="55840" cy="9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7618" tIns="13809" rIns="27618" bIns="13809" numCol="1" anchor="ctr" anchorCtr="0" compatLnSpc="1">
            <a:prstTxWarp prst="textNoShape">
              <a:avLst/>
            </a:prstTxWarp>
            <a:spAutoFit/>
          </a:bodyPr>
          <a:lstStyle/>
          <a:p>
            <a:pPr algn="just" defTabSz="217719" fontAlgn="base">
              <a:spcBef>
                <a:spcPct val="0"/>
              </a:spcBef>
              <a:spcAft>
                <a:spcPct val="0"/>
              </a:spcAft>
            </a:pPr>
            <a:endParaRPr lang="de-CH" sz="429">
              <a:solidFill>
                <a:srgbClr val="000000"/>
              </a:solidFill>
              <a:latin typeface="Arial" charset="0"/>
              <a:ea typeface="ＭＳ Ｐゴシック" charset="0"/>
            </a:endParaRPr>
          </a:p>
        </p:txBody>
      </p:sp>
      <p:sp>
        <p:nvSpPr>
          <p:cNvPr id="76" name="Rectangle 48"/>
          <p:cNvSpPr>
            <a:spLocks noChangeArrowheads="1"/>
          </p:cNvSpPr>
          <p:nvPr/>
        </p:nvSpPr>
        <p:spPr bwMode="auto">
          <a:xfrm>
            <a:off x="6137107" y="-3739264"/>
            <a:ext cx="55840" cy="9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7618" tIns="13809" rIns="27618" bIns="13809" numCol="1" anchor="ctr" anchorCtr="0" compatLnSpc="1">
            <a:prstTxWarp prst="textNoShape">
              <a:avLst/>
            </a:prstTxWarp>
            <a:spAutoFit/>
          </a:bodyPr>
          <a:lstStyle/>
          <a:p>
            <a:pPr algn="just" defTabSz="217719" fontAlgn="base">
              <a:spcBef>
                <a:spcPct val="0"/>
              </a:spcBef>
              <a:spcAft>
                <a:spcPct val="0"/>
              </a:spcAft>
            </a:pPr>
            <a:endParaRPr lang="de-CH" sz="429">
              <a:solidFill>
                <a:srgbClr val="000000"/>
              </a:solidFill>
              <a:latin typeface="Arial" charset="0"/>
              <a:ea typeface="ＭＳ Ｐゴシック" charset="0"/>
            </a:endParaRPr>
          </a:p>
        </p:txBody>
      </p:sp>
      <p:sp>
        <p:nvSpPr>
          <p:cNvPr id="77" name="Rectangle 60"/>
          <p:cNvSpPr>
            <a:spLocks noChangeArrowheads="1"/>
          </p:cNvSpPr>
          <p:nvPr/>
        </p:nvSpPr>
        <p:spPr bwMode="auto">
          <a:xfrm>
            <a:off x="6137107" y="-3739264"/>
            <a:ext cx="55840" cy="9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7618" tIns="13809" rIns="27618" bIns="13809" numCol="1" anchor="ctr" anchorCtr="0" compatLnSpc="1">
            <a:prstTxWarp prst="textNoShape">
              <a:avLst/>
            </a:prstTxWarp>
            <a:spAutoFit/>
          </a:bodyPr>
          <a:lstStyle/>
          <a:p>
            <a:pPr algn="just" defTabSz="217719" fontAlgn="base">
              <a:spcBef>
                <a:spcPct val="0"/>
              </a:spcBef>
              <a:spcAft>
                <a:spcPct val="0"/>
              </a:spcAft>
            </a:pPr>
            <a:endParaRPr lang="de-CH" sz="429">
              <a:solidFill>
                <a:srgbClr val="000000"/>
              </a:solidFill>
              <a:latin typeface="Arial" charset="0"/>
              <a:ea typeface="ＭＳ Ｐゴシック" charset="0"/>
            </a:endParaRPr>
          </a:p>
        </p:txBody>
      </p:sp>
      <p:sp>
        <p:nvSpPr>
          <p:cNvPr id="78" name="Rectangle 62"/>
          <p:cNvSpPr>
            <a:spLocks noChangeArrowheads="1"/>
          </p:cNvSpPr>
          <p:nvPr/>
        </p:nvSpPr>
        <p:spPr bwMode="auto">
          <a:xfrm>
            <a:off x="6137107" y="-3739264"/>
            <a:ext cx="55840" cy="9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7618" tIns="13809" rIns="27618" bIns="13809" numCol="1" anchor="ctr" anchorCtr="0" compatLnSpc="1">
            <a:prstTxWarp prst="textNoShape">
              <a:avLst/>
            </a:prstTxWarp>
            <a:spAutoFit/>
          </a:bodyPr>
          <a:lstStyle/>
          <a:p>
            <a:pPr algn="just" defTabSz="217719" fontAlgn="base">
              <a:spcBef>
                <a:spcPct val="0"/>
              </a:spcBef>
              <a:spcAft>
                <a:spcPct val="0"/>
              </a:spcAft>
            </a:pPr>
            <a:endParaRPr lang="de-CH" sz="429">
              <a:solidFill>
                <a:srgbClr val="000000"/>
              </a:solidFill>
              <a:latin typeface="Arial" charset="0"/>
              <a:ea typeface="ＭＳ Ｐゴシック" charset="0"/>
            </a:endParaRPr>
          </a:p>
        </p:txBody>
      </p:sp>
      <p:sp>
        <p:nvSpPr>
          <p:cNvPr id="43" name="Legende: mit Pfeil nach rechts 42">
            <a:extLst>
              <a:ext uri="{FF2B5EF4-FFF2-40B4-BE49-F238E27FC236}">
                <a16:creationId xmlns:a16="http://schemas.microsoft.com/office/drawing/2014/main" id="{AF98842B-660B-DB29-BF56-A4E8352EBB21}"/>
              </a:ext>
            </a:extLst>
          </p:cNvPr>
          <p:cNvSpPr/>
          <p:nvPr/>
        </p:nvSpPr>
        <p:spPr>
          <a:xfrm>
            <a:off x="3781515" y="3588634"/>
            <a:ext cx="1515010" cy="1849365"/>
          </a:xfrm>
          <a:prstGeom prst="rightArrowCallou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17719" fontAlgn="base">
              <a:spcBef>
                <a:spcPct val="0"/>
              </a:spcBef>
              <a:spcAft>
                <a:spcPct val="0"/>
              </a:spcAft>
            </a:pPr>
            <a:r>
              <a:rPr lang="de-DE" sz="1429" dirty="0">
                <a:solidFill>
                  <a:srgbClr val="FFFFFF"/>
                </a:solidFill>
                <a:latin typeface="Arial"/>
              </a:rPr>
              <a:t>Warum würdest du dem Kind helfen?</a:t>
            </a:r>
          </a:p>
        </p:txBody>
      </p:sp>
      <p:sp>
        <p:nvSpPr>
          <p:cNvPr id="7" name="Text Box 176"/>
          <p:cNvSpPr txBox="1">
            <a:spLocks noChangeArrowheads="1"/>
          </p:cNvSpPr>
          <p:nvPr/>
        </p:nvSpPr>
        <p:spPr bwMode="auto">
          <a:xfrm>
            <a:off x="1749441" y="213770"/>
            <a:ext cx="8693118" cy="1284711"/>
          </a:xfrm>
          <a:prstGeom prst="rect">
            <a:avLst/>
          </a:prstGeom>
          <a:solidFill>
            <a:schemeClr val="bg1"/>
          </a:solidFill>
          <a:ln w="12700">
            <a:solidFill>
              <a:schemeClr val="bg1"/>
            </a:solid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just" eaLnBrk="0" fontAlgn="base" hangingPunct="0">
              <a:spcBef>
                <a:spcPct val="0"/>
              </a:spcBef>
              <a:spcAft>
                <a:spcPct val="0"/>
              </a:spcAft>
              <a:defRPr>
                <a:solidFill>
                  <a:schemeClr val="tx1"/>
                </a:solidFill>
                <a:latin typeface="Arial" charset="0"/>
                <a:ea typeface="ＭＳ Ｐゴシック" charset="0"/>
              </a:defRPr>
            </a:lvl6pPr>
            <a:lvl7pPr marL="2971800" indent="-228600" algn="just" eaLnBrk="0" fontAlgn="base" hangingPunct="0">
              <a:spcBef>
                <a:spcPct val="0"/>
              </a:spcBef>
              <a:spcAft>
                <a:spcPct val="0"/>
              </a:spcAft>
              <a:defRPr>
                <a:solidFill>
                  <a:schemeClr val="tx1"/>
                </a:solidFill>
                <a:latin typeface="Arial" charset="0"/>
                <a:ea typeface="ＭＳ Ｐゴシック" charset="0"/>
              </a:defRPr>
            </a:lvl7pPr>
            <a:lvl8pPr marL="3429000" indent="-228600" algn="just" eaLnBrk="0" fontAlgn="base" hangingPunct="0">
              <a:spcBef>
                <a:spcPct val="0"/>
              </a:spcBef>
              <a:spcAft>
                <a:spcPct val="0"/>
              </a:spcAft>
              <a:defRPr>
                <a:solidFill>
                  <a:schemeClr val="tx1"/>
                </a:solidFill>
                <a:latin typeface="Arial" charset="0"/>
                <a:ea typeface="ＭＳ Ｐゴシック" charset="0"/>
              </a:defRPr>
            </a:lvl8pPr>
            <a:lvl9pPr marL="3886200" indent="-228600" algn="just" eaLnBrk="0" fontAlgn="base" hangingPunct="0">
              <a:spcBef>
                <a:spcPct val="0"/>
              </a:spcBef>
              <a:spcAft>
                <a:spcPct val="0"/>
              </a:spcAft>
              <a:defRPr>
                <a:solidFill>
                  <a:schemeClr val="tx1"/>
                </a:solidFill>
                <a:latin typeface="Arial" charset="0"/>
                <a:ea typeface="ＭＳ Ｐゴシック" charset="0"/>
              </a:defRPr>
            </a:lvl9pPr>
          </a:lstStyle>
          <a:p>
            <a:pPr algn="ctr" defTabSz="217719" fontAlgn="base">
              <a:spcBef>
                <a:spcPct val="0"/>
              </a:spcBef>
              <a:spcAft>
                <a:spcPct val="0"/>
              </a:spcAft>
            </a:pPr>
            <a:endParaRPr lang="en-US" sz="604" b="1" dirty="0">
              <a:solidFill>
                <a:srgbClr val="000000"/>
              </a:solidFill>
            </a:endParaRPr>
          </a:p>
          <a:p>
            <a:pPr algn="ctr" defTabSz="217719" fontAlgn="base">
              <a:spcBef>
                <a:spcPct val="0"/>
              </a:spcBef>
              <a:spcAft>
                <a:spcPct val="0"/>
              </a:spcAft>
            </a:pPr>
            <a:r>
              <a:rPr lang="en-US" sz="1607" b="1" dirty="0">
                <a:solidFill>
                  <a:srgbClr val="000000"/>
                </a:solidFill>
              </a:rPr>
              <a:t> </a:t>
            </a:r>
            <a:r>
              <a:rPr lang="de-DE" sz="1786" b="1" dirty="0">
                <a:solidFill>
                  <a:srgbClr val="000000"/>
                </a:solidFill>
              </a:rPr>
              <a:t>Warum zeigen Kinder prosoziales Verhalten?</a:t>
            </a:r>
          </a:p>
          <a:p>
            <a:pPr algn="ctr" defTabSz="217719" fontAlgn="base">
              <a:spcBef>
                <a:spcPct val="0"/>
              </a:spcBef>
              <a:spcAft>
                <a:spcPct val="0"/>
              </a:spcAft>
            </a:pPr>
            <a:r>
              <a:rPr lang="de-DE" sz="1429" b="1" dirty="0">
                <a:solidFill>
                  <a:srgbClr val="000000"/>
                </a:solidFill>
              </a:rPr>
              <a:t>Erste Ergebnisse aus einer Vorstudie des „</a:t>
            </a:r>
            <a:r>
              <a:rPr lang="de-DE" sz="1429" b="1" dirty="0" err="1">
                <a:solidFill>
                  <a:srgbClr val="000000"/>
                </a:solidFill>
              </a:rPr>
              <a:t>encourage</a:t>
            </a:r>
            <a:r>
              <a:rPr lang="de-DE" sz="1429" b="1" dirty="0">
                <a:solidFill>
                  <a:srgbClr val="000000"/>
                </a:solidFill>
              </a:rPr>
              <a:t>“-Projekts </a:t>
            </a:r>
          </a:p>
          <a:p>
            <a:pPr algn="ctr" defTabSz="217719" fontAlgn="base">
              <a:spcBef>
                <a:spcPct val="0"/>
              </a:spcBef>
              <a:spcAft>
                <a:spcPct val="0"/>
              </a:spcAft>
            </a:pPr>
            <a:endParaRPr lang="de-DE" sz="1071" b="1" dirty="0">
              <a:solidFill>
                <a:srgbClr val="000000"/>
              </a:solidFill>
            </a:endParaRPr>
          </a:p>
          <a:p>
            <a:pPr algn="ctr" defTabSz="217719" fontAlgn="base">
              <a:spcBef>
                <a:spcPct val="0"/>
              </a:spcBef>
              <a:spcAft>
                <a:spcPct val="0"/>
              </a:spcAft>
            </a:pPr>
            <a:r>
              <a:rPr lang="de-DE" sz="1429" dirty="0">
                <a:solidFill>
                  <a:srgbClr val="000000"/>
                </a:solidFill>
              </a:rPr>
              <a:t>Gina Nenniger</a:t>
            </a:r>
            <a:r>
              <a:rPr lang="de-DE" sz="1429" baseline="30000" dirty="0">
                <a:solidFill>
                  <a:srgbClr val="000000"/>
                </a:solidFill>
              </a:rPr>
              <a:t>1</a:t>
            </a:r>
            <a:r>
              <a:rPr lang="de-DE" sz="1429" dirty="0">
                <a:solidFill>
                  <a:srgbClr val="000000"/>
                </a:solidFill>
              </a:rPr>
              <a:t>, Luciano Gasser</a:t>
            </a:r>
            <a:r>
              <a:rPr lang="de-DE" sz="1429" baseline="30000" dirty="0">
                <a:solidFill>
                  <a:srgbClr val="000000"/>
                </a:solidFill>
              </a:rPr>
              <a:t>2</a:t>
            </a:r>
            <a:r>
              <a:rPr lang="de-DE" sz="1429" dirty="0">
                <a:solidFill>
                  <a:srgbClr val="000000"/>
                </a:solidFill>
              </a:rPr>
              <a:t> &amp; Christoph M. Müller</a:t>
            </a:r>
            <a:r>
              <a:rPr lang="de-DE" sz="1429" baseline="30000" dirty="0">
                <a:solidFill>
                  <a:srgbClr val="000000"/>
                </a:solidFill>
              </a:rPr>
              <a:t>1</a:t>
            </a:r>
          </a:p>
          <a:p>
            <a:pPr algn="ctr" defTabSz="217719" eaLnBrk="1" fontAlgn="base" hangingPunct="1">
              <a:spcBef>
                <a:spcPct val="0"/>
              </a:spcBef>
              <a:spcAft>
                <a:spcPct val="0"/>
              </a:spcAft>
            </a:pPr>
            <a:r>
              <a:rPr lang="de-DE" sz="1429" baseline="30000" dirty="0">
                <a:solidFill>
                  <a:srgbClr val="000000"/>
                </a:solidFill>
              </a:rPr>
              <a:t>1</a:t>
            </a:r>
            <a:r>
              <a:rPr lang="de-DE" sz="1429" dirty="0">
                <a:solidFill>
                  <a:srgbClr val="000000"/>
                </a:solidFill>
              </a:rPr>
              <a:t>Universität Freiburg / Schweiz, </a:t>
            </a:r>
            <a:r>
              <a:rPr lang="de-DE" sz="1429" baseline="30000" dirty="0">
                <a:solidFill>
                  <a:srgbClr val="000000"/>
                </a:solidFill>
              </a:rPr>
              <a:t>2</a:t>
            </a:r>
            <a:r>
              <a:rPr lang="de-DE" sz="1429" dirty="0">
                <a:solidFill>
                  <a:srgbClr val="000000"/>
                </a:solidFill>
              </a:rPr>
              <a:t>PHBern / Schweiz</a:t>
            </a:r>
          </a:p>
        </p:txBody>
      </p:sp>
      <p:pic>
        <p:nvPicPr>
          <p:cNvPr id="4" name="Picture 8">
            <a:extLst>
              <a:ext uri="{FF2B5EF4-FFF2-40B4-BE49-F238E27FC236}">
                <a16:creationId xmlns:a16="http://schemas.microsoft.com/office/drawing/2014/main" id="{D7211B71-7C1B-5DD8-E58E-16D7ED34EF6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46096" y="402949"/>
            <a:ext cx="683410" cy="457659"/>
          </a:xfrm>
          <a:prstGeom prst="rect">
            <a:avLst/>
          </a:prstGeom>
        </p:spPr>
      </p:pic>
      <p:pic>
        <p:nvPicPr>
          <p:cNvPr id="6" name="Grafik 5">
            <a:extLst>
              <a:ext uri="{FF2B5EF4-FFF2-40B4-BE49-F238E27FC236}">
                <a16:creationId xmlns:a16="http://schemas.microsoft.com/office/drawing/2014/main" id="{BBBA853F-3A2D-3195-B2BD-03B55A314B47}"/>
              </a:ext>
            </a:extLst>
          </p:cNvPr>
          <p:cNvPicPr>
            <a:picLocks noChangeAspect="1"/>
          </p:cNvPicPr>
          <p:nvPr/>
        </p:nvPicPr>
        <p:blipFill rotWithShape="1">
          <a:blip r:embed="rId4"/>
          <a:srcRect l="3579"/>
          <a:stretch/>
        </p:blipFill>
        <p:spPr>
          <a:xfrm>
            <a:off x="1847867" y="971165"/>
            <a:ext cx="1171794" cy="364204"/>
          </a:xfrm>
          <a:prstGeom prst="rect">
            <a:avLst/>
          </a:prstGeom>
        </p:spPr>
      </p:pic>
      <p:pic>
        <p:nvPicPr>
          <p:cNvPr id="8" name="Grafik 7" descr="Ein Bild, das Clipart, Grafiken, Schrift, Grafikdesign enthält.&#10;&#10;KI-generierte Inhalte können fehlerhaft sein.">
            <a:extLst>
              <a:ext uri="{FF2B5EF4-FFF2-40B4-BE49-F238E27FC236}">
                <a16:creationId xmlns:a16="http://schemas.microsoft.com/office/drawing/2014/main" id="{D5B04608-C9BD-52FE-366B-569FB5E787F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713453" y="402950"/>
            <a:ext cx="636467" cy="882500"/>
          </a:xfrm>
          <a:prstGeom prst="rect">
            <a:avLst/>
          </a:prstGeom>
        </p:spPr>
      </p:pic>
      <p:grpSp>
        <p:nvGrpSpPr>
          <p:cNvPr id="17" name="Gruppieren 16">
            <a:extLst>
              <a:ext uri="{FF2B5EF4-FFF2-40B4-BE49-F238E27FC236}">
                <a16:creationId xmlns:a16="http://schemas.microsoft.com/office/drawing/2014/main" id="{FAAE5D24-10CD-209C-E4D5-8C8388FC070E}"/>
              </a:ext>
            </a:extLst>
          </p:cNvPr>
          <p:cNvGrpSpPr/>
          <p:nvPr/>
        </p:nvGrpSpPr>
        <p:grpSpPr>
          <a:xfrm>
            <a:off x="2194981" y="3711888"/>
            <a:ext cx="989616" cy="1307364"/>
            <a:chOff x="5194851" y="15598964"/>
            <a:chExt cx="4156386" cy="5490928"/>
          </a:xfrm>
        </p:grpSpPr>
        <p:sp>
          <p:nvSpPr>
            <p:cNvPr id="9" name="Freihandform: Form 8">
              <a:extLst>
                <a:ext uri="{FF2B5EF4-FFF2-40B4-BE49-F238E27FC236}">
                  <a16:creationId xmlns:a16="http://schemas.microsoft.com/office/drawing/2014/main" id="{B52BBC6B-B157-95B6-7168-3400D339E244}"/>
                </a:ext>
              </a:extLst>
            </p:cNvPr>
            <p:cNvSpPr/>
            <p:nvPr/>
          </p:nvSpPr>
          <p:spPr>
            <a:xfrm>
              <a:off x="5887582" y="17932609"/>
              <a:ext cx="2770924" cy="137273"/>
            </a:xfrm>
            <a:custGeom>
              <a:avLst/>
              <a:gdLst>
                <a:gd name="connsiteX0" fmla="*/ 0 w 2770924"/>
                <a:gd name="connsiteY0" fmla="*/ 0 h 137273"/>
                <a:gd name="connsiteX1" fmla="*/ 2770924 w 2770924"/>
                <a:gd name="connsiteY1" fmla="*/ 0 h 137273"/>
                <a:gd name="connsiteX2" fmla="*/ 2770924 w 2770924"/>
                <a:gd name="connsiteY2" fmla="*/ 137273 h 137273"/>
                <a:gd name="connsiteX3" fmla="*/ 0 w 2770924"/>
                <a:gd name="connsiteY3" fmla="*/ 137273 h 137273"/>
              </a:gdLst>
              <a:ahLst/>
              <a:cxnLst>
                <a:cxn ang="0">
                  <a:pos x="connsiteX0" y="connsiteY0"/>
                </a:cxn>
                <a:cxn ang="0">
                  <a:pos x="connsiteX1" y="connsiteY1"/>
                </a:cxn>
                <a:cxn ang="0">
                  <a:pos x="connsiteX2" y="connsiteY2"/>
                </a:cxn>
                <a:cxn ang="0">
                  <a:pos x="connsiteX3" y="connsiteY3"/>
                </a:cxn>
              </a:cxnLst>
              <a:rect l="l" t="t" r="r" b="b"/>
              <a:pathLst>
                <a:path w="2770924" h="137273">
                  <a:moveTo>
                    <a:pt x="0" y="0"/>
                  </a:moveTo>
                  <a:lnTo>
                    <a:pt x="2770924" y="0"/>
                  </a:lnTo>
                  <a:lnTo>
                    <a:pt x="2770924" y="137273"/>
                  </a:lnTo>
                  <a:lnTo>
                    <a:pt x="0" y="137273"/>
                  </a:lnTo>
                  <a:close/>
                </a:path>
              </a:pathLst>
            </a:custGeom>
            <a:solidFill>
              <a:srgbClr val="000000"/>
            </a:solidFill>
            <a:ln w="69255" cap="flat">
              <a:noFill/>
              <a:prstDash val="solid"/>
              <a:miter/>
            </a:ln>
          </p:spPr>
          <p:txBody>
            <a:bodyPr rtlCol="0" anchor="ctr"/>
            <a:lstStyle/>
            <a:p>
              <a:pPr algn="just" defTabSz="217719" fontAlgn="base">
                <a:spcBef>
                  <a:spcPct val="0"/>
                </a:spcBef>
                <a:spcAft>
                  <a:spcPct val="0"/>
                </a:spcAft>
              </a:pPr>
              <a:endParaRPr lang="en-US" sz="429">
                <a:solidFill>
                  <a:srgbClr val="000000"/>
                </a:solidFill>
                <a:latin typeface="Arial" charset="0"/>
                <a:ea typeface="ＭＳ Ｐゴシック" charset="0"/>
              </a:endParaRPr>
            </a:p>
          </p:txBody>
        </p:sp>
        <p:sp>
          <p:nvSpPr>
            <p:cNvPr id="11" name="Freihandform: Form 10">
              <a:extLst>
                <a:ext uri="{FF2B5EF4-FFF2-40B4-BE49-F238E27FC236}">
                  <a16:creationId xmlns:a16="http://schemas.microsoft.com/office/drawing/2014/main" id="{6FBA5F16-ED99-5026-9B27-D7C7885E36E7}"/>
                </a:ext>
              </a:extLst>
            </p:cNvPr>
            <p:cNvSpPr/>
            <p:nvPr/>
          </p:nvSpPr>
          <p:spPr>
            <a:xfrm>
              <a:off x="5887582" y="17383516"/>
              <a:ext cx="1316188" cy="137273"/>
            </a:xfrm>
            <a:custGeom>
              <a:avLst/>
              <a:gdLst>
                <a:gd name="connsiteX0" fmla="*/ 0 w 1316188"/>
                <a:gd name="connsiteY0" fmla="*/ 0 h 137273"/>
                <a:gd name="connsiteX1" fmla="*/ 1316189 w 1316188"/>
                <a:gd name="connsiteY1" fmla="*/ 0 h 137273"/>
                <a:gd name="connsiteX2" fmla="*/ 1316189 w 1316188"/>
                <a:gd name="connsiteY2" fmla="*/ 137273 h 137273"/>
                <a:gd name="connsiteX3" fmla="*/ 0 w 1316188"/>
                <a:gd name="connsiteY3" fmla="*/ 137273 h 137273"/>
              </a:gdLst>
              <a:ahLst/>
              <a:cxnLst>
                <a:cxn ang="0">
                  <a:pos x="connsiteX0" y="connsiteY0"/>
                </a:cxn>
                <a:cxn ang="0">
                  <a:pos x="connsiteX1" y="connsiteY1"/>
                </a:cxn>
                <a:cxn ang="0">
                  <a:pos x="connsiteX2" y="connsiteY2"/>
                </a:cxn>
                <a:cxn ang="0">
                  <a:pos x="connsiteX3" y="connsiteY3"/>
                </a:cxn>
              </a:cxnLst>
              <a:rect l="l" t="t" r="r" b="b"/>
              <a:pathLst>
                <a:path w="1316188" h="137273">
                  <a:moveTo>
                    <a:pt x="0" y="0"/>
                  </a:moveTo>
                  <a:lnTo>
                    <a:pt x="1316189" y="0"/>
                  </a:lnTo>
                  <a:lnTo>
                    <a:pt x="1316189" y="137273"/>
                  </a:lnTo>
                  <a:lnTo>
                    <a:pt x="0" y="137273"/>
                  </a:lnTo>
                  <a:close/>
                </a:path>
              </a:pathLst>
            </a:custGeom>
            <a:solidFill>
              <a:srgbClr val="000000"/>
            </a:solidFill>
            <a:ln w="69255" cap="flat">
              <a:noFill/>
              <a:prstDash val="solid"/>
              <a:miter/>
            </a:ln>
          </p:spPr>
          <p:txBody>
            <a:bodyPr rtlCol="0" anchor="ctr"/>
            <a:lstStyle/>
            <a:p>
              <a:pPr algn="just" defTabSz="217719" fontAlgn="base">
                <a:spcBef>
                  <a:spcPct val="0"/>
                </a:spcBef>
                <a:spcAft>
                  <a:spcPct val="0"/>
                </a:spcAft>
              </a:pPr>
              <a:endParaRPr lang="en-US" sz="429">
                <a:solidFill>
                  <a:srgbClr val="000000"/>
                </a:solidFill>
                <a:latin typeface="Arial" charset="0"/>
                <a:ea typeface="ＭＳ Ｐゴシック" charset="0"/>
              </a:endParaRPr>
            </a:p>
          </p:txBody>
        </p:sp>
        <p:sp>
          <p:nvSpPr>
            <p:cNvPr id="12" name="Freihandform: Form 11">
              <a:extLst>
                <a:ext uri="{FF2B5EF4-FFF2-40B4-BE49-F238E27FC236}">
                  <a16:creationId xmlns:a16="http://schemas.microsoft.com/office/drawing/2014/main" id="{4864CC6C-291E-DF44-64F6-01475D9B5842}"/>
                </a:ext>
              </a:extLst>
            </p:cNvPr>
            <p:cNvSpPr/>
            <p:nvPr/>
          </p:nvSpPr>
          <p:spPr>
            <a:xfrm>
              <a:off x="5887582" y="18481702"/>
              <a:ext cx="2770924" cy="137273"/>
            </a:xfrm>
            <a:custGeom>
              <a:avLst/>
              <a:gdLst>
                <a:gd name="connsiteX0" fmla="*/ 0 w 2770924"/>
                <a:gd name="connsiteY0" fmla="*/ 0 h 137273"/>
                <a:gd name="connsiteX1" fmla="*/ 2770924 w 2770924"/>
                <a:gd name="connsiteY1" fmla="*/ 0 h 137273"/>
                <a:gd name="connsiteX2" fmla="*/ 2770924 w 2770924"/>
                <a:gd name="connsiteY2" fmla="*/ 137273 h 137273"/>
                <a:gd name="connsiteX3" fmla="*/ 0 w 2770924"/>
                <a:gd name="connsiteY3" fmla="*/ 137273 h 137273"/>
              </a:gdLst>
              <a:ahLst/>
              <a:cxnLst>
                <a:cxn ang="0">
                  <a:pos x="connsiteX0" y="connsiteY0"/>
                </a:cxn>
                <a:cxn ang="0">
                  <a:pos x="connsiteX1" y="connsiteY1"/>
                </a:cxn>
                <a:cxn ang="0">
                  <a:pos x="connsiteX2" y="connsiteY2"/>
                </a:cxn>
                <a:cxn ang="0">
                  <a:pos x="connsiteX3" y="connsiteY3"/>
                </a:cxn>
              </a:cxnLst>
              <a:rect l="l" t="t" r="r" b="b"/>
              <a:pathLst>
                <a:path w="2770924" h="137273">
                  <a:moveTo>
                    <a:pt x="0" y="0"/>
                  </a:moveTo>
                  <a:lnTo>
                    <a:pt x="2770924" y="0"/>
                  </a:lnTo>
                  <a:lnTo>
                    <a:pt x="2770924" y="137273"/>
                  </a:lnTo>
                  <a:lnTo>
                    <a:pt x="0" y="137273"/>
                  </a:lnTo>
                  <a:close/>
                </a:path>
              </a:pathLst>
            </a:custGeom>
            <a:solidFill>
              <a:srgbClr val="000000"/>
            </a:solidFill>
            <a:ln w="69255" cap="flat">
              <a:noFill/>
              <a:prstDash val="solid"/>
              <a:miter/>
            </a:ln>
          </p:spPr>
          <p:txBody>
            <a:bodyPr rtlCol="0" anchor="ctr"/>
            <a:lstStyle/>
            <a:p>
              <a:pPr algn="just" defTabSz="217719" fontAlgn="base">
                <a:spcBef>
                  <a:spcPct val="0"/>
                </a:spcBef>
                <a:spcAft>
                  <a:spcPct val="0"/>
                </a:spcAft>
              </a:pPr>
              <a:endParaRPr lang="en-US" sz="429">
                <a:solidFill>
                  <a:srgbClr val="000000"/>
                </a:solidFill>
                <a:latin typeface="Arial" charset="0"/>
                <a:ea typeface="ＭＳ Ｐゴシック" charset="0"/>
              </a:endParaRPr>
            </a:p>
          </p:txBody>
        </p:sp>
        <p:sp>
          <p:nvSpPr>
            <p:cNvPr id="13" name="Freihandform: Form 12">
              <a:extLst>
                <a:ext uri="{FF2B5EF4-FFF2-40B4-BE49-F238E27FC236}">
                  <a16:creationId xmlns:a16="http://schemas.microsoft.com/office/drawing/2014/main" id="{CE391388-4128-786C-5AF8-991B1BDDAD19}"/>
                </a:ext>
              </a:extLst>
            </p:cNvPr>
            <p:cNvSpPr/>
            <p:nvPr/>
          </p:nvSpPr>
          <p:spPr>
            <a:xfrm>
              <a:off x="5887582" y="19030795"/>
              <a:ext cx="2770924" cy="137273"/>
            </a:xfrm>
            <a:custGeom>
              <a:avLst/>
              <a:gdLst>
                <a:gd name="connsiteX0" fmla="*/ 0 w 2770924"/>
                <a:gd name="connsiteY0" fmla="*/ 0 h 137273"/>
                <a:gd name="connsiteX1" fmla="*/ 2770924 w 2770924"/>
                <a:gd name="connsiteY1" fmla="*/ 0 h 137273"/>
                <a:gd name="connsiteX2" fmla="*/ 2770924 w 2770924"/>
                <a:gd name="connsiteY2" fmla="*/ 137273 h 137273"/>
                <a:gd name="connsiteX3" fmla="*/ 0 w 2770924"/>
                <a:gd name="connsiteY3" fmla="*/ 137273 h 137273"/>
              </a:gdLst>
              <a:ahLst/>
              <a:cxnLst>
                <a:cxn ang="0">
                  <a:pos x="connsiteX0" y="connsiteY0"/>
                </a:cxn>
                <a:cxn ang="0">
                  <a:pos x="connsiteX1" y="connsiteY1"/>
                </a:cxn>
                <a:cxn ang="0">
                  <a:pos x="connsiteX2" y="connsiteY2"/>
                </a:cxn>
                <a:cxn ang="0">
                  <a:pos x="connsiteX3" y="connsiteY3"/>
                </a:cxn>
              </a:cxnLst>
              <a:rect l="l" t="t" r="r" b="b"/>
              <a:pathLst>
                <a:path w="2770924" h="137273">
                  <a:moveTo>
                    <a:pt x="0" y="0"/>
                  </a:moveTo>
                  <a:lnTo>
                    <a:pt x="2770924" y="0"/>
                  </a:lnTo>
                  <a:lnTo>
                    <a:pt x="2770924" y="137273"/>
                  </a:lnTo>
                  <a:lnTo>
                    <a:pt x="0" y="137273"/>
                  </a:lnTo>
                  <a:close/>
                </a:path>
              </a:pathLst>
            </a:custGeom>
            <a:solidFill>
              <a:srgbClr val="000000"/>
            </a:solidFill>
            <a:ln w="69255" cap="flat">
              <a:noFill/>
              <a:prstDash val="solid"/>
              <a:miter/>
            </a:ln>
          </p:spPr>
          <p:txBody>
            <a:bodyPr rtlCol="0" anchor="ctr"/>
            <a:lstStyle/>
            <a:p>
              <a:pPr algn="just" defTabSz="217719" fontAlgn="base">
                <a:spcBef>
                  <a:spcPct val="0"/>
                </a:spcBef>
                <a:spcAft>
                  <a:spcPct val="0"/>
                </a:spcAft>
              </a:pPr>
              <a:endParaRPr lang="en-US" sz="429">
                <a:solidFill>
                  <a:srgbClr val="000000"/>
                </a:solidFill>
                <a:latin typeface="Arial" charset="0"/>
                <a:ea typeface="ＭＳ Ｐゴシック" charset="0"/>
              </a:endParaRPr>
            </a:p>
          </p:txBody>
        </p:sp>
        <p:sp>
          <p:nvSpPr>
            <p:cNvPr id="14" name="Freihandform: Form 13">
              <a:extLst>
                <a:ext uri="{FF2B5EF4-FFF2-40B4-BE49-F238E27FC236}">
                  <a16:creationId xmlns:a16="http://schemas.microsoft.com/office/drawing/2014/main" id="{3E91B023-750B-A9DA-8D40-C7F80129C4B8}"/>
                </a:ext>
              </a:extLst>
            </p:cNvPr>
            <p:cNvSpPr/>
            <p:nvPr/>
          </p:nvSpPr>
          <p:spPr>
            <a:xfrm>
              <a:off x="5887582" y="19579887"/>
              <a:ext cx="2770924" cy="137273"/>
            </a:xfrm>
            <a:custGeom>
              <a:avLst/>
              <a:gdLst>
                <a:gd name="connsiteX0" fmla="*/ 0 w 2770924"/>
                <a:gd name="connsiteY0" fmla="*/ 0 h 137273"/>
                <a:gd name="connsiteX1" fmla="*/ 2770924 w 2770924"/>
                <a:gd name="connsiteY1" fmla="*/ 0 h 137273"/>
                <a:gd name="connsiteX2" fmla="*/ 2770924 w 2770924"/>
                <a:gd name="connsiteY2" fmla="*/ 137273 h 137273"/>
                <a:gd name="connsiteX3" fmla="*/ 0 w 2770924"/>
                <a:gd name="connsiteY3" fmla="*/ 137273 h 137273"/>
              </a:gdLst>
              <a:ahLst/>
              <a:cxnLst>
                <a:cxn ang="0">
                  <a:pos x="connsiteX0" y="connsiteY0"/>
                </a:cxn>
                <a:cxn ang="0">
                  <a:pos x="connsiteX1" y="connsiteY1"/>
                </a:cxn>
                <a:cxn ang="0">
                  <a:pos x="connsiteX2" y="connsiteY2"/>
                </a:cxn>
                <a:cxn ang="0">
                  <a:pos x="connsiteX3" y="connsiteY3"/>
                </a:cxn>
              </a:cxnLst>
              <a:rect l="l" t="t" r="r" b="b"/>
              <a:pathLst>
                <a:path w="2770924" h="137273">
                  <a:moveTo>
                    <a:pt x="0" y="0"/>
                  </a:moveTo>
                  <a:lnTo>
                    <a:pt x="2770924" y="0"/>
                  </a:lnTo>
                  <a:lnTo>
                    <a:pt x="2770924" y="137273"/>
                  </a:lnTo>
                  <a:lnTo>
                    <a:pt x="0" y="137273"/>
                  </a:lnTo>
                  <a:close/>
                </a:path>
              </a:pathLst>
            </a:custGeom>
            <a:solidFill>
              <a:srgbClr val="000000"/>
            </a:solidFill>
            <a:ln w="69255" cap="flat">
              <a:noFill/>
              <a:prstDash val="solid"/>
              <a:miter/>
            </a:ln>
          </p:spPr>
          <p:txBody>
            <a:bodyPr rtlCol="0" anchor="ctr"/>
            <a:lstStyle/>
            <a:p>
              <a:pPr algn="just" defTabSz="217719" fontAlgn="base">
                <a:spcBef>
                  <a:spcPct val="0"/>
                </a:spcBef>
                <a:spcAft>
                  <a:spcPct val="0"/>
                </a:spcAft>
              </a:pPr>
              <a:endParaRPr lang="en-US" sz="429">
                <a:solidFill>
                  <a:srgbClr val="000000"/>
                </a:solidFill>
                <a:latin typeface="Arial" charset="0"/>
                <a:ea typeface="ＭＳ Ｐゴシック" charset="0"/>
              </a:endParaRPr>
            </a:p>
          </p:txBody>
        </p:sp>
        <p:sp>
          <p:nvSpPr>
            <p:cNvPr id="15" name="Freihandform: Form 14">
              <a:extLst>
                <a:ext uri="{FF2B5EF4-FFF2-40B4-BE49-F238E27FC236}">
                  <a16:creationId xmlns:a16="http://schemas.microsoft.com/office/drawing/2014/main" id="{4D5ADB18-1C05-C267-F1B0-D0794FC272EE}"/>
                </a:ext>
              </a:extLst>
            </p:cNvPr>
            <p:cNvSpPr/>
            <p:nvPr/>
          </p:nvSpPr>
          <p:spPr>
            <a:xfrm>
              <a:off x="5887582" y="20128980"/>
              <a:ext cx="2770924" cy="137273"/>
            </a:xfrm>
            <a:custGeom>
              <a:avLst/>
              <a:gdLst>
                <a:gd name="connsiteX0" fmla="*/ 0 w 2770924"/>
                <a:gd name="connsiteY0" fmla="*/ 0 h 137273"/>
                <a:gd name="connsiteX1" fmla="*/ 2770924 w 2770924"/>
                <a:gd name="connsiteY1" fmla="*/ 0 h 137273"/>
                <a:gd name="connsiteX2" fmla="*/ 2770924 w 2770924"/>
                <a:gd name="connsiteY2" fmla="*/ 137273 h 137273"/>
                <a:gd name="connsiteX3" fmla="*/ 0 w 2770924"/>
                <a:gd name="connsiteY3" fmla="*/ 137273 h 137273"/>
              </a:gdLst>
              <a:ahLst/>
              <a:cxnLst>
                <a:cxn ang="0">
                  <a:pos x="connsiteX0" y="connsiteY0"/>
                </a:cxn>
                <a:cxn ang="0">
                  <a:pos x="connsiteX1" y="connsiteY1"/>
                </a:cxn>
                <a:cxn ang="0">
                  <a:pos x="connsiteX2" y="connsiteY2"/>
                </a:cxn>
                <a:cxn ang="0">
                  <a:pos x="connsiteX3" y="connsiteY3"/>
                </a:cxn>
              </a:cxnLst>
              <a:rect l="l" t="t" r="r" b="b"/>
              <a:pathLst>
                <a:path w="2770924" h="137273">
                  <a:moveTo>
                    <a:pt x="0" y="0"/>
                  </a:moveTo>
                  <a:lnTo>
                    <a:pt x="2770924" y="0"/>
                  </a:lnTo>
                  <a:lnTo>
                    <a:pt x="2770924" y="137273"/>
                  </a:lnTo>
                  <a:lnTo>
                    <a:pt x="0" y="137273"/>
                  </a:lnTo>
                  <a:close/>
                </a:path>
              </a:pathLst>
            </a:custGeom>
            <a:solidFill>
              <a:srgbClr val="000000"/>
            </a:solidFill>
            <a:ln w="69255" cap="flat">
              <a:noFill/>
              <a:prstDash val="solid"/>
              <a:miter/>
            </a:ln>
          </p:spPr>
          <p:txBody>
            <a:bodyPr rtlCol="0" anchor="ctr"/>
            <a:lstStyle/>
            <a:p>
              <a:pPr algn="just" defTabSz="217719" fontAlgn="base">
                <a:spcBef>
                  <a:spcPct val="0"/>
                </a:spcBef>
                <a:spcAft>
                  <a:spcPct val="0"/>
                </a:spcAft>
              </a:pPr>
              <a:endParaRPr lang="en-US" sz="429">
                <a:solidFill>
                  <a:srgbClr val="000000"/>
                </a:solidFill>
                <a:latin typeface="Arial" charset="0"/>
                <a:ea typeface="ＭＳ Ｐゴシック" charset="0"/>
              </a:endParaRPr>
            </a:p>
          </p:txBody>
        </p:sp>
        <p:sp>
          <p:nvSpPr>
            <p:cNvPr id="16" name="Freihandform: Form 15">
              <a:extLst>
                <a:ext uri="{FF2B5EF4-FFF2-40B4-BE49-F238E27FC236}">
                  <a16:creationId xmlns:a16="http://schemas.microsoft.com/office/drawing/2014/main" id="{CE8647CB-F17F-8628-8F94-C104EB11C15E}"/>
                </a:ext>
              </a:extLst>
            </p:cNvPr>
            <p:cNvSpPr/>
            <p:nvPr/>
          </p:nvSpPr>
          <p:spPr>
            <a:xfrm>
              <a:off x="5194851" y="15598964"/>
              <a:ext cx="4156386" cy="5490928"/>
            </a:xfrm>
            <a:custGeom>
              <a:avLst/>
              <a:gdLst>
                <a:gd name="connsiteX0" fmla="*/ 0 w 4156386"/>
                <a:gd name="connsiteY0" fmla="*/ 0 h 5490928"/>
                <a:gd name="connsiteX1" fmla="*/ 0 w 4156386"/>
                <a:gd name="connsiteY1" fmla="*/ 5490929 h 5490928"/>
                <a:gd name="connsiteX2" fmla="*/ 4156386 w 4156386"/>
                <a:gd name="connsiteY2" fmla="*/ 5490929 h 5490928"/>
                <a:gd name="connsiteX3" fmla="*/ 4156386 w 4156386"/>
                <a:gd name="connsiteY3" fmla="*/ 1481590 h 5490928"/>
                <a:gd name="connsiteX4" fmla="*/ 2661057 w 4156386"/>
                <a:gd name="connsiteY4" fmla="*/ 0 h 5490928"/>
                <a:gd name="connsiteX5" fmla="*/ 2702829 w 4156386"/>
                <a:gd name="connsiteY5" fmla="*/ 235492 h 5490928"/>
                <a:gd name="connsiteX6" fmla="*/ 3918710 w 4156386"/>
                <a:gd name="connsiteY6" fmla="*/ 1440202 h 5490928"/>
                <a:gd name="connsiteX7" fmla="*/ 3918704 w 4156386"/>
                <a:gd name="connsiteY7" fmla="*/ 1441170 h 5490928"/>
                <a:gd name="connsiteX8" fmla="*/ 3918225 w 4156386"/>
                <a:gd name="connsiteY8" fmla="*/ 1441369 h 5490928"/>
                <a:gd name="connsiteX9" fmla="*/ 2701651 w 4156386"/>
                <a:gd name="connsiteY9" fmla="*/ 1441369 h 5490928"/>
                <a:gd name="connsiteX10" fmla="*/ 2701651 w 4156386"/>
                <a:gd name="connsiteY10" fmla="*/ 235973 h 5490928"/>
                <a:gd name="connsiteX11" fmla="*/ 2702351 w 4156386"/>
                <a:gd name="connsiteY11" fmla="*/ 235293 h 5490928"/>
                <a:gd name="connsiteX12" fmla="*/ 2702829 w 4156386"/>
                <a:gd name="connsiteY12" fmla="*/ 235492 h 5490928"/>
                <a:gd name="connsiteX13" fmla="*/ 138546 w 4156386"/>
                <a:gd name="connsiteY13" fmla="*/ 5353655 h 5490928"/>
                <a:gd name="connsiteX14" fmla="*/ 138546 w 4156386"/>
                <a:gd name="connsiteY14" fmla="*/ 137273 h 5490928"/>
                <a:gd name="connsiteX15" fmla="*/ 2563105 w 4156386"/>
                <a:gd name="connsiteY15" fmla="*/ 137273 h 5490928"/>
                <a:gd name="connsiteX16" fmla="*/ 2563105 w 4156386"/>
                <a:gd name="connsiteY16" fmla="*/ 1578642 h 5490928"/>
                <a:gd name="connsiteX17" fmla="*/ 4017840 w 4156386"/>
                <a:gd name="connsiteY17" fmla="*/ 1578642 h 5490928"/>
                <a:gd name="connsiteX18" fmla="*/ 4017840 w 4156386"/>
                <a:gd name="connsiteY18" fmla="*/ 5353655 h 549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6386" h="5490928">
                  <a:moveTo>
                    <a:pt x="0" y="0"/>
                  </a:moveTo>
                  <a:lnTo>
                    <a:pt x="0" y="5490929"/>
                  </a:lnTo>
                  <a:lnTo>
                    <a:pt x="4156386" y="5490929"/>
                  </a:lnTo>
                  <a:lnTo>
                    <a:pt x="4156386" y="1481590"/>
                  </a:lnTo>
                  <a:lnTo>
                    <a:pt x="2661057" y="0"/>
                  </a:lnTo>
                  <a:close/>
                  <a:moveTo>
                    <a:pt x="2702829" y="235492"/>
                  </a:moveTo>
                  <a:lnTo>
                    <a:pt x="3918710" y="1440202"/>
                  </a:lnTo>
                  <a:cubicBezTo>
                    <a:pt x="3918980" y="1440470"/>
                    <a:pt x="3918974" y="1440909"/>
                    <a:pt x="3918704" y="1441170"/>
                  </a:cubicBezTo>
                  <a:cubicBezTo>
                    <a:pt x="3918572" y="1441293"/>
                    <a:pt x="3918405" y="1441369"/>
                    <a:pt x="3918225" y="1441369"/>
                  </a:cubicBezTo>
                  <a:lnTo>
                    <a:pt x="2701651" y="1441369"/>
                  </a:lnTo>
                  <a:lnTo>
                    <a:pt x="2701651" y="235973"/>
                  </a:lnTo>
                  <a:cubicBezTo>
                    <a:pt x="2701658" y="235595"/>
                    <a:pt x="2701970" y="235293"/>
                    <a:pt x="2702351" y="235293"/>
                  </a:cubicBezTo>
                  <a:cubicBezTo>
                    <a:pt x="2702531" y="235300"/>
                    <a:pt x="2702704" y="235369"/>
                    <a:pt x="2702829" y="235492"/>
                  </a:cubicBezTo>
                  <a:close/>
                  <a:moveTo>
                    <a:pt x="138546" y="5353655"/>
                  </a:moveTo>
                  <a:lnTo>
                    <a:pt x="138546" y="137273"/>
                  </a:lnTo>
                  <a:lnTo>
                    <a:pt x="2563105" y="137273"/>
                  </a:lnTo>
                  <a:lnTo>
                    <a:pt x="2563105" y="1578642"/>
                  </a:lnTo>
                  <a:lnTo>
                    <a:pt x="4017840" y="1578642"/>
                  </a:lnTo>
                  <a:lnTo>
                    <a:pt x="4017840" y="5353655"/>
                  </a:lnTo>
                  <a:close/>
                </a:path>
              </a:pathLst>
            </a:custGeom>
            <a:solidFill>
              <a:srgbClr val="000000"/>
            </a:solidFill>
            <a:ln w="69255" cap="flat">
              <a:noFill/>
              <a:prstDash val="solid"/>
              <a:miter/>
            </a:ln>
          </p:spPr>
          <p:txBody>
            <a:bodyPr rtlCol="0" anchor="ctr"/>
            <a:lstStyle/>
            <a:p>
              <a:pPr algn="just" defTabSz="217719" fontAlgn="base">
                <a:spcBef>
                  <a:spcPct val="0"/>
                </a:spcBef>
                <a:spcAft>
                  <a:spcPct val="0"/>
                </a:spcAft>
              </a:pPr>
              <a:endParaRPr lang="en-US" sz="429">
                <a:solidFill>
                  <a:srgbClr val="000000"/>
                </a:solidFill>
                <a:latin typeface="Arial" charset="0"/>
                <a:ea typeface="ＭＳ Ｐゴシック" charset="0"/>
              </a:endParaRPr>
            </a:p>
          </p:txBody>
        </p:sp>
      </p:grpSp>
      <p:sp>
        <p:nvSpPr>
          <p:cNvPr id="30" name="Textfeld 29">
            <a:extLst>
              <a:ext uri="{FF2B5EF4-FFF2-40B4-BE49-F238E27FC236}">
                <a16:creationId xmlns:a16="http://schemas.microsoft.com/office/drawing/2014/main" id="{90BE2536-1299-5AC3-8C8E-D4864B2B19D2}"/>
              </a:ext>
            </a:extLst>
          </p:cNvPr>
          <p:cNvSpPr txBox="1"/>
          <p:nvPr/>
        </p:nvSpPr>
        <p:spPr>
          <a:xfrm>
            <a:off x="2178422" y="4991162"/>
            <a:ext cx="1076052" cy="532197"/>
          </a:xfrm>
          <a:prstGeom prst="rect">
            <a:avLst/>
          </a:prstGeom>
          <a:solidFill>
            <a:schemeClr val="accent1">
              <a:lumMod val="75000"/>
            </a:schemeClr>
          </a:solidFill>
        </p:spPr>
        <p:txBody>
          <a:bodyPr wrap="square" rtlCol="0" anchor="ctr" anchorCtr="0">
            <a:spAutoFit/>
          </a:bodyPr>
          <a:lstStyle/>
          <a:p>
            <a:pPr defTabSz="217719" fontAlgn="base">
              <a:spcBef>
                <a:spcPct val="0"/>
              </a:spcBef>
              <a:spcAft>
                <a:spcPct val="0"/>
              </a:spcAft>
            </a:pPr>
            <a:r>
              <a:rPr lang="de-DE" sz="1429" b="1" dirty="0">
                <a:solidFill>
                  <a:srgbClr val="000000"/>
                </a:solidFill>
                <a:latin typeface="Arial" charset="0"/>
                <a:ea typeface="ＭＳ Ｐゴシック" charset="0"/>
              </a:rPr>
              <a:t>4 Vignetten</a:t>
            </a:r>
          </a:p>
        </p:txBody>
      </p:sp>
      <p:grpSp>
        <p:nvGrpSpPr>
          <p:cNvPr id="2" name="Gruppieren 1">
            <a:extLst>
              <a:ext uri="{FF2B5EF4-FFF2-40B4-BE49-F238E27FC236}">
                <a16:creationId xmlns:a16="http://schemas.microsoft.com/office/drawing/2014/main" id="{BF8D5117-5CA3-8F39-31F3-49BE3EE7C89F}"/>
              </a:ext>
            </a:extLst>
          </p:cNvPr>
          <p:cNvGrpSpPr/>
          <p:nvPr/>
        </p:nvGrpSpPr>
        <p:grpSpPr>
          <a:xfrm>
            <a:off x="1918360" y="1596803"/>
            <a:ext cx="8524199" cy="1542857"/>
            <a:chOff x="1656314" y="7403720"/>
            <a:chExt cx="35801634" cy="6480000"/>
          </a:xfrm>
        </p:grpSpPr>
        <p:grpSp>
          <p:nvGrpSpPr>
            <p:cNvPr id="31" name="Gruppieren 30">
              <a:extLst>
                <a:ext uri="{FF2B5EF4-FFF2-40B4-BE49-F238E27FC236}">
                  <a16:creationId xmlns:a16="http://schemas.microsoft.com/office/drawing/2014/main" id="{10CD9162-F177-930A-96BA-B4F3A6BD99A3}"/>
                </a:ext>
              </a:extLst>
            </p:cNvPr>
            <p:cNvGrpSpPr/>
            <p:nvPr/>
          </p:nvGrpSpPr>
          <p:grpSpPr>
            <a:xfrm>
              <a:off x="1656314" y="7403720"/>
              <a:ext cx="35801634" cy="6480000"/>
              <a:chOff x="8090232" y="7197995"/>
              <a:chExt cx="35801634" cy="6480000"/>
            </a:xfrm>
          </p:grpSpPr>
          <p:pic>
            <p:nvPicPr>
              <p:cNvPr id="21" name="Grafik 20" descr="Marke Fragezeichen Silhouette">
                <a:extLst>
                  <a:ext uri="{FF2B5EF4-FFF2-40B4-BE49-F238E27FC236}">
                    <a16:creationId xmlns:a16="http://schemas.microsoft.com/office/drawing/2014/main" id="{F6C41324-EF36-AD28-0680-30B5F0CF26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0232" y="7197995"/>
                <a:ext cx="6480000" cy="6480000"/>
              </a:xfrm>
              <a:prstGeom prst="rect">
                <a:avLst/>
              </a:prstGeom>
            </p:spPr>
          </p:pic>
          <p:sp>
            <p:nvSpPr>
              <p:cNvPr id="23" name="Textfeld 22">
                <a:extLst>
                  <a:ext uri="{FF2B5EF4-FFF2-40B4-BE49-F238E27FC236}">
                    <a16:creationId xmlns:a16="http://schemas.microsoft.com/office/drawing/2014/main" id="{2BE2984F-3876-1C78-C107-CF4BD52A3996}"/>
                  </a:ext>
                </a:extLst>
              </p:cNvPr>
              <p:cNvSpPr txBox="1"/>
              <p:nvPr/>
            </p:nvSpPr>
            <p:spPr>
              <a:xfrm>
                <a:off x="15915478" y="8583458"/>
                <a:ext cx="27976388" cy="1287229"/>
              </a:xfrm>
              <a:prstGeom prst="rect">
                <a:avLst/>
              </a:prstGeom>
              <a:solidFill>
                <a:schemeClr val="bg1"/>
              </a:solidFill>
            </p:spPr>
            <p:txBody>
              <a:bodyPr wrap="square" lIns="42857" tIns="42857" rIns="42857" bIns="42857" rtlCol="0" anchor="ctr" anchorCtr="0">
                <a:spAutoFit/>
              </a:bodyPr>
              <a:lstStyle/>
              <a:p>
                <a:pPr defTabSz="217719" fontAlgn="base">
                  <a:spcBef>
                    <a:spcPct val="0"/>
                  </a:spcBef>
                  <a:spcAft>
                    <a:spcPct val="0"/>
                  </a:spcAft>
                </a:pPr>
                <a:r>
                  <a:rPr lang="de-DE" sz="1429" dirty="0">
                    <a:solidFill>
                      <a:srgbClr val="000000"/>
                    </a:solidFill>
                    <a:latin typeface="Arial" charset="0"/>
                    <a:ea typeface="ＭＳ Ｐゴシック" charset="0"/>
                  </a:rPr>
                  <a:t>Warum zeigen Kinder gegenüber anderen Kindern prosoziales Verhalten? </a:t>
                </a:r>
              </a:p>
            </p:txBody>
          </p:sp>
        </p:grpSp>
        <p:sp>
          <p:nvSpPr>
            <p:cNvPr id="32" name="Textfeld 31">
              <a:extLst>
                <a:ext uri="{FF2B5EF4-FFF2-40B4-BE49-F238E27FC236}">
                  <a16:creationId xmlns:a16="http://schemas.microsoft.com/office/drawing/2014/main" id="{AA11DA49-8BE6-F9FD-9903-156A43B9AF3B}"/>
                </a:ext>
              </a:extLst>
            </p:cNvPr>
            <p:cNvSpPr txBox="1"/>
            <p:nvPr/>
          </p:nvSpPr>
          <p:spPr>
            <a:xfrm>
              <a:off x="9481560" y="10872202"/>
              <a:ext cx="27976388" cy="2210943"/>
            </a:xfrm>
            <a:prstGeom prst="rect">
              <a:avLst/>
            </a:prstGeom>
            <a:solidFill>
              <a:schemeClr val="bg1"/>
            </a:solidFill>
          </p:spPr>
          <p:txBody>
            <a:bodyPr wrap="square" lIns="42857" tIns="42857" rIns="42857" bIns="42857" rtlCol="0">
              <a:spAutoFit/>
            </a:bodyPr>
            <a:lstStyle/>
            <a:p>
              <a:pPr defTabSz="217719" fontAlgn="base">
                <a:spcBef>
                  <a:spcPct val="0"/>
                </a:spcBef>
                <a:spcAft>
                  <a:spcPct val="0"/>
                </a:spcAft>
              </a:pPr>
              <a:r>
                <a:rPr lang="de-DE" sz="1429" dirty="0">
                  <a:solidFill>
                    <a:srgbClr val="000000"/>
                  </a:solidFill>
                  <a:latin typeface="Arial" charset="0"/>
                  <a:ea typeface="ＭＳ Ｐゴシック" charset="0"/>
                </a:rPr>
                <a:t>Unterscheiden sich die Gründe zum Zeigen von prosozialem Verhalten gegenüber Kindern mit und </a:t>
              </a:r>
              <a:r>
                <a:rPr lang="de-DE" sz="1429">
                  <a:solidFill>
                    <a:srgbClr val="000000"/>
                  </a:solidFill>
                  <a:latin typeface="Arial" charset="0"/>
                  <a:ea typeface="ＭＳ Ｐゴシック" charset="0"/>
                </a:rPr>
                <a:t>ohne sonderpädagogische</a:t>
              </a:r>
              <a:r>
                <a:rPr lang="de-DE" sz="1429" dirty="0">
                  <a:solidFill>
                    <a:srgbClr val="000000"/>
                  </a:solidFill>
                  <a:latin typeface="Arial" charset="0"/>
                  <a:ea typeface="ＭＳ Ｐゴシック" charset="0"/>
                </a:rPr>
                <a:t>n</a:t>
              </a:r>
              <a:r>
                <a:rPr lang="de-DE" sz="1429">
                  <a:solidFill>
                    <a:srgbClr val="000000"/>
                  </a:solidFill>
                  <a:latin typeface="Arial" charset="0"/>
                  <a:ea typeface="ＭＳ Ｐゴシック" charset="0"/>
                </a:rPr>
                <a:t> </a:t>
              </a:r>
              <a:r>
                <a:rPr lang="de-DE" sz="1429" dirty="0">
                  <a:solidFill>
                    <a:srgbClr val="000000"/>
                  </a:solidFill>
                  <a:latin typeface="Arial" charset="0"/>
                  <a:ea typeface="ＭＳ Ｐゴシック" charset="0"/>
                </a:rPr>
                <a:t>Förderbedarf?  </a:t>
              </a:r>
            </a:p>
          </p:txBody>
        </p:sp>
      </p:grpSp>
      <p:cxnSp>
        <p:nvCxnSpPr>
          <p:cNvPr id="38" name="Gerader Verbinder 37">
            <a:extLst>
              <a:ext uri="{FF2B5EF4-FFF2-40B4-BE49-F238E27FC236}">
                <a16:creationId xmlns:a16="http://schemas.microsoft.com/office/drawing/2014/main" id="{7D3FF5F1-FFC2-5E78-48AA-F4E7D19E91AD}"/>
              </a:ext>
            </a:extLst>
          </p:cNvPr>
          <p:cNvCxnSpPr/>
          <p:nvPr/>
        </p:nvCxnSpPr>
        <p:spPr>
          <a:xfrm>
            <a:off x="1524000" y="3240408"/>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39" name="Tabelle 38">
            <a:extLst>
              <a:ext uri="{FF2B5EF4-FFF2-40B4-BE49-F238E27FC236}">
                <a16:creationId xmlns:a16="http://schemas.microsoft.com/office/drawing/2014/main" id="{5FA48EA6-44C7-02CB-51F5-38C525022F31}"/>
              </a:ext>
            </a:extLst>
          </p:cNvPr>
          <p:cNvGraphicFramePr>
            <a:graphicFrameLocks noGrp="1"/>
          </p:cNvGraphicFramePr>
          <p:nvPr>
            <p:extLst/>
          </p:nvPr>
        </p:nvGraphicFramePr>
        <p:xfrm>
          <a:off x="5384492" y="3588634"/>
          <a:ext cx="5058067" cy="1849366"/>
        </p:xfrm>
        <a:graphic>
          <a:graphicData uri="http://schemas.openxmlformats.org/drawingml/2006/table">
            <a:tbl>
              <a:tblPr firstRow="1" bandRow="1">
                <a:tableStyleId>{5C22544A-7EE6-4342-B048-85BDC9FD1C3A}</a:tableStyleId>
              </a:tblPr>
              <a:tblGrid>
                <a:gridCol w="857238">
                  <a:extLst>
                    <a:ext uri="{9D8B030D-6E8A-4147-A177-3AD203B41FA5}">
                      <a16:colId xmlns:a16="http://schemas.microsoft.com/office/drawing/2014/main" val="3162367739"/>
                    </a:ext>
                  </a:extLst>
                </a:gridCol>
                <a:gridCol w="4200829">
                  <a:extLst>
                    <a:ext uri="{9D8B030D-6E8A-4147-A177-3AD203B41FA5}">
                      <a16:colId xmlns:a16="http://schemas.microsoft.com/office/drawing/2014/main" val="2617485061"/>
                    </a:ext>
                  </a:extLst>
                </a:gridCol>
              </a:tblGrid>
              <a:tr h="462256">
                <a:tc gridSpan="2">
                  <a:txBody>
                    <a:bodyPr/>
                    <a:lstStyle/>
                    <a:p>
                      <a:r>
                        <a:rPr lang="de-DE" sz="1400" b="1" noProof="0" dirty="0">
                          <a:solidFill>
                            <a:schemeClr val="tx1"/>
                          </a:solidFill>
                        </a:rPr>
                        <a:t>Handlungsgründe</a:t>
                      </a:r>
                    </a:p>
                  </a:txBody>
                  <a:tcPr marL="21771" marR="21771" marT="10886" marB="10886" anchor="ctr"/>
                </a:tc>
                <a:tc hMerge="1">
                  <a:txBody>
                    <a:bodyPr/>
                    <a:lstStyle/>
                    <a:p>
                      <a:endParaRPr lang="de-DE" sz="6000" b="0" noProof="0" dirty="0">
                        <a:solidFill>
                          <a:schemeClr val="tx1"/>
                        </a:solidFill>
                      </a:endParaRPr>
                    </a:p>
                  </a:txBody>
                  <a:tcPr anchor="ctr"/>
                </a:tc>
                <a:extLst>
                  <a:ext uri="{0D108BD9-81ED-4DB2-BD59-A6C34878D82A}">
                    <a16:rowId xmlns:a16="http://schemas.microsoft.com/office/drawing/2014/main" val="2941154250"/>
                  </a:ext>
                </a:extLst>
              </a:tr>
              <a:tr h="462370">
                <a:tc>
                  <a:txBody>
                    <a:bodyPr/>
                    <a:lstStyle/>
                    <a:p>
                      <a:r>
                        <a:rPr lang="de-DE" sz="1400" b="0" noProof="0" dirty="0">
                          <a:solidFill>
                            <a:schemeClr val="tx1"/>
                          </a:solidFill>
                        </a:rPr>
                        <a:t>External</a:t>
                      </a:r>
                    </a:p>
                    <a:p>
                      <a:r>
                        <a:rPr lang="de-DE" sz="1000" b="0" noProof="0" dirty="0">
                          <a:solidFill>
                            <a:schemeClr val="tx1"/>
                          </a:solidFill>
                        </a:rPr>
                        <a:t>(3 Items)</a:t>
                      </a:r>
                    </a:p>
                  </a:txBody>
                  <a:tcPr marL="21771" marR="21771" marT="10886" marB="10886" anchor="ctr"/>
                </a:tc>
                <a:tc>
                  <a:txBody>
                    <a:bodyPr/>
                    <a:lstStyle/>
                    <a:p>
                      <a:r>
                        <a:rPr lang="de-DE" sz="1400" b="0" noProof="0" dirty="0">
                          <a:solidFill>
                            <a:schemeClr val="tx1"/>
                          </a:solidFill>
                        </a:rPr>
                        <a:t>…weil ich es muss. </a:t>
                      </a:r>
                    </a:p>
                  </a:txBody>
                  <a:tcPr marL="21771" marR="21771" marT="10886" marB="10886" anchor="ctr"/>
                </a:tc>
                <a:extLst>
                  <a:ext uri="{0D108BD9-81ED-4DB2-BD59-A6C34878D82A}">
                    <a16:rowId xmlns:a16="http://schemas.microsoft.com/office/drawing/2014/main" val="2196135528"/>
                  </a:ext>
                </a:extLst>
              </a:tr>
              <a:tr h="462370">
                <a:tc>
                  <a:txBody>
                    <a:bodyPr/>
                    <a:lstStyle/>
                    <a:p>
                      <a:r>
                        <a:rPr lang="de-DE" sz="1400" b="0" noProof="0" dirty="0">
                          <a:solidFill>
                            <a:schemeClr val="tx1"/>
                          </a:solidFill>
                        </a:rPr>
                        <a:t>Introjiziert</a:t>
                      </a:r>
                    </a:p>
                    <a:p>
                      <a:r>
                        <a:rPr lang="de-DE" sz="1000" b="0" noProof="0" dirty="0">
                          <a:solidFill>
                            <a:schemeClr val="tx1"/>
                          </a:solidFill>
                        </a:rPr>
                        <a:t>(4 Items)</a:t>
                      </a:r>
                    </a:p>
                  </a:txBody>
                  <a:tcPr marL="21771" marR="21771" marT="10886" marB="10886" anchor="ctr"/>
                </a:tc>
                <a:tc>
                  <a:txBody>
                    <a:bodyPr/>
                    <a:lstStyle/>
                    <a:p>
                      <a:r>
                        <a:rPr lang="de-DE" sz="1400" b="0" noProof="0" dirty="0">
                          <a:solidFill>
                            <a:schemeClr val="tx1"/>
                          </a:solidFill>
                        </a:rPr>
                        <a:t>…weil ich möchte, dass die anderen mich mögen.</a:t>
                      </a:r>
                    </a:p>
                  </a:txBody>
                  <a:tcPr marL="21771" marR="21771" marT="10886" marB="10886" anchor="ctr"/>
                </a:tc>
                <a:extLst>
                  <a:ext uri="{0D108BD9-81ED-4DB2-BD59-A6C34878D82A}">
                    <a16:rowId xmlns:a16="http://schemas.microsoft.com/office/drawing/2014/main" val="448200583"/>
                  </a:ext>
                </a:extLst>
              </a:tr>
              <a:tr h="462370">
                <a:tc>
                  <a:txBody>
                    <a:bodyPr/>
                    <a:lstStyle/>
                    <a:p>
                      <a:r>
                        <a:rPr lang="de-DE" sz="1400" b="0" noProof="0" dirty="0">
                          <a:solidFill>
                            <a:schemeClr val="tx1"/>
                          </a:solidFill>
                        </a:rPr>
                        <a:t>Internal</a:t>
                      </a:r>
                      <a:br>
                        <a:rPr lang="de-DE" sz="1400" b="0" noProof="0" dirty="0">
                          <a:solidFill>
                            <a:schemeClr val="tx1"/>
                          </a:solidFill>
                        </a:rPr>
                      </a:br>
                      <a:r>
                        <a:rPr lang="de-DE" sz="1000" b="0" noProof="0" dirty="0">
                          <a:solidFill>
                            <a:schemeClr val="tx1"/>
                          </a:solidFill>
                        </a:rPr>
                        <a:t>(5 Items)</a:t>
                      </a:r>
                    </a:p>
                  </a:txBody>
                  <a:tcPr marL="21771" marR="21771" marT="10886" marB="10886" anchor="ctr"/>
                </a:tc>
                <a:tc>
                  <a:txBody>
                    <a:bodyPr/>
                    <a:lstStyle/>
                    <a:p>
                      <a:r>
                        <a:rPr lang="de-DE" sz="1400" b="0" noProof="0" dirty="0">
                          <a:solidFill>
                            <a:schemeClr val="tx1"/>
                          </a:solidFill>
                        </a:rPr>
                        <a:t>…weil ich es von mir aus will. </a:t>
                      </a:r>
                    </a:p>
                  </a:txBody>
                  <a:tcPr marL="21771" marR="21771" marT="10886" marB="10886" anchor="ctr"/>
                </a:tc>
                <a:extLst>
                  <a:ext uri="{0D108BD9-81ED-4DB2-BD59-A6C34878D82A}">
                    <a16:rowId xmlns:a16="http://schemas.microsoft.com/office/drawing/2014/main" val="4139730900"/>
                  </a:ext>
                </a:extLst>
              </a:tr>
            </a:tbl>
          </a:graphicData>
        </a:graphic>
      </p:graphicFrame>
      <p:sp>
        <p:nvSpPr>
          <p:cNvPr id="20" name="Textfeld 19">
            <a:extLst>
              <a:ext uri="{FF2B5EF4-FFF2-40B4-BE49-F238E27FC236}">
                <a16:creationId xmlns:a16="http://schemas.microsoft.com/office/drawing/2014/main" id="{7F08B64B-D629-2560-87A8-9C8BA9963499}"/>
              </a:ext>
            </a:extLst>
          </p:cNvPr>
          <p:cNvSpPr txBox="1"/>
          <p:nvPr/>
        </p:nvSpPr>
        <p:spPr>
          <a:xfrm>
            <a:off x="2152195" y="5855390"/>
            <a:ext cx="4671539" cy="711413"/>
          </a:xfrm>
          <a:prstGeom prst="rect">
            <a:avLst/>
          </a:prstGeom>
          <a:noFill/>
        </p:spPr>
        <p:txBody>
          <a:bodyPr wrap="square">
            <a:spAutoFit/>
          </a:bodyPr>
          <a:lstStyle/>
          <a:p>
            <a:pPr marL="136072" indent="-136072" algn="just" defTabSz="217719" fontAlgn="base">
              <a:lnSpc>
                <a:spcPct val="150000"/>
              </a:lnSpc>
              <a:spcBef>
                <a:spcPct val="0"/>
              </a:spcBef>
              <a:spcAft>
                <a:spcPct val="0"/>
              </a:spcAft>
              <a:buFont typeface="Arial" panose="020B0604020202020204" pitchFamily="34" charset="0"/>
              <a:buChar char="►"/>
            </a:pPr>
            <a:r>
              <a:rPr lang="de-DE" sz="1429" dirty="0">
                <a:solidFill>
                  <a:srgbClr val="000000"/>
                </a:solidFill>
                <a:latin typeface="Arial" charset="0"/>
                <a:ea typeface="ＭＳ Ｐゴシック" charset="0"/>
              </a:rPr>
              <a:t>Hauptkomponentenanalyse mit SPSS</a:t>
            </a:r>
          </a:p>
          <a:p>
            <a:pPr marL="136072" indent="-136072" algn="just" defTabSz="217719" fontAlgn="base">
              <a:lnSpc>
                <a:spcPct val="150000"/>
              </a:lnSpc>
              <a:spcBef>
                <a:spcPct val="0"/>
              </a:spcBef>
              <a:spcAft>
                <a:spcPct val="0"/>
              </a:spcAft>
              <a:buFont typeface="Arial" panose="020B0604020202020204" pitchFamily="34" charset="0"/>
              <a:buChar char="►"/>
            </a:pPr>
            <a:r>
              <a:rPr lang="de-DE" sz="1429" dirty="0">
                <a:solidFill>
                  <a:srgbClr val="000000"/>
                </a:solidFill>
                <a:latin typeface="Arial" charset="0"/>
                <a:ea typeface="ＭＳ Ｐゴシック" charset="0"/>
              </a:rPr>
              <a:t>T-Test für abhängige Stichproben mit SPSS</a:t>
            </a:r>
          </a:p>
        </p:txBody>
      </p:sp>
      <p:sp>
        <p:nvSpPr>
          <p:cNvPr id="34" name="Rechteck 33">
            <a:extLst>
              <a:ext uri="{FF2B5EF4-FFF2-40B4-BE49-F238E27FC236}">
                <a16:creationId xmlns:a16="http://schemas.microsoft.com/office/drawing/2014/main" id="{D2458BFC-E326-48BF-B015-452E7608F974}"/>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rPr>
              <a:t>3</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8A235BA-8EB5-4AE8-AA69-9F82CF4CE404}"/>
              </a:ext>
            </a:extLst>
          </p:cNvPr>
          <p:cNvSpPr/>
          <p:nvPr/>
        </p:nvSpPr>
        <p:spPr>
          <a:xfrm>
            <a:off x="0" y="0"/>
            <a:ext cx="12192000" cy="685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6099DB8-EEA4-4B36-819A-C3D2AC770FA7}"/>
              </a:ext>
            </a:extLst>
          </p:cNvPr>
          <p:cNvSpPr/>
          <p:nvPr/>
        </p:nvSpPr>
        <p:spPr>
          <a:xfrm>
            <a:off x="288370" y="186557"/>
            <a:ext cx="11694694" cy="65213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819389-BE5E-4F19-92AE-97C03E0BAF0F}"/>
              </a:ext>
            </a:extLst>
          </p:cNvPr>
          <p:cNvSpPr>
            <a:spLocks noGrp="1"/>
          </p:cNvSpPr>
          <p:nvPr>
            <p:ph type="ctrTitle"/>
          </p:nvPr>
        </p:nvSpPr>
        <p:spPr>
          <a:xfrm>
            <a:off x="2271395" y="412472"/>
            <a:ext cx="7093791" cy="1857918"/>
          </a:xfrm>
        </p:spPr>
        <p:txBody>
          <a:bodyPr>
            <a:noAutofit/>
          </a:bodyPr>
          <a:lstStyle/>
          <a:p>
            <a:pPr>
              <a:spcAft>
                <a:spcPts val="800"/>
              </a:spcAft>
            </a:pPr>
            <a:r>
              <a:rPr lang="en-US" sz="2400" b="1" dirty="0">
                <a:solidFill>
                  <a:schemeClr val="accent6">
                    <a:lumMod val="75000"/>
                  </a:schemeClr>
                </a:solidFill>
                <a:effectLst/>
                <a:latin typeface="Garamond" panose="02020404030301010803" pitchFamily="18" charset="0"/>
                <a:ea typeface="Calibri" panose="020F0502020204030204" pitchFamily="34" charset="0"/>
                <a:cs typeface="Arial" panose="020B0604020202020204" pitchFamily="34" charset="0"/>
              </a:rPr>
              <a:t>Social-emotional components of anti-bullying interventions to protect children with special needs (CWSNs) </a:t>
            </a:r>
            <a:br>
              <a:rPr lang="en-US" sz="2400" b="1" dirty="0">
                <a:solidFill>
                  <a:schemeClr val="accent6">
                    <a:lumMod val="75000"/>
                  </a:schemeClr>
                </a:solidFill>
                <a:effectLst/>
                <a:latin typeface="Garamond" panose="02020404030301010803" pitchFamily="18" charset="0"/>
                <a:ea typeface="Calibri" panose="020F0502020204030204" pitchFamily="34" charset="0"/>
                <a:cs typeface="Arial" panose="020B0604020202020204" pitchFamily="34" charset="0"/>
              </a:rPr>
            </a:br>
            <a:r>
              <a:rPr lang="en-US" sz="2400" b="1" dirty="0">
                <a:solidFill>
                  <a:schemeClr val="accent6">
                    <a:lumMod val="75000"/>
                  </a:schemeClr>
                </a:solidFill>
                <a:effectLst/>
                <a:latin typeface="Garamond" panose="02020404030301010803" pitchFamily="18" charset="0"/>
                <a:ea typeface="Calibri" panose="020F0502020204030204" pitchFamily="34" charset="0"/>
                <a:cs typeface="Arial" panose="020B0604020202020204" pitchFamily="34" charset="0"/>
              </a:rPr>
              <a:t>and from migrant/ethnic minority backgrounds from bullying and victimization</a:t>
            </a:r>
            <a:br>
              <a:rPr lang="de-DE" sz="2400" b="1" dirty="0">
                <a:solidFill>
                  <a:schemeClr val="accent6">
                    <a:lumMod val="75000"/>
                  </a:schemeClr>
                </a:solidFill>
                <a:effectLst/>
                <a:latin typeface="Garamond" panose="02020404030301010803" pitchFamily="18" charset="0"/>
                <a:ea typeface="Calibri" panose="020F0502020204030204" pitchFamily="34" charset="0"/>
                <a:cs typeface="Arial" panose="020B0604020202020204" pitchFamily="34" charset="0"/>
              </a:rPr>
            </a:br>
            <a:endParaRPr lang="de-DE" sz="2400" dirty="0">
              <a:solidFill>
                <a:schemeClr val="accent6">
                  <a:lumMod val="75000"/>
                </a:schemeClr>
              </a:solidFill>
            </a:endParaRPr>
          </a:p>
        </p:txBody>
      </p:sp>
      <p:sp>
        <p:nvSpPr>
          <p:cNvPr id="3" name="Subtitle 2">
            <a:extLst>
              <a:ext uri="{FF2B5EF4-FFF2-40B4-BE49-F238E27FC236}">
                <a16:creationId xmlns:a16="http://schemas.microsoft.com/office/drawing/2014/main" id="{E3635914-E2AB-4C09-A5CC-7086C8675859}"/>
              </a:ext>
            </a:extLst>
          </p:cNvPr>
          <p:cNvSpPr>
            <a:spLocks noGrp="1"/>
          </p:cNvSpPr>
          <p:nvPr>
            <p:ph type="subTitle" idx="1"/>
          </p:nvPr>
        </p:nvSpPr>
        <p:spPr>
          <a:xfrm>
            <a:off x="825844" y="5985627"/>
            <a:ext cx="5359623" cy="634308"/>
          </a:xfrm>
        </p:spPr>
        <p:txBody>
          <a:bodyPr>
            <a:normAutofit/>
          </a:bodyPr>
          <a:lstStyle/>
          <a:p>
            <a:endParaRPr lang="de-DE" sz="1600" dirty="0">
              <a:solidFill>
                <a:schemeClr val="accent6">
                  <a:lumMod val="50000"/>
                </a:schemeClr>
              </a:solidFill>
            </a:endParaRPr>
          </a:p>
        </p:txBody>
      </p:sp>
      <p:pic>
        <p:nvPicPr>
          <p:cNvPr id="5" name="Grafik 92">
            <a:extLst>
              <a:ext uri="{FF2B5EF4-FFF2-40B4-BE49-F238E27FC236}">
                <a16:creationId xmlns:a16="http://schemas.microsoft.com/office/drawing/2014/main" id="{9273BEC7-2EC6-4C27-99CB-209F3023EA7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509760" y="465121"/>
            <a:ext cx="1768030" cy="586361"/>
          </a:xfrm>
          <a:prstGeom prst="rect">
            <a:avLst/>
          </a:prstGeom>
          <a:noFill/>
        </p:spPr>
      </p:pic>
      <p:pic>
        <p:nvPicPr>
          <p:cNvPr id="6" name="Grafik 8">
            <a:extLst>
              <a:ext uri="{FF2B5EF4-FFF2-40B4-BE49-F238E27FC236}">
                <a16:creationId xmlns:a16="http://schemas.microsoft.com/office/drawing/2014/main" id="{68662AF6-F22D-4F25-9AC3-ABD3AFC51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760" y="335472"/>
            <a:ext cx="1471923" cy="885465"/>
          </a:xfrm>
          <a:prstGeom prst="rect">
            <a:avLst/>
          </a:prstGeom>
          <a:noFill/>
        </p:spPr>
      </p:pic>
      <p:pic>
        <p:nvPicPr>
          <p:cNvPr id="1030" name="Picture 6" descr="Cartoon People Character Design Sad Young Disabled Woman Sitting In A Wheel  Chair With Both Hands Covering Her Face Stock Illustration - Download Image  Now - iStock">
            <a:extLst>
              <a:ext uri="{FF2B5EF4-FFF2-40B4-BE49-F238E27FC236}">
                <a16:creationId xmlns:a16="http://schemas.microsoft.com/office/drawing/2014/main" id="{AFDD53DC-B52B-4235-8FC9-769DC2D62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00" y="3266739"/>
            <a:ext cx="2218330" cy="2155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abled Boy Wheelchair Sad Stock ...">
            <a:extLst>
              <a:ext uri="{FF2B5EF4-FFF2-40B4-BE49-F238E27FC236}">
                <a16:creationId xmlns:a16="http://schemas.microsoft.com/office/drawing/2014/main" id="{BDCFD8A5-6BC4-4942-99D2-142D61CBA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037" y="3204519"/>
            <a:ext cx="1968805" cy="26284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60+ Free Sad Boy &amp; Boy animated GIFs and Stickers - Pixabay">
            <a:extLst>
              <a:ext uri="{FF2B5EF4-FFF2-40B4-BE49-F238E27FC236}">
                <a16:creationId xmlns:a16="http://schemas.microsoft.com/office/drawing/2014/main" id="{0A91891F-3855-4AB7-BBE5-3F4C638F6A0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19425" y="3041037"/>
            <a:ext cx="1375436" cy="2445221"/>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id="{97DDE413-D1E8-470B-BFB2-D1056B536772}"/>
              </a:ext>
            </a:extLst>
          </p:cNvPr>
          <p:cNvSpPr/>
          <p:nvPr/>
        </p:nvSpPr>
        <p:spPr>
          <a:xfrm>
            <a:off x="488667" y="1794659"/>
            <a:ext cx="1983066" cy="1289199"/>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5ED1D0F-B2B6-4052-8A48-CB79717AF4A1}"/>
              </a:ext>
            </a:extLst>
          </p:cNvPr>
          <p:cNvSpPr txBox="1"/>
          <p:nvPr/>
        </p:nvSpPr>
        <p:spPr>
          <a:xfrm>
            <a:off x="633505" y="1994010"/>
            <a:ext cx="1829710"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 have been </a:t>
            </a:r>
            <a:r>
              <a:rPr kumimoji="0" lang="en-US" sz="1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1.5 to 2 times more</a:t>
            </a:r>
            <a:r>
              <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likely to experience bullying compared to </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my</a:t>
            </a:r>
            <a:r>
              <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peers.</a:t>
            </a:r>
            <a:endParaRPr kumimoji="0" lang="de-DE"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2" name="Speech Bubble: Oval 21">
            <a:extLst>
              <a:ext uri="{FF2B5EF4-FFF2-40B4-BE49-F238E27FC236}">
                <a16:creationId xmlns:a16="http://schemas.microsoft.com/office/drawing/2014/main" id="{C675A649-2E8A-4A5F-97CF-D98B9520AA6B}"/>
              </a:ext>
            </a:extLst>
          </p:cNvPr>
          <p:cNvSpPr/>
          <p:nvPr/>
        </p:nvSpPr>
        <p:spPr>
          <a:xfrm>
            <a:off x="2709995" y="2044192"/>
            <a:ext cx="2092942" cy="114261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7B67A7F-ACA8-457D-9C60-6437B8DA9E18}"/>
              </a:ext>
            </a:extLst>
          </p:cNvPr>
          <p:cNvSpPr txBox="1"/>
          <p:nvPr/>
        </p:nvSpPr>
        <p:spPr>
          <a:xfrm>
            <a:off x="2915367" y="2155112"/>
            <a:ext cx="189020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 experience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5–15% </a:t>
            </a: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higher rates of racial bullying because of my ethnicity.</a:t>
            </a:r>
            <a:endParaRPr kumimoji="0" lang="de-DE"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5" name="Thought Bubble: Cloud 14">
            <a:extLst>
              <a:ext uri="{FF2B5EF4-FFF2-40B4-BE49-F238E27FC236}">
                <a16:creationId xmlns:a16="http://schemas.microsoft.com/office/drawing/2014/main" id="{2DA4F1DD-28A4-4B52-B11D-2D63F10D4AD2}"/>
              </a:ext>
            </a:extLst>
          </p:cNvPr>
          <p:cNvSpPr/>
          <p:nvPr/>
        </p:nvSpPr>
        <p:spPr>
          <a:xfrm>
            <a:off x="5082978" y="2270390"/>
            <a:ext cx="2055832" cy="1647092"/>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CA11B21-1204-44FB-A58B-2FEA08ADCF3A}"/>
              </a:ext>
            </a:extLst>
          </p:cNvPr>
          <p:cNvSpPr txBox="1"/>
          <p:nvPr/>
        </p:nvSpPr>
        <p:spPr>
          <a:xfrm>
            <a:off x="5348206" y="2509884"/>
            <a:ext cx="147054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What about me? I am part of a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minority</a:t>
            </a: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group and also live with a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disability.</a:t>
            </a:r>
            <a:endParaRPr kumimoji="0" lang="de-DE"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6" name="Picture 25">
            <a:extLst>
              <a:ext uri="{FF2B5EF4-FFF2-40B4-BE49-F238E27FC236}">
                <a16:creationId xmlns:a16="http://schemas.microsoft.com/office/drawing/2014/main" id="{61D5A294-1BA0-4FF3-B188-715D16BC6E32}"/>
              </a:ext>
            </a:extLst>
          </p:cNvPr>
          <p:cNvPicPr>
            <a:picLocks noChangeAspect="1"/>
          </p:cNvPicPr>
          <p:nvPr/>
        </p:nvPicPr>
        <p:blipFill rotWithShape="1">
          <a:blip r:embed="rId7"/>
          <a:srcRect t="5346" b="5547"/>
          <a:stretch/>
        </p:blipFill>
        <p:spPr>
          <a:xfrm>
            <a:off x="7746441" y="2353912"/>
            <a:ext cx="4086795" cy="3921760"/>
          </a:xfrm>
          <a:prstGeom prst="rect">
            <a:avLst/>
          </a:prstGeom>
        </p:spPr>
      </p:pic>
      <p:sp>
        <p:nvSpPr>
          <p:cNvPr id="34" name="Arrow: Right 33">
            <a:extLst>
              <a:ext uri="{FF2B5EF4-FFF2-40B4-BE49-F238E27FC236}">
                <a16:creationId xmlns:a16="http://schemas.microsoft.com/office/drawing/2014/main" id="{9AC1DF18-508A-42C9-BE00-6316CBEEA508}"/>
              </a:ext>
            </a:extLst>
          </p:cNvPr>
          <p:cNvSpPr/>
          <p:nvPr/>
        </p:nvSpPr>
        <p:spPr>
          <a:xfrm>
            <a:off x="5347496" y="4234763"/>
            <a:ext cx="2602379" cy="817777"/>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mn-ea"/>
                <a:cs typeface="+mn-cs"/>
              </a:rPr>
              <a:t>The Potential Solution</a:t>
            </a:r>
            <a:endParaRPr kumimoji="0" lang="de-DE"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3C142610-92D1-4D78-AFD1-B8AE94D52155}"/>
              </a:ext>
            </a:extLst>
          </p:cNvPr>
          <p:cNvSpPr/>
          <p:nvPr/>
        </p:nvSpPr>
        <p:spPr>
          <a:xfrm>
            <a:off x="367831" y="5955692"/>
            <a:ext cx="7582044" cy="817778"/>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lumMod val="50000"/>
                  </a:srgbClr>
                </a:solidFill>
                <a:effectLst/>
                <a:uLnTx/>
                <a:uFillTx/>
                <a:latin typeface="Garamond" panose="02020404030301010803" pitchFamily="18" charset="0"/>
                <a:ea typeface="+mn-ea"/>
                <a:cs typeface="+mn-cs"/>
              </a:rPr>
              <a:t>Poster Presentation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FFC000">
                    <a:lumMod val="50000"/>
                  </a:srgbClr>
                </a:solidFill>
                <a:effectLst/>
                <a:uLnTx/>
                <a:uFillTx/>
                <a:latin typeface="Garamond" panose="02020404030301010803" pitchFamily="18" charset="0"/>
                <a:ea typeface="+mn-ea"/>
                <a:cs typeface="+mn-cs"/>
              </a:rPr>
              <a:t>Sohni</a:t>
            </a:r>
            <a:r>
              <a:rPr kumimoji="0" lang="de-DE" sz="1800" b="1" i="0" u="none" strike="noStrike" kern="1200" cap="none" spc="0" normalizeH="0" baseline="0" noProof="0" dirty="0">
                <a:ln>
                  <a:noFill/>
                </a:ln>
                <a:solidFill>
                  <a:srgbClr val="FFC000">
                    <a:lumMod val="50000"/>
                  </a:srgbClr>
                </a:solidFill>
                <a:effectLst/>
                <a:uLnTx/>
                <a:uFillTx/>
                <a:latin typeface="Garamond" panose="02020404030301010803" pitchFamily="18" charset="0"/>
                <a:ea typeface="+mn-ea"/>
                <a:cs typeface="+mn-cs"/>
              </a:rPr>
              <a:t> Siddiqui &amp; Gino Casale</a:t>
            </a:r>
            <a:br>
              <a:rPr kumimoji="0" lang="de-DE" sz="1800" b="0" i="0" u="none" strike="noStrike" kern="1200" cap="none" spc="0" normalizeH="0" baseline="0" noProof="0" dirty="0">
                <a:ln>
                  <a:noFill/>
                </a:ln>
                <a:solidFill>
                  <a:srgbClr val="FFC000">
                    <a:lumMod val="50000"/>
                  </a:srgbClr>
                </a:solidFill>
                <a:effectLst/>
                <a:uLnTx/>
                <a:uFillTx/>
                <a:latin typeface="Garamond" panose="02020404030301010803" pitchFamily="18" charset="0"/>
                <a:ea typeface="+mn-ea"/>
                <a:cs typeface="+mn-cs"/>
              </a:rPr>
            </a:br>
            <a:r>
              <a:rPr kumimoji="0" lang="de-DE" sz="1800" b="0" i="0" u="none" strike="noStrike" kern="1200" cap="none" spc="0" normalizeH="0" baseline="0" noProof="0" dirty="0">
                <a:ln>
                  <a:noFill/>
                </a:ln>
                <a:solidFill>
                  <a:srgbClr val="FFC000">
                    <a:lumMod val="50000"/>
                  </a:srgbClr>
                </a:solidFill>
                <a:effectLst/>
                <a:uLnTx/>
                <a:uFillTx/>
                <a:latin typeface="Garamond" panose="02020404030301010803" pitchFamily="18" charset="0"/>
                <a:ea typeface="+mn-ea"/>
                <a:cs typeface="Calibri Light" panose="020F0302020204030204" pitchFamily="34" charset="0"/>
              </a:rPr>
              <a:t>Bergische Universität Wuppertal - Institut für Bildungsforschung</a:t>
            </a:r>
            <a:br>
              <a:rPr kumimoji="0" lang="de-DE" sz="1800" b="0" i="0" u="none" strike="noStrike" kern="1200" cap="none" spc="0" normalizeH="0" baseline="0" noProof="0" dirty="0">
                <a:ln>
                  <a:noFill/>
                </a:ln>
                <a:solidFill>
                  <a:srgbClr val="FFC000">
                    <a:lumMod val="50000"/>
                  </a:srgbClr>
                </a:solidFill>
                <a:effectLst/>
                <a:uLnTx/>
                <a:uFillTx/>
                <a:latin typeface="Garamond" panose="02020404030301010803" pitchFamily="18" charset="0"/>
                <a:ea typeface="+mn-ea"/>
                <a:cs typeface="Calibri Light" panose="020F0302020204030204" pitchFamily="34" charset="0"/>
              </a:rPr>
            </a:br>
            <a:endParaRPr kumimoji="0" lang="de-DE" sz="1800" b="0" i="0" u="none" strike="noStrike" kern="1200" cap="none" spc="0" normalizeH="0" baseline="0" noProof="0" dirty="0">
              <a:ln>
                <a:noFill/>
              </a:ln>
              <a:solidFill>
                <a:srgbClr val="FFC000">
                  <a:lumMod val="50000"/>
                </a:srgb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hteck 19">
            <a:extLst>
              <a:ext uri="{FF2B5EF4-FFF2-40B4-BE49-F238E27FC236}">
                <a16:creationId xmlns:a16="http://schemas.microsoft.com/office/drawing/2014/main" id="{F52D0DAE-CB19-4642-A673-6760471EB2BE}"/>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rPr>
              <a:t>4</a:t>
            </a:r>
          </a:p>
        </p:txBody>
      </p:sp>
    </p:spTree>
    <p:extLst>
      <p:ext uri="{BB962C8B-B14F-4D97-AF65-F5344CB8AC3E}">
        <p14:creationId xmlns:p14="http://schemas.microsoft.com/office/powerpoint/2010/main" val="16244335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EC5D1DE-C408-4AE8-A6A7-2F895183FCA9}"/>
              </a:ext>
            </a:extLst>
          </p:cNvPr>
          <p:cNvSpPr>
            <a:spLocks noGrp="1"/>
          </p:cNvSpPr>
          <p:nvPr>
            <p:ph type="body" sz="quarter" idx="13"/>
          </p:nvPr>
        </p:nvSpPr>
        <p:spPr>
          <a:xfrm>
            <a:off x="544761" y="259605"/>
            <a:ext cx="11102679" cy="1543795"/>
          </a:xfrm>
        </p:spPr>
        <p:txBody>
          <a:bodyPr/>
          <a:lstStyle/>
          <a:p>
            <a:pPr algn="ctr"/>
            <a:r>
              <a:rPr lang="de-DE" sz="2667" dirty="0"/>
              <a:t> Von belastenden Kindheitserfahrungen zu "Hidden Talents“</a:t>
            </a:r>
          </a:p>
          <a:p>
            <a:pPr algn="ctr"/>
            <a:r>
              <a:rPr lang="de-DE" sz="2400" b="0" dirty="0"/>
              <a:t>Eine explorative Untersuchung der Spezialisierungshypothese</a:t>
            </a:r>
          </a:p>
          <a:p>
            <a:pPr algn="ctr"/>
            <a:endParaRPr lang="de-DE" sz="2400" b="0" dirty="0"/>
          </a:p>
          <a:p>
            <a:pPr algn="ctr"/>
            <a:r>
              <a:rPr lang="de-DE" sz="2400" b="0" dirty="0"/>
              <a:t>Mona Kurz &amp; Gino Casale</a:t>
            </a:r>
          </a:p>
          <a:p>
            <a:endParaRPr lang="de-DE" sz="2667" dirty="0"/>
          </a:p>
        </p:txBody>
      </p:sp>
      <p:sp>
        <p:nvSpPr>
          <p:cNvPr id="7" name="Textplatzhalter 3">
            <a:extLst>
              <a:ext uri="{FF2B5EF4-FFF2-40B4-BE49-F238E27FC236}">
                <a16:creationId xmlns:a16="http://schemas.microsoft.com/office/drawing/2014/main" id="{87EB60D8-6009-4E00-BF39-D7665A3007E1}"/>
              </a:ext>
            </a:extLst>
          </p:cNvPr>
          <p:cNvSpPr txBox="1">
            <a:spLocks/>
          </p:cNvSpPr>
          <p:nvPr/>
        </p:nvSpPr>
        <p:spPr>
          <a:xfrm>
            <a:off x="406400" y="2047456"/>
            <a:ext cx="5689600" cy="670344"/>
          </a:xfrm>
          <a:prstGeom prst="rect">
            <a:avLst/>
          </a:prstGeom>
        </p:spPr>
        <p:txBody>
          <a:bodyPr/>
          <a:lstStyle>
            <a:lvl1pPr marL="0" indent="0" algn="l" defTabSz="685800" rtl="0" eaLnBrk="1" latinLnBrk="0" hangingPunct="1">
              <a:lnSpc>
                <a:spcPct val="90000"/>
              </a:lnSpc>
              <a:spcBef>
                <a:spcPts val="0"/>
              </a:spcBef>
              <a:buFontTx/>
              <a:buNone/>
              <a:defRPr sz="1600" b="1" i="0" kern="1200">
                <a:solidFill>
                  <a:schemeClr val="bg1"/>
                </a:solidFill>
                <a:latin typeface="+mj-lt"/>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r>
              <a:rPr lang="de-DE" sz="2400" dirty="0">
                <a:solidFill>
                  <a:srgbClr val="FFFFFF"/>
                </a:solidFill>
                <a:latin typeface="Arial" panose="020B0604020202020204"/>
              </a:rPr>
              <a:t>Belastende Kindheitserfahrungen</a:t>
            </a:r>
          </a:p>
        </p:txBody>
      </p:sp>
      <p:sp>
        <p:nvSpPr>
          <p:cNvPr id="3" name="Pfeil: nach rechts 2">
            <a:extLst>
              <a:ext uri="{FF2B5EF4-FFF2-40B4-BE49-F238E27FC236}">
                <a16:creationId xmlns:a16="http://schemas.microsoft.com/office/drawing/2014/main" id="{21D17053-C207-4F9C-ABA1-0DB608BCBAA2}"/>
              </a:ext>
            </a:extLst>
          </p:cNvPr>
          <p:cNvSpPr/>
          <p:nvPr/>
        </p:nvSpPr>
        <p:spPr>
          <a:xfrm>
            <a:off x="6502400" y="2958361"/>
            <a:ext cx="1727200" cy="2194344"/>
          </a:xfrm>
          <a:prstGeom prst="rightArrow">
            <a:avLst/>
          </a:prstGeom>
          <a:solidFill>
            <a:schemeClr val="bg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defTabSz="1219170"/>
            <a:r>
              <a:rPr lang="de-DE" sz="2400" dirty="0">
                <a:solidFill>
                  <a:srgbClr val="143C46"/>
                </a:solidFill>
                <a:latin typeface="Arial" panose="020B0604020202020204"/>
              </a:rPr>
              <a:t>führen zu</a:t>
            </a:r>
          </a:p>
        </p:txBody>
      </p:sp>
      <p:sp>
        <p:nvSpPr>
          <p:cNvPr id="8" name="Rechteck 7">
            <a:extLst>
              <a:ext uri="{FF2B5EF4-FFF2-40B4-BE49-F238E27FC236}">
                <a16:creationId xmlns:a16="http://schemas.microsoft.com/office/drawing/2014/main" id="{7BAE6A1F-8C72-4506-81D7-000962739998}"/>
              </a:ext>
            </a:extLst>
          </p:cNvPr>
          <p:cNvSpPr/>
          <p:nvPr/>
        </p:nvSpPr>
        <p:spPr>
          <a:xfrm>
            <a:off x="8331200" y="2446867"/>
            <a:ext cx="3657600" cy="321733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de-DE" sz="2667" dirty="0">
                <a:solidFill>
                  <a:srgbClr val="143C46"/>
                </a:solidFill>
                <a:latin typeface="Arial" panose="020B0604020202020204"/>
              </a:rPr>
              <a:t>Überdurchschnittliche kognitive, soziale und emotionale Kompetenzen</a:t>
            </a:r>
          </a:p>
          <a:p>
            <a:pPr algn="ctr" defTabSz="1219170"/>
            <a:r>
              <a:rPr lang="de-DE" sz="2667" dirty="0">
                <a:solidFill>
                  <a:srgbClr val="143C46"/>
                </a:solidFill>
                <a:latin typeface="Arial" panose="020B0604020202020204"/>
              </a:rPr>
              <a:t>(stress-angepasst bzw. spezialisiert)</a:t>
            </a:r>
          </a:p>
        </p:txBody>
      </p:sp>
      <p:sp>
        <p:nvSpPr>
          <p:cNvPr id="9" name="Textplatzhalter 3">
            <a:extLst>
              <a:ext uri="{FF2B5EF4-FFF2-40B4-BE49-F238E27FC236}">
                <a16:creationId xmlns:a16="http://schemas.microsoft.com/office/drawing/2014/main" id="{52271E74-2D8D-4ADB-8935-A4BADAE6A655}"/>
              </a:ext>
            </a:extLst>
          </p:cNvPr>
          <p:cNvSpPr txBox="1">
            <a:spLocks/>
          </p:cNvSpPr>
          <p:nvPr/>
        </p:nvSpPr>
        <p:spPr>
          <a:xfrm>
            <a:off x="7213601" y="2034563"/>
            <a:ext cx="5388225" cy="670344"/>
          </a:xfrm>
          <a:prstGeom prst="rect">
            <a:avLst/>
          </a:prstGeom>
        </p:spPr>
        <p:txBody>
          <a:bodyPr/>
          <a:lstStyle>
            <a:lvl1pPr marL="0" indent="0" algn="l" defTabSz="685800" rtl="0" eaLnBrk="1" latinLnBrk="0" hangingPunct="1">
              <a:lnSpc>
                <a:spcPct val="90000"/>
              </a:lnSpc>
              <a:spcBef>
                <a:spcPts val="0"/>
              </a:spcBef>
              <a:buFontTx/>
              <a:buNone/>
              <a:defRPr sz="1600" b="1" i="0" kern="1200">
                <a:solidFill>
                  <a:schemeClr val="bg1"/>
                </a:solidFill>
                <a:latin typeface="+mj-lt"/>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377"/>
            <a:r>
              <a:rPr lang="de-DE" sz="2400" dirty="0">
                <a:solidFill>
                  <a:srgbClr val="FFFFFF"/>
                </a:solidFill>
                <a:latin typeface="Arial" panose="020B0604020202020204"/>
              </a:rPr>
              <a:t>„Hidden Talents“</a:t>
            </a:r>
          </a:p>
        </p:txBody>
      </p:sp>
      <p:pic>
        <p:nvPicPr>
          <p:cNvPr id="11" name="Grafik 10">
            <a:extLst>
              <a:ext uri="{FF2B5EF4-FFF2-40B4-BE49-F238E27FC236}">
                <a16:creationId xmlns:a16="http://schemas.microsoft.com/office/drawing/2014/main" id="{97E61EC3-0CDD-4E13-9AB1-F5A0CC016826}"/>
              </a:ext>
            </a:extLst>
          </p:cNvPr>
          <p:cNvPicPr>
            <a:picLocks noChangeAspect="1"/>
          </p:cNvPicPr>
          <p:nvPr/>
        </p:nvPicPr>
        <p:blipFill rotWithShape="1">
          <a:blip r:embed="rId2"/>
          <a:srcRect l="5806" t="27950" r="6210" b="2593"/>
          <a:stretch/>
        </p:blipFill>
        <p:spPr>
          <a:xfrm>
            <a:off x="174367" y="2501707"/>
            <a:ext cx="6204744" cy="3265405"/>
          </a:xfrm>
          <a:prstGeom prst="rect">
            <a:avLst/>
          </a:prstGeom>
        </p:spPr>
      </p:pic>
      <p:sp>
        <p:nvSpPr>
          <p:cNvPr id="10" name="Rechteck 9">
            <a:extLst>
              <a:ext uri="{FF2B5EF4-FFF2-40B4-BE49-F238E27FC236}">
                <a16:creationId xmlns:a16="http://schemas.microsoft.com/office/drawing/2014/main" id="{83A0C49A-5BB4-4613-9714-5BAB27368202}"/>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rPr>
              <a:t>6</a:t>
            </a:r>
          </a:p>
        </p:txBody>
      </p:sp>
    </p:spTree>
    <p:extLst>
      <p:ext uri="{BB962C8B-B14F-4D97-AF65-F5344CB8AC3E}">
        <p14:creationId xmlns:p14="http://schemas.microsoft.com/office/powerpoint/2010/main" val="79356159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9389-BE5E-4F19-92AE-97C03E0BAF0F}"/>
              </a:ext>
            </a:extLst>
          </p:cNvPr>
          <p:cNvSpPr>
            <a:spLocks noGrp="1"/>
          </p:cNvSpPr>
          <p:nvPr>
            <p:ph type="ctrTitle"/>
          </p:nvPr>
        </p:nvSpPr>
        <p:spPr>
          <a:xfrm>
            <a:off x="2315907" y="302000"/>
            <a:ext cx="6737684" cy="1498964"/>
          </a:xfrm>
          <a:solidFill>
            <a:srgbClr val="92D050"/>
          </a:solidFill>
        </p:spPr>
        <p:style>
          <a:lnRef idx="2">
            <a:schemeClr val="dk1"/>
          </a:lnRef>
          <a:fillRef idx="1">
            <a:schemeClr val="lt1"/>
          </a:fillRef>
          <a:effectRef idx="0">
            <a:schemeClr val="dk1"/>
          </a:effectRef>
          <a:fontRef idx="minor">
            <a:schemeClr val="dk1"/>
          </a:fontRef>
        </p:style>
        <p:txBody>
          <a:bodyPr>
            <a:noAutofit/>
          </a:bodyPr>
          <a:lstStyle/>
          <a:p>
            <a:pPr>
              <a:spcAft>
                <a:spcPts val="800"/>
              </a:spcAft>
            </a:pPr>
            <a:br>
              <a:rPr lang="en-AU" sz="2400" b="1" dirty="0">
                <a:effectLst/>
                <a:latin typeface="+mn-lt"/>
                <a:ea typeface="Calibri" panose="020F0502020204030204" pitchFamily="34" charset="0"/>
                <a:cs typeface="Times New Roman" panose="02020603050405020304" pitchFamily="18" charset="0"/>
              </a:rPr>
            </a:br>
            <a:br>
              <a:rPr lang="en-AU" sz="2400" b="1" dirty="0">
                <a:effectLst/>
                <a:latin typeface="+mn-lt"/>
                <a:ea typeface="Calibri" panose="020F0502020204030204" pitchFamily="34" charset="0"/>
                <a:cs typeface="Times New Roman" panose="02020603050405020304" pitchFamily="18" charset="0"/>
              </a:rPr>
            </a:br>
            <a:br>
              <a:rPr lang="en-AU" sz="2400" b="1" dirty="0">
                <a:effectLst/>
                <a:latin typeface="+mn-lt"/>
                <a:ea typeface="Calibri" panose="020F0502020204030204" pitchFamily="34" charset="0"/>
                <a:cs typeface="Times New Roman" panose="02020603050405020304" pitchFamily="18" charset="0"/>
              </a:rPr>
            </a:br>
            <a:br>
              <a:rPr lang="en-AU" sz="2400" b="1" dirty="0">
                <a:effectLst/>
                <a:latin typeface="+mn-lt"/>
                <a:ea typeface="Calibri" panose="020F0502020204030204" pitchFamily="34" charset="0"/>
                <a:cs typeface="Times New Roman" panose="02020603050405020304" pitchFamily="18" charset="0"/>
              </a:rPr>
            </a:br>
            <a:br>
              <a:rPr lang="en-AU" sz="2400" b="1" dirty="0">
                <a:effectLst/>
                <a:latin typeface="+mn-lt"/>
                <a:ea typeface="Calibri" panose="020F0502020204030204" pitchFamily="34" charset="0"/>
                <a:cs typeface="Times New Roman" panose="02020603050405020304" pitchFamily="18" charset="0"/>
              </a:rPr>
            </a:br>
            <a:br>
              <a:rPr lang="en-AU" sz="2400" b="1" dirty="0">
                <a:effectLst/>
                <a:latin typeface="+mn-lt"/>
                <a:ea typeface="Calibri" panose="020F0502020204030204" pitchFamily="34" charset="0"/>
                <a:cs typeface="Times New Roman" panose="02020603050405020304" pitchFamily="18" charset="0"/>
              </a:rPr>
            </a:br>
            <a:r>
              <a:rPr lang="en-AU" sz="2400" b="1" dirty="0">
                <a:solidFill>
                  <a:schemeClr val="bg1"/>
                </a:solidFill>
                <a:effectLst/>
                <a:latin typeface="+mn-lt"/>
                <a:ea typeface="Calibri" panose="020F0502020204030204" pitchFamily="34" charset="0"/>
                <a:cs typeface="Times New Roman" panose="02020603050405020304" pitchFamily="18" charset="0"/>
              </a:rPr>
              <a:t>Externalizing Problems Mediate the Link Between Trauma and Radicalization Intentions</a:t>
            </a:r>
            <a:br>
              <a:rPr lang="en-VI" sz="2400" b="1" dirty="0">
                <a:solidFill>
                  <a:schemeClr val="bg1"/>
                </a:solidFill>
                <a:effectLst/>
                <a:latin typeface="+mn-lt"/>
                <a:ea typeface="Calibri" panose="020F0502020204030204" pitchFamily="34" charset="0"/>
                <a:cs typeface="Times New Roman" panose="02020603050405020304" pitchFamily="18" charset="0"/>
              </a:rPr>
            </a:br>
            <a:br>
              <a:rPr lang="de-DE" sz="2400" b="1" dirty="0">
                <a:solidFill>
                  <a:schemeClr val="bg1"/>
                </a:solidFill>
                <a:effectLst/>
                <a:latin typeface="Garamond" panose="02020404030301010803" pitchFamily="18" charset="0"/>
                <a:ea typeface="Calibri" panose="020F0502020204030204" pitchFamily="34" charset="0"/>
                <a:cs typeface="Arial" panose="020B0604020202020204" pitchFamily="34" charset="0"/>
              </a:rPr>
            </a:br>
            <a:endParaRPr lang="de-DE" sz="2400" dirty="0">
              <a:solidFill>
                <a:schemeClr val="bg1"/>
              </a:solidFill>
            </a:endParaRPr>
          </a:p>
        </p:txBody>
      </p:sp>
      <p:sp>
        <p:nvSpPr>
          <p:cNvPr id="3" name="Subtitle 2">
            <a:extLst>
              <a:ext uri="{FF2B5EF4-FFF2-40B4-BE49-F238E27FC236}">
                <a16:creationId xmlns:a16="http://schemas.microsoft.com/office/drawing/2014/main" id="{E3635914-E2AB-4C09-A5CC-7086C8675859}"/>
              </a:ext>
            </a:extLst>
          </p:cNvPr>
          <p:cNvSpPr>
            <a:spLocks noGrp="1"/>
          </p:cNvSpPr>
          <p:nvPr>
            <p:ph type="subTitle" idx="1"/>
          </p:nvPr>
        </p:nvSpPr>
        <p:spPr>
          <a:xfrm>
            <a:off x="498292" y="6165650"/>
            <a:ext cx="5359623" cy="634308"/>
          </a:xfrm>
        </p:spPr>
        <p:txBody>
          <a:bodyPr>
            <a:normAutofit lnSpcReduction="10000"/>
          </a:bodyPr>
          <a:lstStyle/>
          <a:p>
            <a:r>
              <a:rPr lang="de-DE" b="1" dirty="0">
                <a:solidFill>
                  <a:schemeClr val="accent6">
                    <a:lumMod val="50000"/>
                  </a:schemeClr>
                </a:solidFill>
                <a:latin typeface="Garamond" panose="02020404030301010803" pitchFamily="18" charset="0"/>
              </a:rPr>
              <a:t>Esheref Haxhiu &amp; Gino Casale</a:t>
            </a:r>
            <a:br>
              <a:rPr lang="de-DE" sz="1600" b="1" dirty="0">
                <a:solidFill>
                  <a:schemeClr val="accent6">
                    <a:lumMod val="50000"/>
                  </a:schemeClr>
                </a:solidFill>
                <a:latin typeface="Garamond" panose="02020404030301010803" pitchFamily="18" charset="0"/>
                <a:cs typeface="Calibri Light" panose="020F0302020204030204" pitchFamily="34" charset="0"/>
              </a:rPr>
            </a:br>
            <a:endParaRPr lang="de-DE" sz="1600" b="1" dirty="0">
              <a:solidFill>
                <a:schemeClr val="accent6">
                  <a:lumMod val="50000"/>
                </a:schemeClr>
              </a:solidFill>
            </a:endParaRPr>
          </a:p>
        </p:txBody>
      </p:sp>
      <p:pic>
        <p:nvPicPr>
          <p:cNvPr id="5" name="Grafik 92">
            <a:extLst>
              <a:ext uri="{FF2B5EF4-FFF2-40B4-BE49-F238E27FC236}">
                <a16:creationId xmlns:a16="http://schemas.microsoft.com/office/drawing/2014/main" id="{9273BEC7-2EC6-4C27-99CB-209F3023EA7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509760" y="465121"/>
            <a:ext cx="1768030" cy="586361"/>
          </a:xfrm>
          <a:prstGeom prst="rect">
            <a:avLst/>
          </a:prstGeom>
          <a:noFill/>
        </p:spPr>
      </p:pic>
      <p:pic>
        <p:nvPicPr>
          <p:cNvPr id="6" name="Grafik 8">
            <a:extLst>
              <a:ext uri="{FF2B5EF4-FFF2-40B4-BE49-F238E27FC236}">
                <a16:creationId xmlns:a16="http://schemas.microsoft.com/office/drawing/2014/main" id="{68662AF6-F22D-4F25-9AC3-ABD3AFC51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760" y="375196"/>
            <a:ext cx="1471923" cy="885465"/>
          </a:xfrm>
          <a:prstGeom prst="rect">
            <a:avLst/>
          </a:prstGeom>
          <a:noFill/>
        </p:spPr>
      </p:pic>
      <p:pic>
        <p:nvPicPr>
          <p:cNvPr id="38" name="Picture 37">
            <a:extLst>
              <a:ext uri="{FF2B5EF4-FFF2-40B4-BE49-F238E27FC236}">
                <a16:creationId xmlns:a16="http://schemas.microsoft.com/office/drawing/2014/main" id="{B9C86340-6316-46B8-B409-0CACB4BE1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373" y="2228326"/>
            <a:ext cx="4216399" cy="3937324"/>
          </a:xfrm>
          <a:prstGeom prst="rect">
            <a:avLst/>
          </a:prstGeom>
        </p:spPr>
      </p:pic>
      <p:sp>
        <p:nvSpPr>
          <p:cNvPr id="7" name="Rechteck 6">
            <a:extLst>
              <a:ext uri="{FF2B5EF4-FFF2-40B4-BE49-F238E27FC236}">
                <a16:creationId xmlns:a16="http://schemas.microsoft.com/office/drawing/2014/main" id="{8FBCEEAA-0DC3-4078-95F3-0FD01198A92A}"/>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rPr>
              <a:t>7</a:t>
            </a:r>
          </a:p>
        </p:txBody>
      </p:sp>
    </p:spTree>
    <p:extLst>
      <p:ext uri="{BB962C8B-B14F-4D97-AF65-F5344CB8AC3E}">
        <p14:creationId xmlns:p14="http://schemas.microsoft.com/office/powerpoint/2010/main" val="875523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750E2-3DC4-46A4-895F-EE93CD606BC5}"/>
              </a:ext>
            </a:extLst>
          </p:cNvPr>
          <p:cNvSpPr>
            <a:spLocks noGrp="1"/>
          </p:cNvSpPr>
          <p:nvPr>
            <p:ph type="title"/>
          </p:nvPr>
        </p:nvSpPr>
        <p:spPr>
          <a:xfrm>
            <a:off x="527222" y="222871"/>
            <a:ext cx="8759391" cy="916331"/>
          </a:xfrm>
        </p:spPr>
        <p:txBody>
          <a:bodyPr>
            <a:normAutofit/>
          </a:bodyPr>
          <a:lstStyle/>
          <a:p>
            <a:r>
              <a:rPr lang="de-DE" sz="2400" b="0" dirty="0"/>
              <a:t>Zur Präferenz von diagnostischen Informationen für  die Förderplanung: Ein Vergleich unterschiedlicher Diagnostikarten</a:t>
            </a:r>
            <a:endParaRPr lang="de-DE" sz="2400" dirty="0"/>
          </a:p>
        </p:txBody>
      </p:sp>
      <p:sp>
        <p:nvSpPr>
          <p:cNvPr id="3" name="Inhaltsplatzhalter 2">
            <a:extLst>
              <a:ext uri="{FF2B5EF4-FFF2-40B4-BE49-F238E27FC236}">
                <a16:creationId xmlns:a16="http://schemas.microsoft.com/office/drawing/2014/main" id="{56AF5458-8BEF-49B0-B337-BB854F00F123}"/>
              </a:ext>
            </a:extLst>
          </p:cNvPr>
          <p:cNvSpPr>
            <a:spLocks noGrp="1"/>
          </p:cNvSpPr>
          <p:nvPr>
            <p:ph idx="1"/>
          </p:nvPr>
        </p:nvSpPr>
        <p:spPr/>
        <p:txBody>
          <a:bodyPr>
            <a:normAutofit fontScale="92500" lnSpcReduction="10000"/>
          </a:bodyPr>
          <a:lstStyle/>
          <a:p>
            <a:pPr lvl="0"/>
            <a:r>
              <a:rPr lang="de-DE" dirty="0">
                <a:solidFill>
                  <a:srgbClr val="00509B"/>
                </a:solidFill>
              </a:rPr>
              <a:t>Forschungsfragen:</a:t>
            </a:r>
            <a:br>
              <a:rPr lang="de-DE" dirty="0">
                <a:solidFill>
                  <a:srgbClr val="00509B"/>
                </a:solidFill>
              </a:rPr>
            </a:br>
            <a:r>
              <a:rPr lang="de-DE" sz="2400" dirty="0">
                <a:solidFill>
                  <a:srgbClr val="000000"/>
                </a:solidFill>
                <a:latin typeface="Rotis Sans Serif Std" panose="020B0503030202020304" pitchFamily="34" charset="77"/>
              </a:rPr>
              <a:t>Welche diagnostischen Informationen präferieren Lehramtsstudierende für die Förderplanung?</a:t>
            </a:r>
          </a:p>
          <a:p>
            <a:pPr lvl="0" algn="just"/>
            <a:r>
              <a:rPr lang="de-DE" sz="2400" dirty="0">
                <a:solidFill>
                  <a:srgbClr val="000000"/>
                </a:solidFill>
                <a:latin typeface="Rotis Sans Serif Std" panose="020B0503030202020304" pitchFamily="34" charset="77"/>
              </a:rPr>
              <a:t>Wie moderieren Einflussfaktoren (Einstellungen, Wissen) diese Präferenzen?</a:t>
            </a:r>
          </a:p>
          <a:p>
            <a:pPr lvl="0" algn="just"/>
            <a:endParaRPr lang="de-DE" dirty="0">
              <a:solidFill>
                <a:srgbClr val="000000"/>
              </a:solidFill>
              <a:latin typeface="Rotis Sans Serif Std" panose="020B0503030202020304" pitchFamily="34" charset="77"/>
            </a:endParaRPr>
          </a:p>
          <a:p>
            <a:pPr lvl="0" algn="just"/>
            <a:r>
              <a:rPr lang="de-DE" sz="2400" dirty="0">
                <a:solidFill>
                  <a:srgbClr val="00509B"/>
                </a:solidFill>
                <a:latin typeface="Rotis Sans Serif Std" panose="020B0503030202020304" pitchFamily="34" charset="77"/>
              </a:rPr>
              <a:t>Methode</a:t>
            </a:r>
          </a:p>
          <a:p>
            <a:pPr lvl="0" algn="just"/>
            <a:r>
              <a:rPr lang="de-DE" sz="2400" dirty="0">
                <a:latin typeface="Rotis Sans Serif Std" panose="020B0503030202020304" pitchFamily="34" charset="77"/>
              </a:rPr>
              <a:t>Online Befragung von Lehramtsstudierenden v</a:t>
            </a:r>
            <a:r>
              <a:rPr lang="de-DE" dirty="0">
                <a:latin typeface="Rotis Sans Serif Std" panose="020B0503030202020304" pitchFamily="34" charset="77"/>
              </a:rPr>
              <a:t>ia Lime Survey</a:t>
            </a:r>
          </a:p>
          <a:p>
            <a:pPr lvl="0" algn="just"/>
            <a:r>
              <a:rPr lang="de-DE" sz="2400" dirty="0">
                <a:latin typeface="Rotis Sans Serif Std" panose="020B0503030202020304" pitchFamily="34" charset="77"/>
              </a:rPr>
              <a:t>Vergleich von Fallvignetten mit diagnostischen Informationen aus</a:t>
            </a:r>
          </a:p>
          <a:p>
            <a:pPr marL="800100" lvl="1" indent="-342900" algn="just">
              <a:buFont typeface="Arial" panose="020B0604020202020204" pitchFamily="34" charset="0"/>
              <a:buChar char="•"/>
            </a:pPr>
            <a:r>
              <a:rPr lang="de-DE" dirty="0">
                <a:latin typeface="Rotis Sans Serif Std" panose="020B0503030202020304" pitchFamily="34" charset="77"/>
              </a:rPr>
              <a:t>Normorientierter Diagnostik</a:t>
            </a:r>
          </a:p>
          <a:p>
            <a:pPr marL="800100" lvl="1" indent="-342900" algn="just">
              <a:buFont typeface="Arial" panose="020B0604020202020204" pitchFamily="34" charset="0"/>
              <a:buChar char="•"/>
            </a:pPr>
            <a:r>
              <a:rPr lang="de-DE" dirty="0" err="1">
                <a:latin typeface="Rotis Sans Serif Std" panose="020B0503030202020304" pitchFamily="34" charset="77"/>
              </a:rPr>
              <a:t>Kriteriumsorientierter</a:t>
            </a:r>
            <a:r>
              <a:rPr lang="de-DE" dirty="0">
                <a:latin typeface="Rotis Sans Serif Std" panose="020B0503030202020304" pitchFamily="34" charset="77"/>
              </a:rPr>
              <a:t> Diagnostik</a:t>
            </a:r>
          </a:p>
          <a:p>
            <a:pPr marL="800100" lvl="1" indent="-342900" algn="just">
              <a:buFont typeface="Arial" panose="020B0604020202020204" pitchFamily="34" charset="0"/>
              <a:buChar char="•"/>
            </a:pPr>
            <a:r>
              <a:rPr lang="de-DE" dirty="0">
                <a:latin typeface="Rotis Sans Serif Std" panose="020B0503030202020304" pitchFamily="34" charset="77"/>
              </a:rPr>
              <a:t>Dynamischem Testen – </a:t>
            </a:r>
            <a:r>
              <a:rPr lang="de-DE" dirty="0" err="1">
                <a:latin typeface="Rotis Sans Serif Std" panose="020B0503030202020304" pitchFamily="34" charset="77"/>
              </a:rPr>
              <a:t>Graduated</a:t>
            </a:r>
            <a:r>
              <a:rPr lang="de-DE" dirty="0">
                <a:latin typeface="Rotis Sans Serif Std" panose="020B0503030202020304" pitchFamily="34" charset="77"/>
              </a:rPr>
              <a:t> Prompt Ansatz</a:t>
            </a:r>
          </a:p>
          <a:p>
            <a:pPr marL="800100" lvl="1" indent="-342900" algn="just">
              <a:buFont typeface="Arial" panose="020B0604020202020204" pitchFamily="34" charset="0"/>
              <a:buChar char="•"/>
            </a:pPr>
            <a:r>
              <a:rPr lang="de-DE" dirty="0">
                <a:latin typeface="Rotis Sans Serif Std" panose="020B0503030202020304" pitchFamily="34" charset="77"/>
              </a:rPr>
              <a:t>Dynamischem Testen – Sandwich Design</a:t>
            </a:r>
          </a:p>
          <a:p>
            <a:endParaRPr lang="de-DE" dirty="0">
              <a:solidFill>
                <a:srgbClr val="00509B"/>
              </a:solidFill>
            </a:endParaRPr>
          </a:p>
        </p:txBody>
      </p:sp>
      <p:sp>
        <p:nvSpPr>
          <p:cNvPr id="5" name="Textfeld 4">
            <a:extLst>
              <a:ext uri="{FF2B5EF4-FFF2-40B4-BE49-F238E27FC236}">
                <a16:creationId xmlns:a16="http://schemas.microsoft.com/office/drawing/2014/main" id="{E24C6894-2BA7-4201-A132-32D8C0A91E43}"/>
              </a:ext>
            </a:extLst>
          </p:cNvPr>
          <p:cNvSpPr txBox="1"/>
          <p:nvPr/>
        </p:nvSpPr>
        <p:spPr>
          <a:xfrm>
            <a:off x="527222" y="1384183"/>
            <a:ext cx="29961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Rotis Sans Serif Std" panose="020B0503030202020304" pitchFamily="34" charset="0"/>
              <a:ea typeface="+mn-ea"/>
              <a:cs typeface="+mn-cs"/>
            </a:endParaRPr>
          </a:p>
        </p:txBody>
      </p:sp>
      <p:pic>
        <p:nvPicPr>
          <p:cNvPr id="6" name="Grafik 5">
            <a:extLst>
              <a:ext uri="{FF2B5EF4-FFF2-40B4-BE49-F238E27FC236}">
                <a16:creationId xmlns:a16="http://schemas.microsoft.com/office/drawing/2014/main" id="{3457CD96-54FC-4F7B-A21D-BA9293478C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5374" y="743202"/>
            <a:ext cx="683719" cy="792000"/>
          </a:xfrm>
          <a:prstGeom prst="rect">
            <a:avLst/>
          </a:prstGeom>
        </p:spPr>
      </p:pic>
      <p:sp>
        <p:nvSpPr>
          <p:cNvPr id="7" name="Textfeld 6">
            <a:extLst>
              <a:ext uri="{FF2B5EF4-FFF2-40B4-BE49-F238E27FC236}">
                <a16:creationId xmlns:a16="http://schemas.microsoft.com/office/drawing/2014/main" id="{2240D814-F183-4412-B96C-308B3E69F7E8}"/>
              </a:ext>
            </a:extLst>
          </p:cNvPr>
          <p:cNvSpPr txBox="1"/>
          <p:nvPr/>
        </p:nvSpPr>
        <p:spPr>
          <a:xfrm>
            <a:off x="527222" y="1106459"/>
            <a:ext cx="6786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Taina Gabriel</a:t>
            </a:r>
            <a:r>
              <a:rPr kumimoji="0" lang="de-DE" altLang="de-DE" sz="1800" b="0" i="0" u="none" strike="noStrike" kern="1200" cap="none" spc="0" normalizeH="0" baseline="30000" noProof="0" dirty="0">
                <a:ln>
                  <a:noFill/>
                </a:ln>
                <a:solidFill>
                  <a:prstClr val="black"/>
                </a:solidFill>
                <a:effectLst/>
                <a:uLnTx/>
                <a:uFillTx/>
                <a:latin typeface="Rotis Sans Serif Std" panose="020B0503030202020304" pitchFamily="34" charset="77"/>
                <a:ea typeface="+mn-ea"/>
                <a:cs typeface="+mn-cs"/>
              </a:rPr>
              <a:t>1</a:t>
            </a:r>
            <a:r>
              <a:rPr kumimoji="0" lang="de-DE" altLang="de-DE" sz="18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 </a:t>
            </a:r>
            <a:r>
              <a:rPr kumimoji="0" lang="de-DE" altLang="de-DE" sz="1800" b="0" i="0" u="none" strike="noStrike" kern="1200" cap="none" spc="0" normalizeH="0" baseline="0" noProof="0" dirty="0" err="1">
                <a:ln>
                  <a:noFill/>
                </a:ln>
                <a:solidFill>
                  <a:prstClr val="black"/>
                </a:solidFill>
                <a:effectLst/>
                <a:uLnTx/>
                <a:uFillTx/>
                <a:latin typeface="Rotis Sans Serif Std" panose="020B0503030202020304" pitchFamily="34" charset="77"/>
                <a:ea typeface="+mn-ea"/>
                <a:cs typeface="+mn-cs"/>
              </a:rPr>
              <a:t>Jochanan</a:t>
            </a:r>
            <a:r>
              <a:rPr kumimoji="0" lang="de-DE" altLang="de-DE" sz="1800" b="0" i="0" u="none" strike="noStrike" kern="1200" cap="none" spc="0" normalizeH="0" baseline="0" noProof="0" dirty="0">
                <a:ln>
                  <a:noFill/>
                </a:ln>
                <a:solidFill>
                  <a:prstClr val="black"/>
                </a:solidFill>
                <a:effectLst/>
                <a:uLnTx/>
                <a:uFillTx/>
                <a:latin typeface="Rotis Sans Serif Std" panose="020B0503030202020304" pitchFamily="34" charset="77"/>
                <a:ea typeface="+mn-ea"/>
                <a:cs typeface="+mn-cs"/>
              </a:rPr>
              <a:t> Veerbeek² &amp; Moritz Börnert-Ringleb</a:t>
            </a:r>
            <a:r>
              <a:rPr kumimoji="0" lang="de-DE" altLang="de-DE" sz="1800" b="0" i="0" u="none" strike="noStrike" kern="1200" cap="none" spc="0" normalizeH="0" baseline="30000" noProof="0" dirty="0">
                <a:ln>
                  <a:noFill/>
                </a:ln>
                <a:solidFill>
                  <a:prstClr val="black"/>
                </a:solidFill>
                <a:effectLst/>
                <a:uLnTx/>
                <a:uFillTx/>
                <a:latin typeface="Rotis Sans Serif Std" panose="020B0503030202020304" pitchFamily="34" charset="77"/>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Rotis Sans Serif Std" panose="020B0503030202020304" pitchFamily="34" charset="0"/>
              <a:ea typeface="+mn-ea"/>
              <a:cs typeface="+mn-cs"/>
            </a:endParaRPr>
          </a:p>
        </p:txBody>
      </p:sp>
      <p:sp>
        <p:nvSpPr>
          <p:cNvPr id="8" name="Textfeld 7">
            <a:extLst>
              <a:ext uri="{FF2B5EF4-FFF2-40B4-BE49-F238E27FC236}">
                <a16:creationId xmlns:a16="http://schemas.microsoft.com/office/drawing/2014/main" id="{FA0C6BEA-91C5-440C-BB3B-FB3B4B214E91}"/>
              </a:ext>
            </a:extLst>
          </p:cNvPr>
          <p:cNvSpPr txBox="1"/>
          <p:nvPr/>
        </p:nvSpPr>
        <p:spPr>
          <a:xfrm>
            <a:off x="10310070" y="210339"/>
            <a:ext cx="1258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dirty="0">
                <a:ln>
                  <a:noFill/>
                </a:ln>
                <a:solidFill>
                  <a:prstClr val="black"/>
                </a:solidFill>
                <a:effectLst/>
                <a:uLnTx/>
                <a:uFillTx/>
                <a:latin typeface="Rotis Sans Serif Std" panose="020B0503030202020304" pitchFamily="34" charset="0"/>
                <a:ea typeface="+mn-ea"/>
                <a:cs typeface="+mn-cs"/>
              </a:rPr>
              <a:t>1</a:t>
            </a:r>
          </a:p>
        </p:txBody>
      </p:sp>
      <p:sp>
        <p:nvSpPr>
          <p:cNvPr id="9" name="Textfeld 8">
            <a:extLst>
              <a:ext uri="{FF2B5EF4-FFF2-40B4-BE49-F238E27FC236}">
                <a16:creationId xmlns:a16="http://schemas.microsoft.com/office/drawing/2014/main" id="{E8098747-CA6D-4D00-A304-E25254A8CD70}"/>
              </a:ext>
            </a:extLst>
          </p:cNvPr>
          <p:cNvSpPr txBox="1"/>
          <p:nvPr/>
        </p:nvSpPr>
        <p:spPr>
          <a:xfrm>
            <a:off x="11024533" y="802538"/>
            <a:ext cx="1258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dirty="0">
                <a:ln>
                  <a:noFill/>
                </a:ln>
                <a:solidFill>
                  <a:prstClr val="black"/>
                </a:solidFill>
                <a:effectLst/>
                <a:uLnTx/>
                <a:uFillTx/>
                <a:latin typeface="Rotis Sans Serif Std" panose="020B0503030202020304" pitchFamily="34" charset="0"/>
                <a:ea typeface="+mn-ea"/>
                <a:cs typeface="+mn-cs"/>
              </a:rPr>
              <a:t>2</a:t>
            </a:r>
          </a:p>
        </p:txBody>
      </p:sp>
      <p:pic>
        <p:nvPicPr>
          <p:cNvPr id="10" name="Grafik 9">
            <a:extLst>
              <a:ext uri="{FF2B5EF4-FFF2-40B4-BE49-F238E27FC236}">
                <a16:creationId xmlns:a16="http://schemas.microsoft.com/office/drawing/2014/main" id="{84D67B80-9AB4-4B34-BB54-D6F191DE6EEB}"/>
              </a:ext>
            </a:extLst>
          </p:cNvPr>
          <p:cNvPicPr>
            <a:picLocks noChangeAspect="1"/>
          </p:cNvPicPr>
          <p:nvPr/>
        </p:nvPicPr>
        <p:blipFill>
          <a:blip r:embed="rId3"/>
          <a:stretch>
            <a:fillRect/>
          </a:stretch>
        </p:blipFill>
        <p:spPr>
          <a:xfrm>
            <a:off x="7953471" y="3429000"/>
            <a:ext cx="3945622" cy="2844136"/>
          </a:xfrm>
          <a:prstGeom prst="rect">
            <a:avLst/>
          </a:prstGeom>
        </p:spPr>
      </p:pic>
      <p:sp>
        <p:nvSpPr>
          <p:cNvPr id="11" name="Rechteck 10">
            <a:extLst>
              <a:ext uri="{FF2B5EF4-FFF2-40B4-BE49-F238E27FC236}">
                <a16:creationId xmlns:a16="http://schemas.microsoft.com/office/drawing/2014/main" id="{CB3578BA-EC3A-464D-9C9D-D23DDD280BF5}"/>
              </a:ext>
            </a:extLst>
          </p:cNvPr>
          <p:cNvSpPr/>
          <p:nvPr/>
        </p:nvSpPr>
        <p:spPr>
          <a:xfrm>
            <a:off x="11208154" y="6039293"/>
            <a:ext cx="985284" cy="818707"/>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3</a:t>
            </a:r>
          </a:p>
        </p:txBody>
      </p:sp>
    </p:spTree>
    <p:extLst>
      <p:ext uri="{BB962C8B-B14F-4D97-AF65-F5344CB8AC3E}">
        <p14:creationId xmlns:p14="http://schemas.microsoft.com/office/powerpoint/2010/main" val="3637601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F813617-5845-4199-83AD-34DBD8588A87}"/>
              </a:ext>
            </a:extLst>
          </p:cNvPr>
          <p:cNvSpPr>
            <a:spLocks noGrp="1"/>
          </p:cNvSpPr>
          <p:nvPr>
            <p:ph type="body" sz="quarter" idx="13"/>
          </p:nvPr>
        </p:nvSpPr>
        <p:spPr>
          <a:xfrm>
            <a:off x="544761" y="123463"/>
            <a:ext cx="11354015" cy="1309631"/>
          </a:xfrm>
        </p:spPr>
        <p:txBody>
          <a:bodyPr/>
          <a:lstStyle/>
          <a:p>
            <a:r>
              <a:rPr lang="de-DE" sz="3200" dirty="0"/>
              <a:t>Untersuchung der Überrepräsentation von Schüler*innen mit SPF ESE aus Familien mit niedrigem sozioökonomischen Status – Konzeptvorstellung und erste Ergebnisse</a:t>
            </a:r>
          </a:p>
          <a:p>
            <a:r>
              <a:rPr lang="de-DE" sz="2667" b="0" dirty="0"/>
              <a:t>Janina Dickert, Gino Casale, Sabine Glock</a:t>
            </a:r>
          </a:p>
          <a:p>
            <a:endParaRPr lang="de-DE" sz="2667" dirty="0"/>
          </a:p>
        </p:txBody>
      </p:sp>
      <p:pic>
        <p:nvPicPr>
          <p:cNvPr id="17" name="Grafik 16">
            <a:extLst>
              <a:ext uri="{FF2B5EF4-FFF2-40B4-BE49-F238E27FC236}">
                <a16:creationId xmlns:a16="http://schemas.microsoft.com/office/drawing/2014/main" id="{795A2959-03D3-4F04-B7C6-486DB8B01B66}"/>
              </a:ext>
            </a:extLst>
          </p:cNvPr>
          <p:cNvPicPr>
            <a:picLocks noChangeAspect="1"/>
          </p:cNvPicPr>
          <p:nvPr/>
        </p:nvPicPr>
        <p:blipFill>
          <a:blip r:embed="rId2"/>
          <a:stretch>
            <a:fillRect/>
          </a:stretch>
        </p:blipFill>
        <p:spPr>
          <a:xfrm>
            <a:off x="418993" y="3016387"/>
            <a:ext cx="11354015" cy="2741255"/>
          </a:xfrm>
          <a:prstGeom prst="rect">
            <a:avLst/>
          </a:prstGeom>
        </p:spPr>
      </p:pic>
      <p:sp>
        <p:nvSpPr>
          <p:cNvPr id="4" name="Rechteck 3">
            <a:extLst>
              <a:ext uri="{FF2B5EF4-FFF2-40B4-BE49-F238E27FC236}">
                <a16:creationId xmlns:a16="http://schemas.microsoft.com/office/drawing/2014/main" id="{68C4850C-729A-4070-AA42-544905907178}"/>
              </a:ext>
            </a:extLst>
          </p:cNvPr>
          <p:cNvSpPr/>
          <p:nvPr/>
        </p:nvSpPr>
        <p:spPr>
          <a:xfrm>
            <a:off x="11206716" y="6039293"/>
            <a:ext cx="985284" cy="818707"/>
          </a:xfrm>
          <a:prstGeom prst="rect">
            <a:avLst/>
          </a:prstGeom>
          <a:solidFill>
            <a:schemeClr val="tx1">
              <a:lumMod val="50000"/>
              <a:lumOff val="50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8</a:t>
            </a:r>
          </a:p>
        </p:txBody>
      </p:sp>
    </p:spTree>
    <p:extLst>
      <p:ext uri="{BB962C8B-B14F-4D97-AF65-F5344CB8AC3E}">
        <p14:creationId xmlns:p14="http://schemas.microsoft.com/office/powerpoint/2010/main" val="107451586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7A597-510A-2D6F-ABA4-EB438F304948}"/>
              </a:ext>
            </a:extLst>
          </p:cNvPr>
          <p:cNvSpPr>
            <a:spLocks noGrp="1"/>
          </p:cNvSpPr>
          <p:nvPr>
            <p:ph type="title"/>
          </p:nvPr>
        </p:nvSpPr>
        <p:spPr>
          <a:xfrm>
            <a:off x="622174" y="768685"/>
            <a:ext cx="8202612" cy="1905782"/>
          </a:xfrm>
        </p:spPr>
        <p:txBody>
          <a:bodyPr/>
          <a:lstStyle/>
          <a:p>
            <a:r>
              <a:rPr lang="de-DE" dirty="0">
                <a:latin typeface="Albert Sans Medium" panose="020B0604020202020204" charset="0"/>
              </a:rPr>
              <a:t>Wirkfaktoren intensivpädagogischer schulischer Förderung</a:t>
            </a:r>
          </a:p>
        </p:txBody>
      </p:sp>
      <p:sp>
        <p:nvSpPr>
          <p:cNvPr id="4" name="Fußzeilenplatzhalter 3">
            <a:extLst>
              <a:ext uri="{FF2B5EF4-FFF2-40B4-BE49-F238E27FC236}">
                <a16:creationId xmlns:a16="http://schemas.microsoft.com/office/drawing/2014/main" id="{026BE24D-02F5-6974-B7EF-34857DBE86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5176"/>
                </a:solidFill>
                <a:effectLst/>
                <a:uLnTx/>
                <a:uFillTx/>
                <a:latin typeface="Albert Sans"/>
                <a:ea typeface="+mn-ea"/>
                <a:cs typeface="+mn-cs"/>
              </a:rPr>
              <a:t>Miriam Düvelmeyer, Vertr. Prof. Dr. Jan Hoyer, Prof. Dr. Thomas Hennemann, Prof.‘ Dr.‘ Tatjana Leidig, Vertr. Prof. Dr. Tijs Bolz, Dr.‘ Laura Ferreira González</a:t>
            </a:r>
          </a:p>
        </p:txBody>
      </p:sp>
      <p:pic>
        <p:nvPicPr>
          <p:cNvPr id="6" name="Grafik 5" descr="Ein Bild, das Text, Schrift, Logo, Grafiken enthält.&#10;&#10;KI-generierte Inhalte können fehlerhaft sein.">
            <a:extLst>
              <a:ext uri="{FF2B5EF4-FFF2-40B4-BE49-F238E27FC236}">
                <a16:creationId xmlns:a16="http://schemas.microsoft.com/office/drawing/2014/main" id="{8AAC71D7-0DC6-CF98-E4D8-D534AD46CE33}"/>
              </a:ext>
            </a:extLst>
          </p:cNvPr>
          <p:cNvPicPr>
            <a:picLocks noChangeAspect="1"/>
          </p:cNvPicPr>
          <p:nvPr/>
        </p:nvPicPr>
        <p:blipFill>
          <a:blip r:embed="rId2"/>
          <a:stretch>
            <a:fillRect/>
          </a:stretch>
        </p:blipFill>
        <p:spPr>
          <a:xfrm>
            <a:off x="11171556" y="683582"/>
            <a:ext cx="815614" cy="461290"/>
          </a:xfrm>
          <a:prstGeom prst="rect">
            <a:avLst/>
          </a:prstGeom>
        </p:spPr>
      </p:pic>
      <p:pic>
        <p:nvPicPr>
          <p:cNvPr id="8" name="Grafik 7" descr="Ein Bild, das Schrift, Text, weiß, Design enthält.&#10;&#10;KI-generierte Inhalte können fehlerhaft sein.">
            <a:extLst>
              <a:ext uri="{FF2B5EF4-FFF2-40B4-BE49-F238E27FC236}">
                <a16:creationId xmlns:a16="http://schemas.microsoft.com/office/drawing/2014/main" id="{35C8D643-79B0-51C6-3BEE-209D26E2F56D}"/>
              </a:ext>
            </a:extLst>
          </p:cNvPr>
          <p:cNvPicPr>
            <a:picLocks noChangeAspect="1"/>
          </p:cNvPicPr>
          <p:nvPr/>
        </p:nvPicPr>
        <p:blipFill>
          <a:blip r:embed="rId3"/>
          <a:stretch>
            <a:fillRect/>
          </a:stretch>
        </p:blipFill>
        <p:spPr>
          <a:xfrm>
            <a:off x="10716768" y="1863853"/>
            <a:ext cx="1395940" cy="364159"/>
          </a:xfrm>
          <a:prstGeom prst="rect">
            <a:avLst/>
          </a:prstGeom>
        </p:spPr>
      </p:pic>
      <p:pic>
        <p:nvPicPr>
          <p:cNvPr id="10" name="Grafik 9" descr="Ein Bild, das Text, Logo, Schrift, Emblem enthält.&#10;&#10;KI-generierte Inhalte können fehlerhaft sein.">
            <a:extLst>
              <a:ext uri="{FF2B5EF4-FFF2-40B4-BE49-F238E27FC236}">
                <a16:creationId xmlns:a16="http://schemas.microsoft.com/office/drawing/2014/main" id="{2909083F-1653-1777-825D-BD474A90D5DC}"/>
              </a:ext>
            </a:extLst>
          </p:cNvPr>
          <p:cNvPicPr>
            <a:picLocks noChangeAspect="1"/>
          </p:cNvPicPr>
          <p:nvPr/>
        </p:nvPicPr>
        <p:blipFill>
          <a:blip r:embed="rId4"/>
          <a:stretch>
            <a:fillRect/>
          </a:stretch>
        </p:blipFill>
        <p:spPr>
          <a:xfrm>
            <a:off x="11105866" y="1292123"/>
            <a:ext cx="946994" cy="481605"/>
          </a:xfrm>
          <a:prstGeom prst="rect">
            <a:avLst/>
          </a:prstGeom>
        </p:spPr>
      </p:pic>
      <p:pic>
        <p:nvPicPr>
          <p:cNvPr id="12" name="Grafik 11" descr="Ein Bild, das Text, Schrift, Reihe, weiß enthält.&#10;&#10;KI-generierte Inhalte können fehlerhaft sein.">
            <a:extLst>
              <a:ext uri="{FF2B5EF4-FFF2-40B4-BE49-F238E27FC236}">
                <a16:creationId xmlns:a16="http://schemas.microsoft.com/office/drawing/2014/main" id="{01B8DC81-222D-EF27-760F-F99750F346B9}"/>
              </a:ext>
            </a:extLst>
          </p:cNvPr>
          <p:cNvPicPr>
            <a:picLocks noChangeAspect="1"/>
          </p:cNvPicPr>
          <p:nvPr/>
        </p:nvPicPr>
        <p:blipFill>
          <a:blip r:embed="rId5"/>
          <a:stretch>
            <a:fillRect/>
          </a:stretch>
        </p:blipFill>
        <p:spPr>
          <a:xfrm>
            <a:off x="10897135" y="2310308"/>
            <a:ext cx="1215573" cy="364159"/>
          </a:xfrm>
          <a:prstGeom prst="rect">
            <a:avLst/>
          </a:prstGeom>
        </p:spPr>
      </p:pic>
      <p:pic>
        <p:nvPicPr>
          <p:cNvPr id="14" name="Grafik 13" descr="Ein Bild, das Logo, Schrift, Symbol, Grafiken enthält.&#10;&#10;KI-generierte Inhalte können fehlerhaft sein.">
            <a:extLst>
              <a:ext uri="{FF2B5EF4-FFF2-40B4-BE49-F238E27FC236}">
                <a16:creationId xmlns:a16="http://schemas.microsoft.com/office/drawing/2014/main" id="{FFD75C70-A5B3-BDD3-AFC4-83AC8E6C42C8}"/>
              </a:ext>
            </a:extLst>
          </p:cNvPr>
          <p:cNvPicPr>
            <a:picLocks noChangeAspect="1"/>
          </p:cNvPicPr>
          <p:nvPr/>
        </p:nvPicPr>
        <p:blipFill>
          <a:blip r:embed="rId6"/>
          <a:stretch>
            <a:fillRect/>
          </a:stretch>
        </p:blipFill>
        <p:spPr>
          <a:xfrm>
            <a:off x="11105866" y="292152"/>
            <a:ext cx="946994" cy="363998"/>
          </a:xfrm>
          <a:prstGeom prst="rect">
            <a:avLst/>
          </a:prstGeom>
        </p:spPr>
      </p:pic>
      <p:sp>
        <p:nvSpPr>
          <p:cNvPr id="16" name="Textfeld 15">
            <a:extLst>
              <a:ext uri="{FF2B5EF4-FFF2-40B4-BE49-F238E27FC236}">
                <a16:creationId xmlns:a16="http://schemas.microsoft.com/office/drawing/2014/main" id="{E8FCEC49-BB2A-0544-208B-8D6C46C3563F}"/>
              </a:ext>
            </a:extLst>
          </p:cNvPr>
          <p:cNvSpPr txBox="1"/>
          <p:nvPr/>
        </p:nvSpPr>
        <p:spPr>
          <a:xfrm>
            <a:off x="2139696" y="3237436"/>
            <a:ext cx="991316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Wie wird Erfolg einer intensivpädagogischen Maßnahme aus Sicht der verschiedenen Akteur:innen </a:t>
            </a:r>
            <a:r>
              <a:rPr kumimoji="0" lang="de-DE" sz="2000" b="1"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definiert</a:t>
            </a:r>
            <a:r>
              <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Welche </a:t>
            </a:r>
            <a:r>
              <a:rPr kumimoji="0" lang="de-DE" sz="2000" b="1"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Wirkfaktoren</a:t>
            </a:r>
            <a:r>
              <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 begünstigen den Erfolg einer intensivpädagogischen Maßnahme?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Wie wird der Erfolg aus Sicht der verschiedenen Akteur:innen gemäß ihrer Definition </a:t>
            </a:r>
            <a:r>
              <a:rPr kumimoji="0" lang="de-DE" sz="2000" b="1"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evaluiert</a:t>
            </a:r>
            <a:r>
              <a:rPr kumimoji="0" lang="de-DE" sz="2000" b="0" i="0" u="none" strike="noStrike" kern="1200" cap="none" spc="0" normalizeH="0" baseline="0" noProof="0" dirty="0">
                <a:ln>
                  <a:noFill/>
                </a:ln>
                <a:solidFill>
                  <a:srgbClr val="E05A52"/>
                </a:solidFill>
                <a:effectLst/>
                <a:uLnTx/>
                <a:uFillTx/>
                <a:latin typeface="Albert Sans Medium" panose="020B0604020202020204" charset="0"/>
                <a:ea typeface="+mn-ea"/>
                <a:cs typeface="+mn-cs"/>
              </a:rPr>
              <a:t>? </a:t>
            </a:r>
          </a:p>
        </p:txBody>
      </p:sp>
      <p:pic>
        <p:nvPicPr>
          <p:cNvPr id="18" name="Grafik 17" descr="Fragen Silhouette">
            <a:extLst>
              <a:ext uri="{FF2B5EF4-FFF2-40B4-BE49-F238E27FC236}">
                <a16:creationId xmlns:a16="http://schemas.microsoft.com/office/drawing/2014/main" id="{D3F139AA-4BEF-6D29-C27A-54B46CAA7F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288" y="3644504"/>
            <a:ext cx="1740408" cy="1740408"/>
          </a:xfrm>
          <a:prstGeom prst="rect">
            <a:avLst/>
          </a:prstGeom>
        </p:spPr>
      </p:pic>
      <p:sp>
        <p:nvSpPr>
          <p:cNvPr id="13" name="Rechteck 12">
            <a:extLst>
              <a:ext uri="{FF2B5EF4-FFF2-40B4-BE49-F238E27FC236}">
                <a16:creationId xmlns:a16="http://schemas.microsoft.com/office/drawing/2014/main" id="{236918EB-D7BD-4725-A1D0-1A987CF945F8}"/>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rPr>
              <a:t>9</a:t>
            </a:r>
          </a:p>
        </p:txBody>
      </p:sp>
    </p:spTree>
    <p:extLst>
      <p:ext uri="{BB962C8B-B14F-4D97-AF65-F5344CB8AC3E}">
        <p14:creationId xmlns:p14="http://schemas.microsoft.com/office/powerpoint/2010/main" val="137005294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2CEEC"/>
        </a:solidFill>
        <a:effectLst/>
      </p:bgPr>
    </p:bg>
    <p:spTree>
      <p:nvGrpSpPr>
        <p:cNvPr id="1" name=""/>
        <p:cNvGrpSpPr/>
        <p:nvPr/>
      </p:nvGrpSpPr>
      <p:grpSpPr>
        <a:xfrm>
          <a:off x="0" y="0"/>
          <a:ext cx="0" cy="0"/>
          <a:chOff x="0" y="0"/>
          <a:chExt cx="0" cy="0"/>
        </a:xfrm>
      </p:grpSpPr>
      <p:sp>
        <p:nvSpPr>
          <p:cNvPr id="4" name="Textplatzhalter 7">
            <a:extLst>
              <a:ext uri="{FF2B5EF4-FFF2-40B4-BE49-F238E27FC236}">
                <a16:creationId xmlns:a16="http://schemas.microsoft.com/office/drawing/2014/main" id="{13CFD770-DF05-4A04-87B7-312150C85494}"/>
              </a:ext>
            </a:extLst>
          </p:cNvPr>
          <p:cNvSpPr txBox="1">
            <a:spLocks/>
          </p:cNvSpPr>
          <p:nvPr/>
        </p:nvSpPr>
        <p:spPr>
          <a:xfrm>
            <a:off x="1787463" y="6244013"/>
            <a:ext cx="8613058" cy="507975"/>
          </a:xfrm>
          <a:prstGeom prst="rect">
            <a:avLst/>
          </a:prstGeom>
        </p:spPr>
        <p:txBody>
          <a:bodyPr lIns="0" tIns="0" rIns="0" bIns="0" anchor="b" anchorCtr="0"/>
          <a:lstStyle/>
          <a:p>
            <a:pPr>
              <a:lnSpc>
                <a:spcPts val="960"/>
              </a:lnSpc>
              <a:buFont typeface="Arial" pitchFamily="34" charset="0"/>
              <a:buChar char="​"/>
              <a:defRPr/>
            </a:pPr>
            <a:r>
              <a:rPr lang="de-DE" sz="800" b="1" cap="all" dirty="0">
                <a:solidFill>
                  <a:prstClr val="black"/>
                </a:solidFill>
                <a:latin typeface="Arial" panose="020B0604020202020204" pitchFamily="34" charset="0"/>
                <a:cs typeface="Arial" pitchFamily="34" charset="0"/>
              </a:rPr>
              <a:t>Universität Freiburg </a:t>
            </a:r>
            <a:r>
              <a:rPr lang="de-DE" sz="800" dirty="0">
                <a:solidFill>
                  <a:prstClr val="black"/>
                </a:solidFill>
                <a:latin typeface="Arial" panose="020B0604020202020204" pitchFamily="34" charset="0"/>
                <a:cs typeface="Arial" pitchFamily="34" charset="0"/>
              </a:rPr>
              <a:t> | PHILOSOPHISCHE FAKULTÄT |  Donato Lucek | Diplomassistent | </a:t>
            </a:r>
            <a:r>
              <a:rPr lang="de-DE" sz="800" b="1" dirty="0">
                <a:solidFill>
                  <a:prstClr val="black"/>
                </a:solidFill>
                <a:latin typeface="Arial" panose="020B0604020202020204" pitchFamily="34" charset="0"/>
                <a:cs typeface="Arial" panose="020B0604020202020204" pitchFamily="34" charset="0"/>
              </a:rPr>
              <a:t>Akzeptieren sich Jugendliche in "Problemklassen" gegenseitig weniger? </a:t>
            </a:r>
            <a:r>
              <a:rPr lang="de-DE" sz="800" dirty="0">
                <a:solidFill>
                  <a:prstClr val="black"/>
                </a:solidFill>
                <a:latin typeface="Arial" panose="020B0604020202020204" pitchFamily="34" charset="0"/>
                <a:cs typeface="Arial" pitchFamily="34" charset="0"/>
              </a:rPr>
              <a:t>| 09.05.2025 </a:t>
            </a:r>
            <a:r>
              <a:rPr lang="de-DE" sz="800" cap="all" dirty="0">
                <a:solidFill>
                  <a:prstClr val="black"/>
                </a:solidFill>
                <a:latin typeface="Arial" panose="020B0604020202020204" pitchFamily="34" charset="0"/>
                <a:cs typeface="Arial" pitchFamily="34" charset="0"/>
              </a:rPr>
              <a:t> </a:t>
            </a:r>
          </a:p>
        </p:txBody>
      </p:sp>
      <p:cxnSp>
        <p:nvCxnSpPr>
          <p:cNvPr id="5" name="Gerade Verbindung 8">
            <a:extLst>
              <a:ext uri="{FF2B5EF4-FFF2-40B4-BE49-F238E27FC236}">
                <a16:creationId xmlns:a16="http://schemas.microsoft.com/office/drawing/2014/main" id="{81E2D3EB-BED8-4828-AA41-6B6558F85634}"/>
              </a:ext>
            </a:extLst>
          </p:cNvPr>
          <p:cNvCxnSpPr/>
          <p:nvPr/>
        </p:nvCxnSpPr>
        <p:spPr>
          <a:xfrm>
            <a:off x="1512498" y="6470228"/>
            <a:ext cx="916298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BEF59C12-ED41-4B81-9E4B-C8280D0FAB96}"/>
              </a:ext>
            </a:extLst>
          </p:cNvPr>
          <p:cNvSpPr/>
          <p:nvPr/>
        </p:nvSpPr>
        <p:spPr>
          <a:xfrm>
            <a:off x="1787463" y="360000"/>
            <a:ext cx="8613058" cy="11196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H" dirty="0">
              <a:solidFill>
                <a:prstClr val="white"/>
              </a:solidFill>
              <a:latin typeface="Calibri"/>
            </a:endParaRPr>
          </a:p>
        </p:txBody>
      </p:sp>
      <p:sp>
        <p:nvSpPr>
          <p:cNvPr id="6" name="Titel 1">
            <a:extLst>
              <a:ext uri="{FF2B5EF4-FFF2-40B4-BE49-F238E27FC236}">
                <a16:creationId xmlns:a16="http://schemas.microsoft.com/office/drawing/2014/main" id="{A4C99BCB-FA71-480C-B1F5-5F2AF574C8B2}"/>
              </a:ext>
            </a:extLst>
          </p:cNvPr>
          <p:cNvSpPr txBox="1">
            <a:spLocks/>
          </p:cNvSpPr>
          <p:nvPr/>
        </p:nvSpPr>
        <p:spPr>
          <a:xfrm>
            <a:off x="1524000" y="116373"/>
            <a:ext cx="9144000" cy="112873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de-DE" sz="2300" b="1" dirty="0">
              <a:solidFill>
                <a:prstClr val="black"/>
              </a:solidFill>
              <a:latin typeface="Calibri"/>
            </a:endParaRPr>
          </a:p>
          <a:p>
            <a:r>
              <a:rPr lang="de-DE" sz="2200" b="1" dirty="0">
                <a:solidFill>
                  <a:prstClr val="black"/>
                </a:solidFill>
                <a:latin typeface="Calibri"/>
              </a:rPr>
              <a:t>Akzeptieren sich Jugendliche in "Problemklassen" gegenseitig weniger? </a:t>
            </a:r>
          </a:p>
          <a:p>
            <a:r>
              <a:rPr lang="de-DE" sz="2200" dirty="0">
                <a:solidFill>
                  <a:prstClr val="black"/>
                </a:solidFill>
                <a:latin typeface="Calibri"/>
              </a:rPr>
              <a:t>Erste Ergebnisse aus Querschnittsanalysen</a:t>
            </a:r>
            <a:br>
              <a:rPr lang="de-DE" sz="2000" dirty="0">
                <a:solidFill>
                  <a:prstClr val="black"/>
                </a:solidFill>
                <a:latin typeface="Calibri"/>
              </a:rPr>
            </a:br>
            <a:endParaRPr lang="de-DE" sz="1200" dirty="0">
              <a:solidFill>
                <a:prstClr val="black"/>
              </a:solidFill>
              <a:latin typeface="Calibri"/>
            </a:endParaRPr>
          </a:p>
        </p:txBody>
      </p:sp>
      <p:sp>
        <p:nvSpPr>
          <p:cNvPr id="15" name="Rechteck 14">
            <a:extLst>
              <a:ext uri="{FF2B5EF4-FFF2-40B4-BE49-F238E27FC236}">
                <a16:creationId xmlns:a16="http://schemas.microsoft.com/office/drawing/2014/main" id="{5005E1DA-406A-4941-A8CF-B39857EEA5CD}"/>
              </a:ext>
            </a:extLst>
          </p:cNvPr>
          <p:cNvSpPr/>
          <p:nvPr/>
        </p:nvSpPr>
        <p:spPr>
          <a:xfrm>
            <a:off x="1787463" y="1723229"/>
            <a:ext cx="8613058" cy="4476696"/>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b="1" dirty="0">
              <a:solidFill>
                <a:srgbClr val="FF0000"/>
              </a:solidFill>
              <a:latin typeface="Calibri"/>
            </a:endParaRPr>
          </a:p>
        </p:txBody>
      </p:sp>
      <p:pic>
        <p:nvPicPr>
          <p:cNvPr id="2" name="Picture 8">
            <a:extLst>
              <a:ext uri="{FF2B5EF4-FFF2-40B4-BE49-F238E27FC236}">
                <a16:creationId xmlns:a16="http://schemas.microsoft.com/office/drawing/2014/main" id="{316D50BD-FDA3-F7F3-83B9-039181786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408" y="919163"/>
            <a:ext cx="597519" cy="400140"/>
          </a:xfrm>
          <a:prstGeom prst="rect">
            <a:avLst/>
          </a:prstGeom>
        </p:spPr>
      </p:pic>
      <p:sp>
        <p:nvSpPr>
          <p:cNvPr id="7" name="Textfeld 6">
            <a:extLst>
              <a:ext uri="{FF2B5EF4-FFF2-40B4-BE49-F238E27FC236}">
                <a16:creationId xmlns:a16="http://schemas.microsoft.com/office/drawing/2014/main" id="{13DB53C7-4DB6-EFB8-9483-12CBFC7673DE}"/>
              </a:ext>
            </a:extLst>
          </p:cNvPr>
          <p:cNvSpPr txBox="1"/>
          <p:nvPr/>
        </p:nvSpPr>
        <p:spPr>
          <a:xfrm>
            <a:off x="1882177" y="1819662"/>
            <a:ext cx="7079548" cy="400110"/>
          </a:xfrm>
          <a:prstGeom prst="rect">
            <a:avLst/>
          </a:prstGeom>
          <a:noFill/>
          <a:ln w="12700">
            <a:noFill/>
          </a:ln>
        </p:spPr>
        <p:txBody>
          <a:bodyPr wrap="square" rtlCol="0">
            <a:spAutoFit/>
          </a:bodyPr>
          <a:lstStyle/>
          <a:p>
            <a:pPr defTabSz="457200"/>
            <a:r>
              <a:rPr lang="de-DE" sz="2000" b="1" dirty="0">
                <a:solidFill>
                  <a:prstClr val="black"/>
                </a:solidFill>
                <a:latin typeface="Calibri"/>
              </a:rPr>
              <a:t>Hypothesen</a:t>
            </a:r>
            <a:endParaRPr lang="de-CH" sz="2000" b="1" dirty="0">
              <a:solidFill>
                <a:prstClr val="black"/>
              </a:solidFill>
              <a:latin typeface="Calibri"/>
            </a:endParaRPr>
          </a:p>
        </p:txBody>
      </p:sp>
      <p:sp>
        <p:nvSpPr>
          <p:cNvPr id="10" name="Rechteck: abgerundete Ecken 9">
            <a:extLst>
              <a:ext uri="{FF2B5EF4-FFF2-40B4-BE49-F238E27FC236}">
                <a16:creationId xmlns:a16="http://schemas.microsoft.com/office/drawing/2014/main" id="{C77572D6-FC76-0625-D8AD-C439D3A8AD9B}"/>
              </a:ext>
            </a:extLst>
          </p:cNvPr>
          <p:cNvSpPr/>
          <p:nvPr/>
        </p:nvSpPr>
        <p:spPr>
          <a:xfrm>
            <a:off x="8065085" y="3870469"/>
            <a:ext cx="2117140" cy="820391"/>
          </a:xfrm>
          <a:prstGeom prst="roundRect">
            <a:avLst/>
          </a:prstGeom>
          <a:solidFill>
            <a:srgbClr val="B2CEE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de-CH" dirty="0">
                <a:solidFill>
                  <a:prstClr val="black"/>
                </a:solidFill>
                <a:latin typeface="Calibri"/>
              </a:rPr>
              <a:t>Soziale Akzeptanz </a:t>
            </a:r>
          </a:p>
          <a:p>
            <a:pPr algn="ctr" defTabSz="457200"/>
            <a:r>
              <a:rPr lang="de-CH" dirty="0">
                <a:solidFill>
                  <a:prstClr val="black"/>
                </a:solidFill>
                <a:latin typeface="Calibri"/>
              </a:rPr>
              <a:t>Individuum</a:t>
            </a:r>
            <a:endParaRPr lang="fr-CH" dirty="0">
              <a:solidFill>
                <a:prstClr val="black"/>
              </a:solidFill>
              <a:latin typeface="Calibri"/>
            </a:endParaRPr>
          </a:p>
        </p:txBody>
      </p:sp>
      <p:sp>
        <p:nvSpPr>
          <p:cNvPr id="11" name="Textfeld 10">
            <a:extLst>
              <a:ext uri="{FF2B5EF4-FFF2-40B4-BE49-F238E27FC236}">
                <a16:creationId xmlns:a16="http://schemas.microsoft.com/office/drawing/2014/main" id="{E73A0C92-6127-E789-3802-295C9E778D27}"/>
              </a:ext>
            </a:extLst>
          </p:cNvPr>
          <p:cNvSpPr txBox="1"/>
          <p:nvPr/>
        </p:nvSpPr>
        <p:spPr>
          <a:xfrm>
            <a:off x="1882178" y="2589806"/>
            <a:ext cx="574417" cy="400110"/>
          </a:xfrm>
          <a:prstGeom prst="rect">
            <a:avLst/>
          </a:prstGeom>
          <a:noFill/>
          <a:ln w="12700">
            <a:noFill/>
          </a:ln>
        </p:spPr>
        <p:txBody>
          <a:bodyPr wrap="square" rtlCol="0">
            <a:spAutoFit/>
          </a:bodyPr>
          <a:lstStyle/>
          <a:p>
            <a:pPr defTabSz="457200"/>
            <a:r>
              <a:rPr lang="de-DE" sz="2000" dirty="0">
                <a:solidFill>
                  <a:prstClr val="black"/>
                </a:solidFill>
                <a:latin typeface="Calibri"/>
              </a:rPr>
              <a:t>H2:</a:t>
            </a:r>
            <a:endParaRPr lang="de-CH" sz="2000" dirty="0">
              <a:solidFill>
                <a:prstClr val="black"/>
              </a:solidFill>
              <a:latin typeface="Calibri"/>
            </a:endParaRPr>
          </a:p>
        </p:txBody>
      </p:sp>
      <p:sp>
        <p:nvSpPr>
          <p:cNvPr id="12" name="Textfeld 11">
            <a:extLst>
              <a:ext uri="{FF2B5EF4-FFF2-40B4-BE49-F238E27FC236}">
                <a16:creationId xmlns:a16="http://schemas.microsoft.com/office/drawing/2014/main" id="{E7044ED8-DDA4-6583-EF51-0EA7BE5EBB64}"/>
              </a:ext>
            </a:extLst>
          </p:cNvPr>
          <p:cNvSpPr txBox="1"/>
          <p:nvPr/>
        </p:nvSpPr>
        <p:spPr>
          <a:xfrm>
            <a:off x="1885573" y="4076519"/>
            <a:ext cx="563403" cy="400110"/>
          </a:xfrm>
          <a:prstGeom prst="rect">
            <a:avLst/>
          </a:prstGeom>
          <a:noFill/>
          <a:ln w="12700">
            <a:noFill/>
          </a:ln>
        </p:spPr>
        <p:txBody>
          <a:bodyPr wrap="square" rtlCol="0">
            <a:spAutoFit/>
          </a:bodyPr>
          <a:lstStyle/>
          <a:p>
            <a:pPr defTabSz="457200"/>
            <a:r>
              <a:rPr lang="de-DE" sz="2000" dirty="0">
                <a:solidFill>
                  <a:prstClr val="black"/>
                </a:solidFill>
                <a:latin typeface="Calibri"/>
              </a:rPr>
              <a:t>H1:</a:t>
            </a:r>
            <a:endParaRPr lang="de-CH" sz="2000" dirty="0">
              <a:solidFill>
                <a:prstClr val="black"/>
              </a:solidFill>
              <a:latin typeface="Calibri"/>
            </a:endParaRPr>
          </a:p>
        </p:txBody>
      </p:sp>
      <p:cxnSp>
        <p:nvCxnSpPr>
          <p:cNvPr id="20" name="Gerade Verbindung mit Pfeil 19">
            <a:extLst>
              <a:ext uri="{FF2B5EF4-FFF2-40B4-BE49-F238E27FC236}">
                <a16:creationId xmlns:a16="http://schemas.microsoft.com/office/drawing/2014/main" id="{4DDD1BCB-31D1-5C62-FC06-57C763DB2203}"/>
              </a:ext>
            </a:extLst>
          </p:cNvPr>
          <p:cNvCxnSpPr>
            <a:cxnSpLocks/>
            <a:endCxn id="10" idx="1"/>
          </p:cNvCxnSpPr>
          <p:nvPr/>
        </p:nvCxnSpPr>
        <p:spPr>
          <a:xfrm>
            <a:off x="4445773" y="4280664"/>
            <a:ext cx="3619312" cy="0"/>
          </a:xfrm>
          <a:prstGeom prst="straightConnector1">
            <a:avLst/>
          </a:prstGeom>
          <a:ln w="146050">
            <a:solidFill>
              <a:srgbClr val="B2CEEC"/>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496D9326-CAA8-2983-D0E5-6EB67A2E845C}"/>
              </a:ext>
            </a:extLst>
          </p:cNvPr>
          <p:cNvCxnSpPr>
            <a:cxnSpLocks/>
            <a:endCxn id="39" idx="1"/>
          </p:cNvCxnSpPr>
          <p:nvPr/>
        </p:nvCxnSpPr>
        <p:spPr>
          <a:xfrm flipV="1">
            <a:off x="3810001" y="2834087"/>
            <a:ext cx="1451915" cy="1086984"/>
          </a:xfrm>
          <a:prstGeom prst="straightConnector1">
            <a:avLst/>
          </a:prstGeom>
          <a:ln w="146050">
            <a:solidFill>
              <a:srgbClr val="B2CEEC"/>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36" name="Gerade Verbindung mit Pfeil 35">
            <a:extLst>
              <a:ext uri="{FF2B5EF4-FFF2-40B4-BE49-F238E27FC236}">
                <a16:creationId xmlns:a16="http://schemas.microsoft.com/office/drawing/2014/main" id="{E9416D60-8F83-7178-0888-75BBDE7ACEAF}"/>
              </a:ext>
            </a:extLst>
          </p:cNvPr>
          <p:cNvCxnSpPr>
            <a:cxnSpLocks/>
          </p:cNvCxnSpPr>
          <p:nvPr/>
        </p:nvCxnSpPr>
        <p:spPr>
          <a:xfrm>
            <a:off x="7185661" y="2754071"/>
            <a:ext cx="1550707" cy="1072310"/>
          </a:xfrm>
          <a:prstGeom prst="straightConnector1">
            <a:avLst/>
          </a:prstGeom>
          <a:ln w="146050" cap="rnd">
            <a:solidFill>
              <a:srgbClr val="B2CEEC"/>
            </a:solidFill>
            <a:prstDash val="solid"/>
            <a:miter lim="800000"/>
            <a:tailEnd type="triangle" w="med" len="sm"/>
          </a:ln>
        </p:spPr>
        <p:style>
          <a:lnRef idx="2">
            <a:schemeClr val="accent1"/>
          </a:lnRef>
          <a:fillRef idx="0">
            <a:schemeClr val="accent1"/>
          </a:fillRef>
          <a:effectRef idx="1">
            <a:schemeClr val="accent1"/>
          </a:effectRef>
          <a:fontRef idx="minor">
            <a:schemeClr val="tx1"/>
          </a:fontRef>
        </p:style>
      </p:cxnSp>
      <p:sp>
        <p:nvSpPr>
          <p:cNvPr id="39" name="Rechteck: abgerundete Ecken 38">
            <a:extLst>
              <a:ext uri="{FF2B5EF4-FFF2-40B4-BE49-F238E27FC236}">
                <a16:creationId xmlns:a16="http://schemas.microsoft.com/office/drawing/2014/main" id="{7A6AC636-A029-786B-D60B-CA707A4D7BD3}"/>
              </a:ext>
            </a:extLst>
          </p:cNvPr>
          <p:cNvSpPr/>
          <p:nvPr/>
        </p:nvSpPr>
        <p:spPr>
          <a:xfrm>
            <a:off x="5261915" y="2423892"/>
            <a:ext cx="2117140" cy="820391"/>
          </a:xfrm>
          <a:prstGeom prst="roundRect">
            <a:avLst/>
          </a:prstGeom>
          <a:solidFill>
            <a:srgbClr val="B2CEE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de-CH" dirty="0">
                <a:solidFill>
                  <a:prstClr val="black"/>
                </a:solidFill>
                <a:latin typeface="Calibri"/>
              </a:rPr>
              <a:t>Aggressives Verhalten Schulklasse</a:t>
            </a:r>
            <a:endParaRPr lang="fr-CH" dirty="0">
              <a:solidFill>
                <a:prstClr val="black"/>
              </a:solidFill>
              <a:latin typeface="Calibri"/>
            </a:endParaRPr>
          </a:p>
        </p:txBody>
      </p:sp>
      <p:sp>
        <p:nvSpPr>
          <p:cNvPr id="45" name="Rechteck: abgerundete Ecken 44">
            <a:extLst>
              <a:ext uri="{FF2B5EF4-FFF2-40B4-BE49-F238E27FC236}">
                <a16:creationId xmlns:a16="http://schemas.microsoft.com/office/drawing/2014/main" id="{CBE960C0-291F-4287-7C34-C82A04EE0B4B}"/>
              </a:ext>
            </a:extLst>
          </p:cNvPr>
          <p:cNvSpPr/>
          <p:nvPr/>
        </p:nvSpPr>
        <p:spPr>
          <a:xfrm>
            <a:off x="2456594" y="3870469"/>
            <a:ext cx="2117140" cy="820391"/>
          </a:xfrm>
          <a:prstGeom prst="roundRect">
            <a:avLst/>
          </a:prstGeom>
          <a:solidFill>
            <a:srgbClr val="B2CEE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de-CH" dirty="0">
                <a:solidFill>
                  <a:prstClr val="black"/>
                </a:solidFill>
                <a:latin typeface="Calibri"/>
              </a:rPr>
              <a:t>Schulisches Problemverhalten Schulklasse</a:t>
            </a:r>
            <a:endParaRPr lang="fr-CH" dirty="0">
              <a:solidFill>
                <a:prstClr val="black"/>
              </a:solidFill>
              <a:latin typeface="Calibri"/>
            </a:endParaRPr>
          </a:p>
        </p:txBody>
      </p:sp>
      <p:sp>
        <p:nvSpPr>
          <p:cNvPr id="46" name="Textfeld 45">
            <a:extLst>
              <a:ext uri="{FF2B5EF4-FFF2-40B4-BE49-F238E27FC236}">
                <a16:creationId xmlns:a16="http://schemas.microsoft.com/office/drawing/2014/main" id="{A65428F0-18B6-2E06-013B-17F10C31753E}"/>
              </a:ext>
            </a:extLst>
          </p:cNvPr>
          <p:cNvSpPr txBox="1"/>
          <p:nvPr/>
        </p:nvSpPr>
        <p:spPr>
          <a:xfrm>
            <a:off x="1882177" y="5136489"/>
            <a:ext cx="7079548" cy="400110"/>
          </a:xfrm>
          <a:prstGeom prst="rect">
            <a:avLst/>
          </a:prstGeom>
          <a:noFill/>
          <a:ln w="12700">
            <a:noFill/>
          </a:ln>
        </p:spPr>
        <p:txBody>
          <a:bodyPr wrap="square" rtlCol="0">
            <a:spAutoFit/>
          </a:bodyPr>
          <a:lstStyle/>
          <a:p>
            <a:pPr defTabSz="457200"/>
            <a:r>
              <a:rPr lang="de-DE" sz="2000" b="1" dirty="0">
                <a:solidFill>
                  <a:prstClr val="black"/>
                </a:solidFill>
                <a:latin typeface="Calibri"/>
              </a:rPr>
              <a:t>Stichprobe</a:t>
            </a:r>
          </a:p>
        </p:txBody>
      </p:sp>
      <p:sp>
        <p:nvSpPr>
          <p:cNvPr id="47" name="Textfeld 46">
            <a:extLst>
              <a:ext uri="{FF2B5EF4-FFF2-40B4-BE49-F238E27FC236}">
                <a16:creationId xmlns:a16="http://schemas.microsoft.com/office/drawing/2014/main" id="{26B40DD3-537D-0E48-551D-6B84ECF678E4}"/>
              </a:ext>
            </a:extLst>
          </p:cNvPr>
          <p:cNvSpPr txBox="1"/>
          <p:nvPr/>
        </p:nvSpPr>
        <p:spPr>
          <a:xfrm>
            <a:off x="1882177" y="5578751"/>
            <a:ext cx="7079548" cy="400110"/>
          </a:xfrm>
          <a:prstGeom prst="rect">
            <a:avLst/>
          </a:prstGeom>
          <a:noFill/>
          <a:ln w="12700">
            <a:noFill/>
          </a:ln>
        </p:spPr>
        <p:txBody>
          <a:bodyPr wrap="square" rtlCol="0">
            <a:spAutoFit/>
          </a:bodyPr>
          <a:lstStyle/>
          <a:p>
            <a:pPr defTabSz="457200"/>
            <a:r>
              <a:rPr lang="de-DE" sz="2000" dirty="0">
                <a:solidFill>
                  <a:prstClr val="black"/>
                </a:solidFill>
                <a:latin typeface="Calibri"/>
              </a:rPr>
              <a:t>779 Lernende (</a:t>
            </a:r>
            <a:r>
              <a:rPr lang="de-DE" sz="2000" i="1" dirty="0">
                <a:solidFill>
                  <a:prstClr val="black"/>
                </a:solidFill>
                <a:latin typeface="Calibri"/>
              </a:rPr>
              <a:t>M</a:t>
            </a:r>
            <a:r>
              <a:rPr lang="de-DE" sz="2000" dirty="0">
                <a:solidFill>
                  <a:prstClr val="black"/>
                </a:solidFill>
                <a:latin typeface="Calibri"/>
              </a:rPr>
              <a:t>=15.77, </a:t>
            </a:r>
            <a:r>
              <a:rPr lang="de-DE" sz="2000" i="1" dirty="0">
                <a:solidFill>
                  <a:prstClr val="black"/>
                </a:solidFill>
                <a:latin typeface="Calibri"/>
              </a:rPr>
              <a:t>SD=</a:t>
            </a:r>
            <a:r>
              <a:rPr lang="de-DE" sz="2000" dirty="0">
                <a:solidFill>
                  <a:prstClr val="black"/>
                </a:solidFill>
                <a:latin typeface="Calibri"/>
              </a:rPr>
              <a:t>0.47) aus 50 Klassen im 9. Schuljahr</a:t>
            </a:r>
            <a:endParaRPr lang="de-DE" sz="2000" b="1" dirty="0">
              <a:solidFill>
                <a:prstClr val="black"/>
              </a:solidFill>
              <a:latin typeface="Calibri"/>
            </a:endParaRPr>
          </a:p>
        </p:txBody>
      </p:sp>
      <p:sp>
        <p:nvSpPr>
          <p:cNvPr id="57" name="Textplatzhalter 7">
            <a:extLst>
              <a:ext uri="{FF2B5EF4-FFF2-40B4-BE49-F238E27FC236}">
                <a16:creationId xmlns:a16="http://schemas.microsoft.com/office/drawing/2014/main" id="{8FB21749-98C5-0B28-6E7B-0EC16CCAC552}"/>
              </a:ext>
            </a:extLst>
          </p:cNvPr>
          <p:cNvSpPr txBox="1">
            <a:spLocks/>
          </p:cNvSpPr>
          <p:nvPr/>
        </p:nvSpPr>
        <p:spPr>
          <a:xfrm>
            <a:off x="1599752" y="1176090"/>
            <a:ext cx="9172244" cy="201837"/>
          </a:xfrm>
          <a:prstGeom prst="rect">
            <a:avLst/>
          </a:prstGeom>
        </p:spPr>
        <p:txBody>
          <a:bodyPr lIns="0" tIns="0" rIns="0" bIns="0" anchor="b" anchorCtr="0"/>
          <a:lstStyle/>
          <a:p>
            <a:pPr algn="ctr" defTabSz="457200"/>
            <a:r>
              <a:rPr lang="de-DE" sz="1000" b="1" dirty="0">
                <a:solidFill>
                  <a:prstClr val="black"/>
                </a:solidFill>
                <a:latin typeface="Calibri"/>
              </a:rPr>
              <a:t>Donato Lucek &amp; Christoph Michael Müller</a:t>
            </a:r>
          </a:p>
        </p:txBody>
      </p:sp>
      <p:sp>
        <p:nvSpPr>
          <p:cNvPr id="60" name="Textfeld 59">
            <a:extLst>
              <a:ext uri="{FF2B5EF4-FFF2-40B4-BE49-F238E27FC236}">
                <a16:creationId xmlns:a16="http://schemas.microsoft.com/office/drawing/2014/main" id="{947B9E8C-FD29-A59D-ED08-56E4EDFE9A6E}"/>
              </a:ext>
            </a:extLst>
          </p:cNvPr>
          <p:cNvSpPr txBox="1"/>
          <p:nvPr/>
        </p:nvSpPr>
        <p:spPr>
          <a:xfrm>
            <a:off x="6182900" y="3858512"/>
            <a:ext cx="310374" cy="430887"/>
          </a:xfrm>
          <a:prstGeom prst="rect">
            <a:avLst/>
          </a:prstGeom>
          <a:noFill/>
          <a:ln w="12700">
            <a:noFill/>
          </a:ln>
        </p:spPr>
        <p:txBody>
          <a:bodyPr wrap="square" rtlCol="0">
            <a:spAutoFit/>
          </a:bodyPr>
          <a:lstStyle/>
          <a:p>
            <a:pPr defTabSz="457200"/>
            <a:r>
              <a:rPr lang="de-DE" sz="2200" b="1" dirty="0">
                <a:solidFill>
                  <a:prstClr val="black"/>
                </a:solidFill>
                <a:latin typeface="Calibri"/>
              </a:rPr>
              <a:t>-</a:t>
            </a:r>
            <a:endParaRPr lang="de-CH" sz="2200" b="1" dirty="0">
              <a:solidFill>
                <a:prstClr val="black"/>
              </a:solidFill>
              <a:latin typeface="Calibri"/>
            </a:endParaRPr>
          </a:p>
        </p:txBody>
      </p:sp>
      <p:sp>
        <p:nvSpPr>
          <p:cNvPr id="61" name="Textfeld 60">
            <a:extLst>
              <a:ext uri="{FF2B5EF4-FFF2-40B4-BE49-F238E27FC236}">
                <a16:creationId xmlns:a16="http://schemas.microsoft.com/office/drawing/2014/main" id="{B67232F2-65DA-2217-D550-27E144DDEEC2}"/>
              </a:ext>
            </a:extLst>
          </p:cNvPr>
          <p:cNvSpPr txBox="1"/>
          <p:nvPr/>
        </p:nvSpPr>
        <p:spPr>
          <a:xfrm>
            <a:off x="4172272" y="3065332"/>
            <a:ext cx="310374" cy="430887"/>
          </a:xfrm>
          <a:prstGeom prst="rect">
            <a:avLst/>
          </a:prstGeom>
          <a:noFill/>
          <a:ln w="12700">
            <a:noFill/>
          </a:ln>
        </p:spPr>
        <p:txBody>
          <a:bodyPr wrap="square" rtlCol="0">
            <a:spAutoFit/>
          </a:bodyPr>
          <a:lstStyle/>
          <a:p>
            <a:pPr defTabSz="457200"/>
            <a:r>
              <a:rPr lang="de-DE" sz="2200" b="1" dirty="0">
                <a:solidFill>
                  <a:prstClr val="black"/>
                </a:solidFill>
                <a:latin typeface="Calibri"/>
              </a:rPr>
              <a:t>+</a:t>
            </a:r>
            <a:endParaRPr lang="de-CH" sz="2200" b="1" dirty="0">
              <a:solidFill>
                <a:prstClr val="black"/>
              </a:solidFill>
              <a:latin typeface="Calibri"/>
            </a:endParaRPr>
          </a:p>
        </p:txBody>
      </p:sp>
      <p:sp>
        <p:nvSpPr>
          <p:cNvPr id="62" name="Textfeld 61">
            <a:extLst>
              <a:ext uri="{FF2B5EF4-FFF2-40B4-BE49-F238E27FC236}">
                <a16:creationId xmlns:a16="http://schemas.microsoft.com/office/drawing/2014/main" id="{58C76C03-B34D-FA8F-5EF2-AFDEC36B298F}"/>
              </a:ext>
            </a:extLst>
          </p:cNvPr>
          <p:cNvSpPr txBox="1"/>
          <p:nvPr/>
        </p:nvSpPr>
        <p:spPr>
          <a:xfrm>
            <a:off x="7993649" y="2964441"/>
            <a:ext cx="310374" cy="430887"/>
          </a:xfrm>
          <a:prstGeom prst="rect">
            <a:avLst/>
          </a:prstGeom>
          <a:noFill/>
          <a:ln w="12700">
            <a:noFill/>
          </a:ln>
        </p:spPr>
        <p:txBody>
          <a:bodyPr wrap="square" rtlCol="0">
            <a:spAutoFit/>
          </a:bodyPr>
          <a:lstStyle/>
          <a:p>
            <a:pPr defTabSz="457200"/>
            <a:r>
              <a:rPr lang="de-DE" sz="2200" b="1" dirty="0">
                <a:solidFill>
                  <a:prstClr val="black"/>
                </a:solidFill>
                <a:latin typeface="Calibri"/>
              </a:rPr>
              <a:t>-</a:t>
            </a:r>
            <a:endParaRPr lang="de-CH" sz="2200" b="1" dirty="0">
              <a:solidFill>
                <a:prstClr val="black"/>
              </a:solidFill>
              <a:latin typeface="Calibri"/>
            </a:endParaRPr>
          </a:p>
        </p:txBody>
      </p:sp>
      <p:pic>
        <p:nvPicPr>
          <p:cNvPr id="8" name="Grafik 7">
            <a:extLst>
              <a:ext uri="{FF2B5EF4-FFF2-40B4-BE49-F238E27FC236}">
                <a16:creationId xmlns:a16="http://schemas.microsoft.com/office/drawing/2014/main" id="{EEEEA193-51B8-E9A4-D926-49AB16AFF098}"/>
              </a:ext>
            </a:extLst>
          </p:cNvPr>
          <p:cNvPicPr>
            <a:picLocks noChangeAspect="1"/>
          </p:cNvPicPr>
          <p:nvPr/>
        </p:nvPicPr>
        <p:blipFill>
          <a:blip r:embed="rId5"/>
          <a:stretch>
            <a:fillRect/>
          </a:stretch>
        </p:blipFill>
        <p:spPr>
          <a:xfrm>
            <a:off x="8968075" y="1024788"/>
            <a:ext cx="1437319" cy="325792"/>
          </a:xfrm>
          <a:prstGeom prst="rect">
            <a:avLst/>
          </a:prstGeom>
        </p:spPr>
      </p:pic>
      <p:sp>
        <p:nvSpPr>
          <p:cNvPr id="25" name="Rechteck 24">
            <a:extLst>
              <a:ext uri="{FF2B5EF4-FFF2-40B4-BE49-F238E27FC236}">
                <a16:creationId xmlns:a16="http://schemas.microsoft.com/office/drawing/2014/main" id="{91D8D00C-0AB4-49DD-8F2D-C490613EF62E}"/>
              </a:ext>
            </a:extLst>
          </p:cNvPr>
          <p:cNvSpPr/>
          <p:nvPr/>
        </p:nvSpPr>
        <p:spPr>
          <a:xfrm>
            <a:off x="11206716" y="6039293"/>
            <a:ext cx="985284" cy="818707"/>
          </a:xfrm>
          <a:prstGeom prst="rect">
            <a:avLst/>
          </a:prstGeom>
          <a:solidFill>
            <a:srgbClr val="143C46">
              <a:lumMod val="50000"/>
              <a:lumOff val="50000"/>
            </a:srgbClr>
          </a:solidFill>
          <a:ln w="12700" cap="flat" cmpd="sng" algn="ctr">
            <a:solidFill>
              <a:srgbClr val="143C46">
                <a:lumMod val="25000"/>
                <a:lumOff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600" b="0" i="0" u="none" strike="noStrike" kern="0" cap="none" spc="0" normalizeH="0" baseline="0" noProof="0" dirty="0">
                <a:ln>
                  <a:noFill/>
                </a:ln>
                <a:solidFill>
                  <a:srgbClr val="143C46"/>
                </a:solidFill>
                <a:effectLst/>
                <a:uLnTx/>
                <a:uFillTx/>
                <a:latin typeface="Arial" panose="020B0604020202020204"/>
                <a:ea typeface="+mn-ea"/>
                <a:cs typeface="+mn-cs"/>
              </a:rPr>
              <a:t>11</a:t>
            </a:r>
          </a:p>
        </p:txBody>
      </p:sp>
    </p:spTree>
    <p:custDataLst>
      <p:tags r:id="rId1"/>
    </p:custDataLst>
    <p:extLst>
      <p:ext uri="{BB962C8B-B14F-4D97-AF65-F5344CB8AC3E}">
        <p14:creationId xmlns:p14="http://schemas.microsoft.com/office/powerpoint/2010/main" val="290821696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A2D61D-53C4-42E4-8A10-A00610926029}"/>
              </a:ext>
            </a:extLst>
          </p:cNvPr>
          <p:cNvPicPr>
            <a:picLocks noChangeAspect="1"/>
          </p:cNvPicPr>
          <p:nvPr/>
        </p:nvPicPr>
        <p:blipFill>
          <a:blip r:embed="rId2"/>
          <a:stretch>
            <a:fillRect/>
          </a:stretch>
        </p:blipFill>
        <p:spPr>
          <a:xfrm>
            <a:off x="1991867" y="234959"/>
            <a:ext cx="8394525" cy="6388082"/>
          </a:xfrm>
          <a:prstGeom prst="rect">
            <a:avLst/>
          </a:prstGeom>
        </p:spPr>
      </p:pic>
      <p:sp>
        <p:nvSpPr>
          <p:cNvPr id="6" name="Rechteck 5">
            <a:extLst>
              <a:ext uri="{FF2B5EF4-FFF2-40B4-BE49-F238E27FC236}">
                <a16:creationId xmlns:a16="http://schemas.microsoft.com/office/drawing/2014/main" id="{6AD7D5C6-C524-4BD3-91A6-7E938D38E325}"/>
              </a:ext>
            </a:extLst>
          </p:cNvPr>
          <p:cNvSpPr/>
          <p:nvPr/>
        </p:nvSpPr>
        <p:spPr>
          <a:xfrm>
            <a:off x="11208154" y="6039293"/>
            <a:ext cx="985284" cy="818707"/>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4</a:t>
            </a:r>
          </a:p>
        </p:txBody>
      </p:sp>
    </p:spTree>
    <p:extLst>
      <p:ext uri="{BB962C8B-B14F-4D97-AF65-F5344CB8AC3E}">
        <p14:creationId xmlns:p14="http://schemas.microsoft.com/office/powerpoint/2010/main" val="133369261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alpha val="30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3901B-D363-4C68-91B7-E5BA05FF0B28}"/>
              </a:ext>
            </a:extLst>
          </p:cNvPr>
          <p:cNvSpPr>
            <a:spLocks noGrp="1"/>
          </p:cNvSpPr>
          <p:nvPr>
            <p:ph type="ctrTitle"/>
          </p:nvPr>
        </p:nvSpPr>
        <p:spPr>
          <a:xfrm>
            <a:off x="1524000" y="2295939"/>
            <a:ext cx="9144000" cy="3673405"/>
          </a:xfrm>
        </p:spPr>
        <p:txBody>
          <a:bodyPr>
            <a:normAutofit/>
          </a:bodyPr>
          <a:lstStyle/>
          <a:p>
            <a:r>
              <a:rPr lang="de-DE" dirty="0">
                <a:latin typeface="Nunito Sans" panose="00000500000000000000" pitchFamily="2" charset="0"/>
              </a:rPr>
              <a:t>Lernen / Sprache</a:t>
            </a:r>
            <a:br>
              <a:rPr lang="de-DE" dirty="0">
                <a:latin typeface="Nunito Sans" panose="00000500000000000000" pitchFamily="2" charset="0"/>
              </a:rPr>
            </a:br>
            <a:br>
              <a:rPr lang="de-DE" dirty="0">
                <a:latin typeface="Nunito Sans" panose="00000500000000000000" pitchFamily="2" charset="0"/>
              </a:rPr>
            </a:br>
            <a:r>
              <a:rPr lang="de-DE" sz="2400" dirty="0">
                <a:latin typeface="Nunito Sans" panose="00000500000000000000" pitchFamily="2" charset="0"/>
              </a:rPr>
              <a:t>Farbe: rot</a:t>
            </a: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br>
              <a:rPr lang="de-DE" sz="2400" dirty="0">
                <a:latin typeface="Nunito Sans" panose="00000500000000000000" pitchFamily="2" charset="0"/>
              </a:rPr>
            </a:br>
            <a:endParaRPr lang="de-DE" sz="2400" dirty="0">
              <a:latin typeface="Nunito Sans" panose="00000500000000000000" pitchFamily="2" charset="0"/>
            </a:endParaRPr>
          </a:p>
        </p:txBody>
      </p:sp>
      <p:sp>
        <p:nvSpPr>
          <p:cNvPr id="3" name="Untertitel 2">
            <a:extLst>
              <a:ext uri="{FF2B5EF4-FFF2-40B4-BE49-F238E27FC236}">
                <a16:creationId xmlns:a16="http://schemas.microsoft.com/office/drawing/2014/main" id="{562B3C8B-ADB4-4348-A251-BB4E4AEE8174}"/>
              </a:ext>
            </a:extLst>
          </p:cNvPr>
          <p:cNvSpPr>
            <a:spLocks noGrp="1"/>
          </p:cNvSpPr>
          <p:nvPr>
            <p:ph type="subTitle" idx="1"/>
          </p:nvPr>
        </p:nvSpPr>
        <p:spPr>
          <a:xfrm>
            <a:off x="1524000" y="1620494"/>
            <a:ext cx="9144000" cy="1655762"/>
          </a:xfrm>
        </p:spPr>
        <p:txBody>
          <a:bodyPr/>
          <a:lstStyle/>
          <a:p>
            <a:r>
              <a:rPr lang="de-DE" dirty="0">
                <a:latin typeface="Nunito Sans" panose="00000500000000000000" pitchFamily="2" charset="0"/>
              </a:rPr>
              <a:t>Poster im Themenbereich:</a:t>
            </a:r>
          </a:p>
        </p:txBody>
      </p:sp>
    </p:spTree>
    <p:extLst>
      <p:ext uri="{BB962C8B-B14F-4D97-AF65-F5344CB8AC3E}">
        <p14:creationId xmlns:p14="http://schemas.microsoft.com/office/powerpoint/2010/main" val="310626026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AAF52-18D6-41DA-8895-018CEE571788}"/>
              </a:ext>
            </a:extLst>
          </p:cNvPr>
          <p:cNvSpPr>
            <a:spLocks noGrp="1"/>
          </p:cNvSpPr>
          <p:nvPr>
            <p:ph type="title"/>
          </p:nvPr>
        </p:nvSpPr>
        <p:spPr>
          <a:xfrm>
            <a:off x="838200" y="578485"/>
            <a:ext cx="10515600" cy="1325563"/>
          </a:xfrm>
        </p:spPr>
        <p:txBody>
          <a:bodyPr>
            <a:normAutofit fontScale="90000"/>
          </a:bodyPr>
          <a:lstStyle/>
          <a:p>
            <a:r>
              <a:rPr lang="de-DE" sz="3600" b="1" dirty="0">
                <a:latin typeface="+mn-lt"/>
              </a:rPr>
              <a:t>Poster- S</a:t>
            </a:r>
            <a:r>
              <a:rPr lang="de-DE" sz="3600" b="1" dirty="0">
                <a:latin typeface="+mn-lt"/>
                <a:cs typeface="Arial"/>
              </a:rPr>
              <a:t>achkundeunterricht mit dem Anybook Pro: Eine Pilotstudie</a:t>
            </a:r>
            <a:r>
              <a:rPr lang="de-DE" sz="3600" b="1" dirty="0">
                <a:solidFill>
                  <a:schemeClr val="bg1"/>
                </a:solidFill>
                <a:latin typeface="+mn-lt"/>
                <a:cs typeface="Arial"/>
              </a:rPr>
              <a:t> </a:t>
            </a:r>
            <a:br>
              <a:rPr lang="de-DE" sz="3600" b="1" dirty="0">
                <a:latin typeface="+mn-lt"/>
                <a:cs typeface="Arial"/>
              </a:rPr>
            </a:br>
            <a:r>
              <a:rPr lang="de-DE" sz="2700" b="1" dirty="0">
                <a:latin typeface="+mn-lt"/>
                <a:cs typeface="Arial"/>
              </a:rPr>
              <a:t>von Dr. Juliane Augustin, Merita Sommer, Antonia Nowak</a:t>
            </a:r>
            <a:r>
              <a:rPr lang="de-DE" sz="2700" b="1" dirty="0">
                <a:solidFill>
                  <a:schemeClr val="bg1"/>
                </a:solidFill>
                <a:latin typeface="Arial"/>
              </a:rPr>
              <a:t>P</a:t>
            </a:r>
            <a:endParaRPr lang="de-DE" sz="2700" dirty="0"/>
          </a:p>
        </p:txBody>
      </p:sp>
      <p:sp>
        <p:nvSpPr>
          <p:cNvPr id="3" name="Inhaltsplatzhalter 2">
            <a:extLst>
              <a:ext uri="{FF2B5EF4-FFF2-40B4-BE49-F238E27FC236}">
                <a16:creationId xmlns:a16="http://schemas.microsoft.com/office/drawing/2014/main" id="{5470319B-A535-4142-BA48-C1597418EDCF}"/>
              </a:ext>
            </a:extLst>
          </p:cNvPr>
          <p:cNvSpPr>
            <a:spLocks noGrp="1"/>
          </p:cNvSpPr>
          <p:nvPr>
            <p:ph idx="1"/>
          </p:nvPr>
        </p:nvSpPr>
        <p:spPr>
          <a:xfrm>
            <a:off x="838200" y="2214879"/>
            <a:ext cx="10515600" cy="4144963"/>
          </a:xfrm>
        </p:spPr>
        <p:txBody>
          <a:bodyPr>
            <a:normAutofit/>
          </a:bodyPr>
          <a:lstStyle/>
          <a:p>
            <a:pPr marL="0" indent="0">
              <a:buNone/>
            </a:pPr>
            <a:r>
              <a:rPr lang="de-DE" sz="2400" dirty="0"/>
              <a:t>Im Rahmen einer Pilotstudie wurden in einer Sachkundestunde die Aufnahme und Festigung neuer Fachbegriffe zum Thema „Überwinterrungsformen von Tieren“ mit Hilfe des digitalen Audiostiftes Anybook Pro erprobt und beobachtet. </a:t>
            </a:r>
          </a:p>
          <a:p>
            <a:pPr marL="0" indent="0">
              <a:buNone/>
            </a:pPr>
            <a:r>
              <a:rPr lang="de-DE" sz="2400" dirty="0"/>
              <a:t>Folgende Aspekte werden auf Grundlage einer Beobachtungsauswertung auf dem Poster vorgestellt:</a:t>
            </a:r>
          </a:p>
          <a:p>
            <a:pPr marL="457200" indent="-457200">
              <a:buAutoNum type="arabicPeriod"/>
            </a:pPr>
            <a:r>
              <a:rPr lang="de-DE" sz="2400" dirty="0"/>
              <a:t>Der Einsatz des Anybook Pros als erweiterte Lehrkraftsprache zum Auf- und Ausbau des Wortschatzes</a:t>
            </a:r>
          </a:p>
          <a:p>
            <a:pPr marL="457200" indent="-457200">
              <a:buAutoNum type="arabicPeriod"/>
            </a:pPr>
            <a:r>
              <a:rPr lang="de-DE" sz="2400" dirty="0"/>
              <a:t>Beobachtete Auswirkungen auf den Aus- und Aufbau des Wortschatzes in und nach der Unterrichtsstunde</a:t>
            </a:r>
          </a:p>
          <a:p>
            <a:pPr marL="0" indent="0">
              <a:buNone/>
            </a:pPr>
            <a:endParaRPr lang="de-DE"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5325A1AF-665F-468B-85ED-1779313CCFB3}"/>
              </a:ext>
            </a:extLst>
          </p:cNvPr>
          <p:cNvSpPr/>
          <p:nvPr/>
        </p:nvSpPr>
        <p:spPr>
          <a:xfrm>
            <a:off x="11208154" y="6039293"/>
            <a:ext cx="985284" cy="8187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1</a:t>
            </a:r>
          </a:p>
        </p:txBody>
      </p:sp>
    </p:spTree>
    <p:extLst>
      <p:ext uri="{BB962C8B-B14F-4D97-AF65-F5344CB8AC3E}">
        <p14:creationId xmlns:p14="http://schemas.microsoft.com/office/powerpoint/2010/main" val="73121815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B60E12E-1D18-4527-9CA6-8C1972D13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661913" cy="6559826"/>
          </a:xfrm>
          <a:prstGeom prst="rect">
            <a:avLst/>
          </a:prstGeom>
        </p:spPr>
      </p:pic>
      <p:sp>
        <p:nvSpPr>
          <p:cNvPr id="7" name="Rechteck 6">
            <a:extLst>
              <a:ext uri="{FF2B5EF4-FFF2-40B4-BE49-F238E27FC236}">
                <a16:creationId xmlns:a16="http://schemas.microsoft.com/office/drawing/2014/main" id="{4D386DF9-8344-498D-B3D3-2CE1E491A844}"/>
              </a:ext>
            </a:extLst>
          </p:cNvPr>
          <p:cNvSpPr/>
          <p:nvPr/>
        </p:nvSpPr>
        <p:spPr>
          <a:xfrm>
            <a:off x="11208154" y="6039293"/>
            <a:ext cx="985284" cy="8187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2</a:t>
            </a:r>
          </a:p>
        </p:txBody>
      </p:sp>
    </p:spTree>
    <p:extLst>
      <p:ext uri="{BB962C8B-B14F-4D97-AF65-F5344CB8AC3E}">
        <p14:creationId xmlns:p14="http://schemas.microsoft.com/office/powerpoint/2010/main" val="359358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1847528" y="224408"/>
            <a:ext cx="8305800" cy="1188368"/>
          </a:xfrm>
        </p:spPr>
        <p:txBody>
          <a:bodyPr/>
          <a:lstStyle/>
          <a:p>
            <a:pPr>
              <a:buNone/>
            </a:pPr>
            <a:r>
              <a:rPr lang="de-DE" sz="2200" b="0" kern="100" dirty="0">
                <a:latin typeface="Arial" panose="020B0604020202020204" pitchFamily="34" charset="0"/>
                <a:ea typeface="Calibri" panose="020F0502020204030204" pitchFamily="34" charset="0"/>
                <a:cs typeface="Arial" panose="020B0604020202020204" pitchFamily="34" charset="0"/>
              </a:rPr>
              <a:t>Differenzierung (nicht nur) im Anfangsunterricht </a:t>
            </a:r>
            <a:br>
              <a:rPr lang="de-DE" sz="2200" b="0" kern="100" dirty="0">
                <a:latin typeface="Arial" panose="020B0604020202020204" pitchFamily="34" charset="0"/>
                <a:ea typeface="Calibri" panose="020F0502020204030204" pitchFamily="34" charset="0"/>
                <a:cs typeface="Arial" panose="020B0604020202020204" pitchFamily="34" charset="0"/>
              </a:rPr>
            </a:br>
            <a:r>
              <a:rPr lang="de-DE" sz="2200" b="0" kern="100" dirty="0">
                <a:latin typeface="Arial" panose="020B0604020202020204" pitchFamily="34" charset="0"/>
                <a:ea typeface="Calibri" panose="020F0502020204030204" pitchFamily="34" charset="0"/>
                <a:cs typeface="Arial" panose="020B0604020202020204" pitchFamily="34" charset="0"/>
              </a:rPr>
              <a:t>Mathematik </a:t>
            </a:r>
            <a:r>
              <a:rPr lang="de-DE" sz="2200" b="0" i="1" kern="100" dirty="0">
                <a:latin typeface="Arial" panose="020B0604020202020204" pitchFamily="34" charset="0"/>
                <a:ea typeface="Calibri" panose="020F0502020204030204" pitchFamily="34" charset="0"/>
                <a:cs typeface="Arial" panose="020B0604020202020204" pitchFamily="34" charset="0"/>
              </a:rPr>
              <a:t>- </a:t>
            </a:r>
            <a:r>
              <a:rPr lang="de-DE" sz="2200" b="0" kern="100" dirty="0">
                <a:latin typeface="Arial" panose="020B0604020202020204" pitchFamily="34" charset="0"/>
                <a:ea typeface="Calibri" panose="020F0502020204030204" pitchFamily="34" charset="0"/>
                <a:cs typeface="Arial" panose="020B0604020202020204" pitchFamily="34" charset="0"/>
              </a:rPr>
              <a:t>(Lern-)Zielgleichheit bzw. -differenz als neue Differenzkategorie und Hindernis für inklusiven Unterricht?</a:t>
            </a:r>
          </a:p>
        </p:txBody>
      </p:sp>
      <p:sp>
        <p:nvSpPr>
          <p:cNvPr id="15363" name="Inhaltsplatzhalter 2"/>
          <p:cNvSpPr>
            <a:spLocks noGrp="1"/>
          </p:cNvSpPr>
          <p:nvPr>
            <p:ph idx="1"/>
          </p:nvPr>
        </p:nvSpPr>
        <p:spPr>
          <a:xfrm>
            <a:off x="1847528" y="1484784"/>
            <a:ext cx="8820472" cy="4824536"/>
          </a:xfrm>
        </p:spPr>
        <p:txBody>
          <a:bodyPr/>
          <a:lstStyle/>
          <a:p>
            <a:pPr>
              <a:spcBef>
                <a:spcPts val="1656"/>
              </a:spcBef>
              <a:buFont typeface="Wingdings" pitchFamily="2" charset="2"/>
              <a:buChar char="Ø"/>
            </a:pPr>
            <a:r>
              <a:rPr lang="de-DE" sz="1900" u="sng" dirty="0" err="1">
                <a:latin typeface="Arial" charset="0"/>
                <a:ea typeface="ＭＳ Ｐゴシック" charset="0"/>
              </a:rPr>
              <a:t>Untersuchungsanlaß</a:t>
            </a:r>
            <a:r>
              <a:rPr lang="de-DE" sz="1900" u="sng" dirty="0">
                <a:latin typeface="Arial" charset="0"/>
                <a:ea typeface="ＭＳ Ｐゴシック" charset="0"/>
              </a:rPr>
              <a:t> und Zielsetzung</a:t>
            </a:r>
            <a:r>
              <a:rPr lang="de-DE" sz="1900" dirty="0">
                <a:latin typeface="Arial" charset="0"/>
                <a:ea typeface="ＭＳ Ｐゴシック" charset="0"/>
              </a:rPr>
              <a:t>: hohe Heterogenität wird häufig problemorientiert und allgemein diskutiert, Ziel war es daher, fachspezifisch und mit Schulstufenbezug Strategien und Erfahrungen zu erheben.</a:t>
            </a:r>
          </a:p>
          <a:p>
            <a:pPr>
              <a:spcBef>
                <a:spcPts val="1656"/>
              </a:spcBef>
              <a:buFont typeface="Wingdings" pitchFamily="2" charset="2"/>
              <a:buChar char="Ø"/>
            </a:pPr>
            <a:r>
              <a:rPr lang="de-DE" sz="1900" u="sng" dirty="0">
                <a:latin typeface="Arial" charset="0"/>
                <a:ea typeface="ＭＳ Ｐゴシック" charset="0"/>
              </a:rPr>
              <a:t>Fragestellung</a:t>
            </a:r>
            <a:r>
              <a:rPr lang="de-DE" sz="1900" dirty="0">
                <a:latin typeface="Arial" charset="0"/>
                <a:ea typeface="ＭＳ Ｐゴシック" charset="0"/>
              </a:rPr>
              <a:t>: Welche Strategien und Werkzeuge wenden </a:t>
            </a:r>
            <a:r>
              <a:rPr lang="de-DE" sz="1900" dirty="0" err="1">
                <a:latin typeface="Arial" charset="0"/>
                <a:ea typeface="ＭＳ Ｐゴシック" charset="0"/>
              </a:rPr>
              <a:t>Regelschullehrkräfte</a:t>
            </a:r>
            <a:r>
              <a:rPr lang="de-DE" sz="1900" dirty="0">
                <a:latin typeface="Arial" charset="0"/>
                <a:ea typeface="ＭＳ Ｐゴシック" charset="0"/>
              </a:rPr>
              <a:t> an, um den Anfangsunterricht im Fach Mathematik inklusiv zu gestalten und die Bedürfnisse von Schüler*innen mit </a:t>
            </a:r>
            <a:r>
              <a:rPr lang="de-DE" sz="1900" dirty="0" err="1">
                <a:latin typeface="Arial" charset="0"/>
                <a:ea typeface="ＭＳ Ｐゴシック" charset="0"/>
              </a:rPr>
              <a:t>Rechenschwäche</a:t>
            </a:r>
            <a:r>
              <a:rPr lang="de-DE" sz="1900" dirty="0">
                <a:latin typeface="Arial" charset="0"/>
                <a:ea typeface="ＭＳ Ｐゴシック" charset="0"/>
              </a:rPr>
              <a:t> zu berücksichtigen; welche Barrieren und Herausforderungen beeinflussen diesen Prozess?</a:t>
            </a:r>
          </a:p>
          <a:p>
            <a:pPr>
              <a:spcBef>
                <a:spcPts val="1656"/>
              </a:spcBef>
              <a:buFont typeface="Wingdings" pitchFamily="2" charset="2"/>
              <a:buChar char="Ø"/>
            </a:pPr>
            <a:r>
              <a:rPr lang="de-DE" sz="1900" u="sng" dirty="0">
                <a:latin typeface="Arial" charset="0"/>
                <a:ea typeface="ＭＳ Ｐゴシック" charset="0"/>
              </a:rPr>
              <a:t>Methodik</a:t>
            </a:r>
            <a:r>
              <a:rPr lang="de-DE" sz="1900" dirty="0">
                <a:latin typeface="Arial" charset="0"/>
                <a:ea typeface="ＭＳ Ｐゴシック" charset="0"/>
              </a:rPr>
              <a:t>: In einer Pilotstudie wurden Grundschullehrkräfte durch leitfadengestützte Expert*</a:t>
            </a:r>
            <a:r>
              <a:rPr lang="de-DE" sz="1900" dirty="0" err="1">
                <a:latin typeface="Arial" charset="0"/>
                <a:ea typeface="ＭＳ Ｐゴシック" charset="0"/>
              </a:rPr>
              <a:t>inneninterviews</a:t>
            </a:r>
            <a:r>
              <a:rPr lang="de-DE" sz="1900" dirty="0">
                <a:latin typeface="Arial" charset="0"/>
                <a:ea typeface="ＭＳ Ｐゴシック" charset="0"/>
              </a:rPr>
              <a:t> befragt, die Interviews mit qualitativer Inhaltsanalyse (Kuckartz/</a:t>
            </a:r>
            <a:r>
              <a:rPr lang="de-DE" sz="1900" dirty="0" err="1">
                <a:latin typeface="Arial" charset="0"/>
                <a:ea typeface="ＭＳ Ｐゴシック" charset="0"/>
              </a:rPr>
              <a:t>Rädiker</a:t>
            </a:r>
            <a:r>
              <a:rPr lang="de-DE" sz="1900" dirty="0">
                <a:latin typeface="Arial" charset="0"/>
                <a:ea typeface="ＭＳ Ｐゴシック" charset="0"/>
              </a:rPr>
              <a:t> 2022) ausgewertet.</a:t>
            </a:r>
          </a:p>
          <a:p>
            <a:pPr>
              <a:spcBef>
                <a:spcPts val="1656"/>
              </a:spcBef>
              <a:buFont typeface="Wingdings" pitchFamily="2" charset="2"/>
              <a:buChar char="Ø"/>
            </a:pPr>
            <a:r>
              <a:rPr lang="de-DE" sz="1900" u="sng" dirty="0">
                <a:latin typeface="Arial" charset="0"/>
                <a:ea typeface="ＭＳ Ｐゴシック" charset="0"/>
              </a:rPr>
              <a:t>(Unerwartetes) Ergebnis</a:t>
            </a:r>
            <a:r>
              <a:rPr lang="de-DE" sz="1900" dirty="0">
                <a:latin typeface="Arial" charset="0"/>
                <a:ea typeface="ＭＳ Ｐゴシック" charset="0"/>
              </a:rPr>
              <a:t>: Differenzierungsmaßnahmen, die von Dritten als zieldifferent eingeschätzt werden können, werden als hoch problematisch erlebt (Konflikt verwaltungsrechtlicher vs. pädagogischer </a:t>
            </a:r>
            <a:r>
              <a:rPr lang="de-DE" sz="1900" dirty="0" err="1">
                <a:latin typeface="Arial" charset="0"/>
                <a:ea typeface="ＭＳ Ｐゴシック" charset="0"/>
              </a:rPr>
              <a:t>Perspekive</a:t>
            </a:r>
            <a:r>
              <a:rPr lang="de-DE" sz="1900" dirty="0">
                <a:latin typeface="Arial" charset="0"/>
                <a:ea typeface="ＭＳ Ｐゴシック" charset="0"/>
              </a:rPr>
              <a:t>)</a:t>
            </a:r>
            <a:endParaRPr lang="de-DE" sz="2000" dirty="0">
              <a:latin typeface="Arial" charset="0"/>
              <a:ea typeface="ＭＳ Ｐゴシック" charset="0"/>
            </a:endParaRPr>
          </a:p>
          <a:p>
            <a:pPr eaLnBrk="1" hangingPunct="1">
              <a:buFont typeface="Wingdings" charset="0"/>
              <a:buNone/>
            </a:pPr>
            <a:endParaRPr lang="de-DE" sz="2000" dirty="0">
              <a:latin typeface="Arial" charset="0"/>
              <a:ea typeface="ＭＳ Ｐゴシック" charset="0"/>
            </a:endParaRPr>
          </a:p>
        </p:txBody>
      </p:sp>
      <p:sp>
        <p:nvSpPr>
          <p:cNvPr id="2" name="Fußzeilenplatzhalter 1">
            <a:extLst>
              <a:ext uri="{FF2B5EF4-FFF2-40B4-BE49-F238E27FC236}">
                <a16:creationId xmlns:a16="http://schemas.microsoft.com/office/drawing/2014/main" id="{C231DA3E-23AD-94CE-F2EB-08B67C00CACD}"/>
              </a:ext>
            </a:extLst>
          </p:cNvPr>
          <p:cNvSpPr>
            <a:spLocks noGrp="1"/>
          </p:cNvSpPr>
          <p:nvPr>
            <p:ph type="ftr" sz="quarter" idx="10"/>
          </p:nvPr>
        </p:nvSpPr>
        <p:spPr/>
        <p:txBody>
          <a:bodyPr/>
          <a:lstStyle/>
          <a:p>
            <a:pPr eaLnBrk="0" fontAlgn="base" hangingPunct="0">
              <a:spcBef>
                <a:spcPct val="0"/>
              </a:spcBef>
              <a:spcAft>
                <a:spcPct val="0"/>
              </a:spcAft>
            </a:pPr>
            <a:r>
              <a:rPr lang="de-DE" dirty="0"/>
              <a:t>Prof. Dr. Bettina </a:t>
            </a:r>
            <a:r>
              <a:rPr lang="de-DE" dirty="0" err="1"/>
              <a:t>Lindmeier</a:t>
            </a:r>
            <a:r>
              <a:rPr lang="de-DE" dirty="0"/>
              <a:t>                            Posterpräsentation                                9./10.05.2025 </a:t>
            </a:r>
          </a:p>
        </p:txBody>
      </p:sp>
      <p:sp>
        <p:nvSpPr>
          <p:cNvPr id="5" name="Rechteck 4">
            <a:extLst>
              <a:ext uri="{FF2B5EF4-FFF2-40B4-BE49-F238E27FC236}">
                <a16:creationId xmlns:a16="http://schemas.microsoft.com/office/drawing/2014/main" id="{9A5494E0-FCFD-4E73-92E1-5B240CDF9FA7}"/>
              </a:ext>
            </a:extLst>
          </p:cNvPr>
          <p:cNvSpPr/>
          <p:nvPr/>
        </p:nvSpPr>
        <p:spPr>
          <a:xfrm>
            <a:off x="11208154" y="6039293"/>
            <a:ext cx="985284" cy="8187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5</a:t>
            </a:r>
          </a:p>
        </p:txBody>
      </p:sp>
    </p:spTree>
    <p:extLst>
      <p:ext uri="{BB962C8B-B14F-4D97-AF65-F5344CB8AC3E}">
        <p14:creationId xmlns:p14="http://schemas.microsoft.com/office/powerpoint/2010/main" val="521743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UOL">
  <a:themeElements>
    <a:clrScheme name="Benutzerdefiniert 6">
      <a:dk1>
        <a:sysClr val="windowText" lastClr="000000"/>
      </a:dk1>
      <a:lt1>
        <a:sysClr val="window" lastClr="FFFFFF"/>
      </a:lt1>
      <a:dk2>
        <a:srgbClr val="003F6B"/>
      </a:dk2>
      <a:lt2>
        <a:srgbClr val="A5A5A5"/>
      </a:lt2>
      <a:accent1>
        <a:srgbClr val="004F9F"/>
      </a:accent1>
      <a:accent2>
        <a:srgbClr val="00ABDA"/>
      </a:accent2>
      <a:accent3>
        <a:srgbClr val="5BC5F2"/>
      </a:accent3>
      <a:accent4>
        <a:srgbClr val="A1DAF8"/>
      </a:accent4>
      <a:accent5>
        <a:srgbClr val="00786B"/>
      </a:accent5>
      <a:accent6>
        <a:srgbClr val="D53D0E"/>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lnSpc>
            <a:spcPct val="110000"/>
          </a:lnSpc>
          <a:defRPr spc="3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0000"/>
          </a:lnSpc>
          <a:defRPr spc="30" dirty="0" err="1" smtClean="0"/>
        </a:defPPr>
      </a:lstStyle>
    </a:txDef>
  </a:objectDefaults>
  <a:extraClrSchemeLst/>
  <a:custClrLst>
    <a:custClr name="Grün 1">
      <a:srgbClr val="00786B"/>
    </a:custClr>
    <a:custClr name="Grün 2">
      <a:srgbClr val="00A97A"/>
    </a:custClr>
    <a:custClr name="Grün 3">
      <a:srgbClr val="95C11F"/>
    </a:custClr>
    <a:custClr name="Grün 4">
      <a:srgbClr val="C8D300"/>
    </a:custClr>
    <a:custClr name="Orange 1">
      <a:srgbClr val="D53D0E"/>
    </a:custClr>
    <a:custClr name="Orange 2">
      <a:srgbClr val="EE7203"/>
    </a:custClr>
    <a:custClr name="Orange 3">
      <a:srgbClr val="F39200"/>
    </a:custClr>
    <a:custClr name="Orange 4">
      <a:srgbClr val="FDC300"/>
    </a:custClr>
  </a:custClrLst>
  <a:extLst>
    <a:ext uri="{05A4C25C-085E-4340-85A3-A5531E510DB2}">
      <thm15:themeFamily xmlns:thm15="http://schemas.microsoft.com/office/thememl/2012/main" name="UOL_PowerPoint_16x9.potx" id="{F374DE9F-0D6B-4D2F-A18F-ABD4DBD5F391}" vid="{4E2C0FA1-9A88-4104-B52A-031F2A7C2746}"/>
    </a:ext>
  </a:extLst>
</a:theme>
</file>

<file path=ppt/theme/theme11.xml><?xml version="1.0" encoding="utf-8"?>
<a:theme xmlns:a="http://schemas.openxmlformats.org/drawingml/2006/main" name="Folie, dunkel mit Vortragstitel">
  <a:themeElements>
    <a:clrScheme name="Bergische Universität Wuppertal">
      <a:dk1>
        <a:srgbClr val="143C46"/>
      </a:dk1>
      <a:lt1>
        <a:srgbClr val="FFFFFF"/>
      </a:lt1>
      <a:dk2>
        <a:srgbClr val="143C46"/>
      </a:dk2>
      <a:lt2>
        <a:srgbClr val="89BA17"/>
      </a:lt2>
      <a:accent1>
        <a:srgbClr val="1FA22E"/>
      </a:accent1>
      <a:accent2>
        <a:srgbClr val="008DA3"/>
      </a:accent2>
      <a:accent3>
        <a:srgbClr val="CAC813"/>
      </a:accent3>
      <a:accent4>
        <a:srgbClr val="006932"/>
      </a:accent4>
      <a:accent5>
        <a:srgbClr val="87888A"/>
      </a:accent5>
      <a:accent6>
        <a:srgbClr val="89BA1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2.xml><?xml version="1.0" encoding="utf-8"?>
<a:theme xmlns:a="http://schemas.openxmlformats.org/drawingml/2006/main" name="Universität Münster Plakatvorlagen // Basis Master">
  <a:themeElements>
    <a:clrScheme name="Universität Münster">
      <a:dk1>
        <a:srgbClr val="333F48"/>
      </a:dk1>
      <a:lt1>
        <a:srgbClr val="F4F4F4"/>
      </a:lt1>
      <a:dk2>
        <a:srgbClr val="F4F4F4"/>
      </a:dk2>
      <a:lt2>
        <a:srgbClr val="333F48"/>
      </a:lt2>
      <a:accent1>
        <a:srgbClr val="AF0078"/>
      </a:accent1>
      <a:accent2>
        <a:srgbClr val="00578A"/>
      </a:accent2>
      <a:accent3>
        <a:srgbClr val="009DD1"/>
      </a:accent3>
      <a:accent4>
        <a:srgbClr val="006E89"/>
      </a:accent4>
      <a:accent5>
        <a:srgbClr val="008E96"/>
      </a:accent5>
      <a:accent6>
        <a:srgbClr val="7AB51D"/>
      </a:accent6>
      <a:hlink>
        <a:srgbClr val="58585A"/>
      </a:hlink>
      <a:folHlink>
        <a:srgbClr val="58585A"/>
      </a:folHlink>
    </a:clrScheme>
    <a:fontScheme name="Universität Münst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APHIT">
      <a:srgbClr val="333F48"/>
    </a:custClr>
    <a:custClr name="CASSIS">
      <a:srgbClr val="AF0078"/>
    </a:custClr>
    <a:custClr name="LAPIS">
      <a:srgbClr val="00578A"/>
    </a:custClr>
    <a:custClr name="CYAN">
      <a:srgbClr val="009DD1"/>
    </a:custClr>
    <a:custClr name="OZEAN">
      <a:srgbClr val="006E89"/>
    </a:custClr>
    <a:custClr name="TÜRKIS">
      <a:srgbClr val="008E96"/>
    </a:custClr>
    <a:custClr name="APFELGRÜN">
      <a:srgbClr val="7AB51D"/>
    </a:custClr>
    <a:custClr name="PERIDOT">
      <a:srgbClr val="B1C800"/>
    </a:custClr>
  </a:custClrLst>
  <a:extLst>
    <a:ext uri="{05A4C25C-085E-4340-85A3-A5531E510DB2}">
      <thm15:themeFamily xmlns:thm15="http://schemas.microsoft.com/office/thememl/2012/main" name="PPT_UnivMs_Var1_Calibri_16x9_02.potx" id="{FCC11A58-F0FC-4909-AAB8-3C3FE25CFE08}" vid="{DDB0152F-92DE-4514-9D13-2F26A5661EA5}"/>
    </a:ext>
  </a:extLst>
</a:theme>
</file>

<file path=ppt/theme/theme13.xml><?xml version="1.0" encoding="utf-8"?>
<a:theme xmlns:a="http://schemas.openxmlformats.org/drawingml/2006/main" name="4_Office">
  <a:themeElements>
    <a:clrScheme name="UNI_Kassel">
      <a:dk1>
        <a:sysClr val="windowText" lastClr="000000"/>
      </a:dk1>
      <a:lt1>
        <a:sysClr val="window" lastClr="FFFFFF"/>
      </a:lt1>
      <a:dk2>
        <a:srgbClr val="C7105C"/>
      </a:dk2>
      <a:lt2>
        <a:srgbClr val="DADADA"/>
      </a:lt2>
      <a:accent1>
        <a:srgbClr val="9A0C46"/>
      </a:accent1>
      <a:accent2>
        <a:srgbClr val="5095C8"/>
      </a:accent2>
      <a:accent3>
        <a:srgbClr val="4AAC96"/>
      </a:accent3>
      <a:accent4>
        <a:srgbClr val="EAC372"/>
      </a:accent4>
      <a:accent5>
        <a:srgbClr val="153824"/>
      </a:accent5>
      <a:accent6>
        <a:srgbClr val="C4D20F"/>
      </a:accent6>
      <a:hlink>
        <a:srgbClr val="C7105C"/>
      </a:hlink>
      <a:folHlink>
        <a:srgbClr val="9A0C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2" id="{2D70A101-5A45-4F9E-99AD-87A684AE5DD5}" vid="{76899795-8565-48C3-A0A3-0882FBD8967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Folienmaster_HfH">
  <a:themeElements>
    <a:clrScheme name="HfH">
      <a:dk1>
        <a:sysClr val="windowText" lastClr="000000"/>
      </a:dk1>
      <a:lt1>
        <a:sysClr val="window" lastClr="FFFFFF"/>
      </a:lt1>
      <a:dk2>
        <a:srgbClr val="44546A"/>
      </a:dk2>
      <a:lt2>
        <a:srgbClr val="E7E6E6"/>
      </a:lt2>
      <a:accent1>
        <a:srgbClr val="E74011"/>
      </a:accent1>
      <a:accent2>
        <a:srgbClr val="82AF29"/>
      </a:accent2>
      <a:accent3>
        <a:srgbClr val="F08100"/>
      </a:accent3>
      <a:accent4>
        <a:srgbClr val="58A5DB"/>
      </a:accent4>
      <a:accent5>
        <a:srgbClr val="1B9E90"/>
      </a:accent5>
      <a:accent6>
        <a:srgbClr val="BE1925"/>
      </a:accent6>
      <a:hlink>
        <a:srgbClr val="E74011"/>
      </a:hlink>
      <a:folHlink>
        <a:srgbClr val="BE1925"/>
      </a:folHlink>
    </a:clrScheme>
    <a:fontScheme name="HfH">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UOL">
  <a:themeElements>
    <a:clrScheme name="Benutzerdefiniert 6">
      <a:dk1>
        <a:sysClr val="windowText" lastClr="000000"/>
      </a:dk1>
      <a:lt1>
        <a:sysClr val="window" lastClr="FFFFFF"/>
      </a:lt1>
      <a:dk2>
        <a:srgbClr val="003F6B"/>
      </a:dk2>
      <a:lt2>
        <a:srgbClr val="A5A5A5"/>
      </a:lt2>
      <a:accent1>
        <a:srgbClr val="004F9F"/>
      </a:accent1>
      <a:accent2>
        <a:srgbClr val="00ABDA"/>
      </a:accent2>
      <a:accent3>
        <a:srgbClr val="5BC5F2"/>
      </a:accent3>
      <a:accent4>
        <a:srgbClr val="A1DAF8"/>
      </a:accent4>
      <a:accent5>
        <a:srgbClr val="00786B"/>
      </a:accent5>
      <a:accent6>
        <a:srgbClr val="D53D0E"/>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lnSpc>
            <a:spcPct val="110000"/>
          </a:lnSpc>
          <a:defRPr spc="3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0000"/>
          </a:lnSpc>
          <a:defRPr spc="30" dirty="0" err="1" smtClean="0"/>
        </a:defPPr>
      </a:lstStyle>
    </a:txDef>
  </a:objectDefaults>
  <a:extraClrSchemeLst/>
  <a:custClrLst>
    <a:custClr name="Grün 1">
      <a:srgbClr val="00786B"/>
    </a:custClr>
    <a:custClr name="Grün 2">
      <a:srgbClr val="00A97A"/>
    </a:custClr>
    <a:custClr name="Grün 3">
      <a:srgbClr val="95C11F"/>
    </a:custClr>
    <a:custClr name="Grün 4">
      <a:srgbClr val="C8D300"/>
    </a:custClr>
    <a:custClr name="Orange 1">
      <a:srgbClr val="D53D0E"/>
    </a:custClr>
    <a:custClr name="Orange 2">
      <a:srgbClr val="EE7203"/>
    </a:custClr>
    <a:custClr name="Orange 3">
      <a:srgbClr val="F39200"/>
    </a:custClr>
    <a:custClr name="Orange 4">
      <a:srgbClr val="FDC300"/>
    </a:custClr>
  </a:custClrLst>
  <a:extLst>
    <a:ext uri="{05A4C25C-085E-4340-85A3-A5531E510DB2}">
      <thm15:themeFamily xmlns:thm15="http://schemas.microsoft.com/office/thememl/2012/main" name="UOL_PowerPoint_16x9.potx" id="{F374DE9F-0D6B-4D2F-A18F-ABD4DBD5F391}" vid="{4E2C0FA1-9A88-4104-B52A-031F2A7C2746}"/>
    </a:ext>
  </a:extLst>
</a:theme>
</file>

<file path=ppt/theme/theme17.xml><?xml version="1.0" encoding="utf-8"?>
<a:theme xmlns:a="http://schemas.openxmlformats.org/drawingml/2006/main" name="5_Office">
  <a:themeElements>
    <a:clrScheme name="LUH01">
      <a:dk1>
        <a:sysClr val="windowText" lastClr="000000"/>
      </a:dk1>
      <a:lt1>
        <a:sysClr val="window" lastClr="FFFFFF"/>
      </a:lt1>
      <a:dk2>
        <a:srgbClr val="00509B"/>
      </a:dk2>
      <a:lt2>
        <a:srgbClr val="E7E6E6"/>
      </a:lt2>
      <a:accent1>
        <a:srgbClr val="5B9BD5"/>
      </a:accent1>
      <a:accent2>
        <a:srgbClr val="C8D317"/>
      </a:accent2>
      <a:accent3>
        <a:srgbClr val="A5A5A5"/>
      </a:accent3>
      <a:accent4>
        <a:srgbClr val="FFC000"/>
      </a:accent4>
      <a:accent5>
        <a:srgbClr val="4472C4"/>
      </a:accent5>
      <a:accent6>
        <a:srgbClr val="B3C31F"/>
      </a:accent6>
      <a:hlink>
        <a:srgbClr val="00509B"/>
      </a:hlink>
      <a:folHlink>
        <a:srgbClr val="00509B"/>
      </a:folHlink>
    </a:clrScheme>
    <a:fontScheme name="LUH-Rotis">
      <a:majorFont>
        <a:latin typeface="Rotis Sans Serif Std"/>
        <a:ea typeface=""/>
        <a:cs typeface=""/>
      </a:majorFont>
      <a:minorFont>
        <a:latin typeface="Rotis Sans Serif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a:themeElements>
    <a:clrScheme name="Benutzerdefiniert 2">
      <a:dk1>
        <a:srgbClr val="000000"/>
      </a:dk1>
      <a:lt1>
        <a:srgbClr val="FFFFFF"/>
      </a:lt1>
      <a:dk2>
        <a:srgbClr val="005176"/>
      </a:dk2>
      <a:lt2>
        <a:srgbClr val="005176"/>
      </a:lt2>
      <a:accent1>
        <a:srgbClr val="005176"/>
      </a:accent1>
      <a:accent2>
        <a:srgbClr val="00A1C0"/>
      </a:accent2>
      <a:accent3>
        <a:srgbClr val="00A1C0"/>
      </a:accent3>
      <a:accent4>
        <a:srgbClr val="E05A52"/>
      </a:accent4>
      <a:accent5>
        <a:srgbClr val="E05A52"/>
      </a:accent5>
      <a:accent6>
        <a:srgbClr val="E05A52"/>
      </a:accent6>
      <a:hlink>
        <a:srgbClr val="00A1C0"/>
      </a:hlink>
      <a:folHlink>
        <a:srgbClr val="E05A52"/>
      </a:folHlink>
    </a:clrScheme>
    <a:fontScheme name="UzK 2023">
      <a:majorFont>
        <a:latin typeface="Albert Sans"/>
        <a:ea typeface=""/>
        <a:cs typeface=""/>
      </a:majorFont>
      <a:minorFont>
        <a:latin typeface="Alber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zK_PPT-Master_230201" id="{B5418ECA-8C0A-8F41-8796-9ECF9392E09D}" vid="{F9A25019-F941-2746-8D73-6550E2F1187E}"/>
    </a:ext>
  </a:extLst>
</a:theme>
</file>

<file path=ppt/theme/theme19.xml><?xml version="1.0" encoding="utf-8"?>
<a:theme xmlns:a="http://schemas.openxmlformats.org/drawingml/2006/main" name="1_Master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lie, hell ohne Vortragstitel">
  <a:themeElements>
    <a:clrScheme name="Gestaltungsfarben Master Bergische Universität">
      <a:dk1>
        <a:srgbClr val="143C46"/>
      </a:dk1>
      <a:lt1>
        <a:srgbClr val="FFFFFF"/>
      </a:lt1>
      <a:dk2>
        <a:srgbClr val="143C46"/>
      </a:dk2>
      <a:lt2>
        <a:srgbClr val="89BA17"/>
      </a:lt2>
      <a:accent1>
        <a:srgbClr val="1FA22E"/>
      </a:accent1>
      <a:accent2>
        <a:srgbClr val="008DA3"/>
      </a:accent2>
      <a:accent3>
        <a:srgbClr val="CAC813"/>
      </a:accent3>
      <a:accent4>
        <a:srgbClr val="006932"/>
      </a:accent4>
      <a:accent5>
        <a:srgbClr val="87888A"/>
      </a:accent5>
      <a:accent6>
        <a:srgbClr val="89BA1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BA_Vorlag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gfa Rotis Sans Serif"/>
        <a:ea typeface="ＭＳ Ｐゴシック"/>
        <a:cs typeface=""/>
      </a:majorFont>
      <a:minorFont>
        <a:latin typeface="Agfa Rotis Sans Serif"/>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PHL-LR-Design">
  <a:themeElements>
    <a:clrScheme name="PH2016">
      <a:dk1>
        <a:srgbClr val="006633"/>
      </a:dk1>
      <a:lt1>
        <a:srgbClr val="FFFFFF"/>
      </a:lt1>
      <a:dk2>
        <a:srgbClr val="599B7A"/>
      </a:dk2>
      <a:lt2>
        <a:srgbClr val="DDDDDD"/>
      </a:lt2>
      <a:accent1>
        <a:srgbClr val="83B819"/>
      </a:accent1>
      <a:accent2>
        <a:srgbClr val="B2D1C1"/>
      </a:accent2>
      <a:accent3>
        <a:srgbClr val="DDDDDD"/>
      </a:accent3>
      <a:accent4>
        <a:srgbClr val="181818"/>
      </a:accent4>
      <a:accent5>
        <a:srgbClr val="FFFFFF"/>
      </a:accent5>
      <a:accent6>
        <a:srgbClr val="797979"/>
      </a:accent6>
      <a:hlink>
        <a:srgbClr val="797979"/>
      </a:hlink>
      <a:folHlink>
        <a:srgbClr val="7979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L-LR-Design" id="{F6B8782C-9BA0-C94C-B49E-2951E3C4BF67}" vid="{73822C5D-3ABF-8948-A5D9-123122F1E0E8}"/>
    </a:ext>
  </a:extLst>
</a:theme>
</file>

<file path=ppt/theme/theme23.xml><?xml version="1.0" encoding="utf-8"?>
<a:theme xmlns:a="http://schemas.openxmlformats.org/drawingml/2006/main" name="Master-Layout">
  <a:themeElements>
    <a:clrScheme name="PH2016">
      <a:dk1>
        <a:srgbClr val="006633"/>
      </a:dk1>
      <a:lt1>
        <a:srgbClr val="FFFFFF"/>
      </a:lt1>
      <a:dk2>
        <a:srgbClr val="599B7A"/>
      </a:dk2>
      <a:lt2>
        <a:srgbClr val="DDDDDD"/>
      </a:lt2>
      <a:accent1>
        <a:srgbClr val="83B819"/>
      </a:accent1>
      <a:accent2>
        <a:srgbClr val="B2D1C1"/>
      </a:accent2>
      <a:accent3>
        <a:srgbClr val="DDDDDD"/>
      </a:accent3>
      <a:accent4>
        <a:srgbClr val="181818"/>
      </a:accent4>
      <a:accent5>
        <a:srgbClr val="FFFFFF"/>
      </a:accent5>
      <a:accent6>
        <a:srgbClr val="797979"/>
      </a:accent6>
      <a:hlink>
        <a:srgbClr val="797979"/>
      </a:hlink>
      <a:folHlink>
        <a:srgbClr val="797979"/>
      </a:folHlink>
    </a:clrScheme>
    <a:fontScheme name="PH2016">
      <a:majorFont>
        <a:latin typeface="Trebuchet MS"/>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2" id="{64288F7F-A1BF-461E-A1AA-EFF653F931F9}" vid="{C477FAF4-B81B-4B46-AD17-3F20E5BD647E}"/>
    </a:ext>
  </a:extLst>
</a:theme>
</file>

<file path=ppt/theme/theme24.xml><?xml version="1.0" encoding="utf-8"?>
<a:theme xmlns:a="http://schemas.openxmlformats.org/drawingml/2006/main" name="2_UOL">
  <a:themeElements>
    <a:clrScheme name="Benutzerdefiniert 6">
      <a:dk1>
        <a:sysClr val="windowText" lastClr="000000"/>
      </a:dk1>
      <a:lt1>
        <a:sysClr val="window" lastClr="FFFFFF"/>
      </a:lt1>
      <a:dk2>
        <a:srgbClr val="003F6B"/>
      </a:dk2>
      <a:lt2>
        <a:srgbClr val="A5A5A5"/>
      </a:lt2>
      <a:accent1>
        <a:srgbClr val="004F9F"/>
      </a:accent1>
      <a:accent2>
        <a:srgbClr val="00ABDA"/>
      </a:accent2>
      <a:accent3>
        <a:srgbClr val="5BC5F2"/>
      </a:accent3>
      <a:accent4>
        <a:srgbClr val="A1DAF8"/>
      </a:accent4>
      <a:accent5>
        <a:srgbClr val="00786B"/>
      </a:accent5>
      <a:accent6>
        <a:srgbClr val="D53D0E"/>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lnSpc>
            <a:spcPct val="110000"/>
          </a:lnSpc>
          <a:defRPr spc="3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0000"/>
          </a:lnSpc>
          <a:defRPr spc="30" dirty="0" err="1" smtClean="0"/>
        </a:defPPr>
      </a:lstStyle>
    </a:txDef>
  </a:objectDefaults>
  <a:extraClrSchemeLst/>
  <a:custClrLst>
    <a:custClr name="Grün 1">
      <a:srgbClr val="00786B"/>
    </a:custClr>
    <a:custClr name="Grün 2">
      <a:srgbClr val="00A97A"/>
    </a:custClr>
    <a:custClr name="Grün 3">
      <a:srgbClr val="95C11F"/>
    </a:custClr>
    <a:custClr name="Grün 4">
      <a:srgbClr val="C8D300"/>
    </a:custClr>
    <a:custClr name="Orange 1">
      <a:srgbClr val="D53D0E"/>
    </a:custClr>
    <a:custClr name="Orange 2">
      <a:srgbClr val="EE7203"/>
    </a:custClr>
    <a:custClr name="Orange 3">
      <a:srgbClr val="F39200"/>
    </a:custClr>
    <a:custClr name="Orange 4">
      <a:srgbClr val="FDC300"/>
    </a:custClr>
  </a:custClrLst>
  <a:extLst>
    <a:ext uri="{05A4C25C-085E-4340-85A3-A5531E510DB2}">
      <thm15:themeFamily xmlns:thm15="http://schemas.microsoft.com/office/thememl/2012/main" name="UOL_PowerPoint_16x9.potx" id="{F374DE9F-0D6B-4D2F-A18F-ABD4DBD5F391}" vid="{4E2C0FA1-9A88-4104-B52A-031F2A7C2746}"/>
    </a:ext>
  </a:extLst>
</a:theme>
</file>

<file path=ppt/theme/theme2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Benutzerdefiniert 2">
      <a:dk1>
        <a:srgbClr val="000000"/>
      </a:dk1>
      <a:lt1>
        <a:srgbClr val="FFFFFF"/>
      </a:lt1>
      <a:dk2>
        <a:srgbClr val="005176"/>
      </a:dk2>
      <a:lt2>
        <a:srgbClr val="005176"/>
      </a:lt2>
      <a:accent1>
        <a:srgbClr val="005176"/>
      </a:accent1>
      <a:accent2>
        <a:srgbClr val="00A1C0"/>
      </a:accent2>
      <a:accent3>
        <a:srgbClr val="00A1C0"/>
      </a:accent3>
      <a:accent4>
        <a:srgbClr val="E05A52"/>
      </a:accent4>
      <a:accent5>
        <a:srgbClr val="E05A52"/>
      </a:accent5>
      <a:accent6>
        <a:srgbClr val="E05A52"/>
      </a:accent6>
      <a:hlink>
        <a:srgbClr val="00A1C0"/>
      </a:hlink>
      <a:folHlink>
        <a:srgbClr val="E05A52"/>
      </a:folHlink>
    </a:clrScheme>
    <a:fontScheme name="UzK 2023">
      <a:majorFont>
        <a:latin typeface="Albert Sans"/>
        <a:ea typeface=""/>
        <a:cs typeface=""/>
      </a:majorFont>
      <a:minorFont>
        <a:latin typeface="Alber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zK_PPT-Master_230201" id="{B5418ECA-8C0A-8F41-8796-9ECF9392E09D}" vid="{F9A25019-F941-2746-8D73-6550E2F1187E}"/>
    </a:ext>
  </a:extLst>
</a:theme>
</file>

<file path=ppt/theme/theme4.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aster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olienmaster_HfH">
  <a:themeElements>
    <a:clrScheme name="HfH">
      <a:dk1>
        <a:sysClr val="windowText" lastClr="000000"/>
      </a:dk1>
      <a:lt1>
        <a:sysClr val="window" lastClr="FFFFFF"/>
      </a:lt1>
      <a:dk2>
        <a:srgbClr val="44546A"/>
      </a:dk2>
      <a:lt2>
        <a:srgbClr val="E7E6E6"/>
      </a:lt2>
      <a:accent1>
        <a:srgbClr val="E74011"/>
      </a:accent1>
      <a:accent2>
        <a:srgbClr val="82AF29"/>
      </a:accent2>
      <a:accent3>
        <a:srgbClr val="F08100"/>
      </a:accent3>
      <a:accent4>
        <a:srgbClr val="58A5DB"/>
      </a:accent4>
      <a:accent5>
        <a:srgbClr val="1B9E90"/>
      </a:accent5>
      <a:accent6>
        <a:srgbClr val="BE1925"/>
      </a:accent6>
      <a:hlink>
        <a:srgbClr val="E74011"/>
      </a:hlink>
      <a:folHlink>
        <a:srgbClr val="BE1925"/>
      </a:folHlink>
    </a:clrScheme>
    <a:fontScheme name="HfH">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3160</Words>
  <Application>Microsoft Office PowerPoint</Application>
  <PresentationFormat>Breitbild</PresentationFormat>
  <Paragraphs>411</Paragraphs>
  <Slides>42</Slides>
  <Notes>12</Notes>
  <HiddenSlides>0</HiddenSlides>
  <MMClips>0</MMClips>
  <ScaleCrop>false</ScaleCrop>
  <HeadingPairs>
    <vt:vector size="6" baseType="variant">
      <vt:variant>
        <vt:lpstr>Verwendete Schriftarten</vt:lpstr>
      </vt:variant>
      <vt:variant>
        <vt:i4>32</vt:i4>
      </vt:variant>
      <vt:variant>
        <vt:lpstr>Design</vt:lpstr>
      </vt:variant>
      <vt:variant>
        <vt:i4>24</vt:i4>
      </vt:variant>
      <vt:variant>
        <vt:lpstr>Folientitel</vt:lpstr>
      </vt:variant>
      <vt:variant>
        <vt:i4>42</vt:i4>
      </vt:variant>
    </vt:vector>
  </HeadingPairs>
  <TitlesOfParts>
    <vt:vector size="98" baseType="lpstr">
      <vt:lpstr>DengXian</vt:lpstr>
      <vt:lpstr>ＭＳ Ｐゴシック</vt:lpstr>
      <vt:lpstr>Agfa Rotis Sans Serif</vt:lpstr>
      <vt:lpstr>Agfa Rotis Sans Serif Ex Bold</vt:lpstr>
      <vt:lpstr>Akkurat</vt:lpstr>
      <vt:lpstr>Albert Sans</vt:lpstr>
      <vt:lpstr>Albert Sans Black</vt:lpstr>
      <vt:lpstr>Albert Sans ExtraBold</vt:lpstr>
      <vt:lpstr>Albert Sans Medium</vt:lpstr>
      <vt:lpstr>Albert Sans SemiBold</vt:lpstr>
      <vt:lpstr>Aptos</vt:lpstr>
      <vt:lpstr>Aptos Display</vt:lpstr>
      <vt:lpstr>Arial</vt:lpstr>
      <vt:lpstr>Calibri</vt:lpstr>
      <vt:lpstr>Calibri Light</vt:lpstr>
      <vt:lpstr>CordiaUPC</vt:lpstr>
      <vt:lpstr>David</vt:lpstr>
      <vt:lpstr>Garamond</vt:lpstr>
      <vt:lpstr>Meta Offc Pro</vt:lpstr>
      <vt:lpstr>Minion Pro</vt:lpstr>
      <vt:lpstr>Nunito Sans</vt:lpstr>
      <vt:lpstr>Open Sans</vt:lpstr>
      <vt:lpstr>OpenSymbol</vt:lpstr>
      <vt:lpstr>Roboto Condensed</vt:lpstr>
      <vt:lpstr>Rotis Sans Serif Std</vt:lpstr>
      <vt:lpstr>Rotis Sans Serif Std Light</vt:lpstr>
      <vt:lpstr>Segoe UI</vt:lpstr>
      <vt:lpstr>Times</vt:lpstr>
      <vt:lpstr>Times New Roman</vt:lpstr>
      <vt:lpstr>Trebuchet MS</vt:lpstr>
      <vt:lpstr>Univers LT Pro 45 Light</vt:lpstr>
      <vt:lpstr>Wingdings</vt:lpstr>
      <vt:lpstr>Office</vt:lpstr>
      <vt:lpstr>Folie, hell ohne Vortragstitel</vt:lpstr>
      <vt:lpstr>1_Office</vt:lpstr>
      <vt:lpstr>2_Office</vt:lpstr>
      <vt:lpstr>Office-Design</vt:lpstr>
      <vt:lpstr>3_Office</vt:lpstr>
      <vt:lpstr>Standarddesign</vt:lpstr>
      <vt:lpstr>Masterfolie</vt:lpstr>
      <vt:lpstr>Folienmaster_HfH</vt:lpstr>
      <vt:lpstr>UOL</vt:lpstr>
      <vt:lpstr>Folie, dunkel mit Vortragstitel</vt:lpstr>
      <vt:lpstr>Universität Münster Plakatvorlagen // Basis Master</vt:lpstr>
      <vt:lpstr>4_Office</vt:lpstr>
      <vt:lpstr>Office Theme</vt:lpstr>
      <vt:lpstr>1_Folienmaster_HfH</vt:lpstr>
      <vt:lpstr>1_UOL</vt:lpstr>
      <vt:lpstr>5_Office</vt:lpstr>
      <vt:lpstr>6_Office</vt:lpstr>
      <vt:lpstr>1_Masterfolie</vt:lpstr>
      <vt:lpstr>1_Office Theme</vt:lpstr>
      <vt:lpstr>BA_Vorlage</vt:lpstr>
      <vt:lpstr>PHL-LR-Design</vt:lpstr>
      <vt:lpstr>Master-Layout</vt:lpstr>
      <vt:lpstr>2_UOL</vt:lpstr>
      <vt:lpstr>Frühjahrstagung der AESF 2025</vt:lpstr>
      <vt:lpstr>Studium  Farbe: grau    </vt:lpstr>
      <vt:lpstr>Entwicklung der inklusionsbezogenen Selbstwirksamkeit im Rahmen des Unterrichtspraktikums Saskia Becker1 &amp; Moritz Börnert-Ringleb1 </vt:lpstr>
      <vt:lpstr>Zur Präferenz von diagnostischen Informationen für  die Förderplanung: Ein Vergleich unterschiedlicher Diagnostikarten</vt:lpstr>
      <vt:lpstr>PowerPoint-Präsentation</vt:lpstr>
      <vt:lpstr>Lernen / Sprache  Farbe: rot    </vt:lpstr>
      <vt:lpstr>Poster- Sachkundeunterricht mit dem Anybook Pro: Eine Pilotstudie  von Dr. Juliane Augustin, Merita Sommer, Antonia NowakP</vt:lpstr>
      <vt:lpstr>PowerPoint-Präsentation</vt:lpstr>
      <vt:lpstr>Differenzierung (nicht nur) im Anfangsunterricht  Mathematik - (Lern-)Zielgleichheit bzw. -differenz als neue Differenzkategorie und Hindernis für inklusiven Unterricht?</vt:lpstr>
      <vt:lpstr>Realitätsbezüge im sonderpädagogischen Mathematikunterricht: Ein systematisches Literaturreview zu Lernenden mit kognitiven Beeinträchtigungen </vt:lpstr>
      <vt:lpstr>Mathe spielerisch mit tiptoi® lernen  Erste Ergebnisse einer Pilotstudie</vt:lpstr>
      <vt:lpstr>Pädagogische Praxis  Unterbereich:  Lehrkräfte &amp; (pädagogische) Fachkräfte  Farbe: grün</vt:lpstr>
      <vt:lpstr>PowerPoint-Präsentation</vt:lpstr>
      <vt:lpstr>PowerPoint-Präsentation</vt:lpstr>
      <vt:lpstr>PowerPoint-Präsentation</vt:lpstr>
      <vt:lpstr>PowerPoint-Präsentation</vt:lpstr>
      <vt:lpstr>Die Rolle des SCAP im luxemburgischen Bildungssystem: Wahrnehmung und Einflussfaktoren der Vernetzungs- und Kommunikationsarbeit  Schulze, M.; Fabel, L.; Beeler, N.; Gasser-Haas, O.; Solenthaler, A.; Hövel, D. C  Interkantonale Hochschule für Heilpädagogik, Zürich</vt:lpstr>
      <vt:lpstr>Pädagogische Praxis  Unterbereich:  Kinder &amp; Jugendliche  Farbe: grün</vt:lpstr>
      <vt:lpstr>PowerPoint-Präsentation</vt:lpstr>
      <vt:lpstr>PowerPoint-Präsentation</vt:lpstr>
      <vt:lpstr>Young Carers als Thema der Sonderpädagogik:  Eine erste Beschreibung der Zielgruppe  und ihrer bildungsbezogenen Herausforderungen </vt:lpstr>
      <vt:lpstr>Akademisches Selbstkonzept und Geschlechtsunterschiede im Jugendalter – Ein Systematic Review aus sonderpädagogischer Perspektive  </vt:lpstr>
      <vt:lpstr>Eine Pilotstudie zu sonderpädagogischen Handlungsoptionen bei beobachteten Schamsituationen in der Schule aus Perspektive von Sonderpädagogikstudierenden</vt:lpstr>
      <vt:lpstr>PowerPoint-Präsentation</vt:lpstr>
      <vt:lpstr>Bildschirmzeit vs. körperliche Aktivität: Was beeinflusst die motorische Entwicklung im frühen Kindesalter? </vt:lpstr>
      <vt:lpstr>Diagnostik &amp; Datenerhebung  Farbe: gelb    </vt:lpstr>
      <vt:lpstr>Entwicklung einer Ratingskala zur Bewertung der Kohärenz von Förderplänen</vt:lpstr>
      <vt:lpstr>PowerPoint-Präsentation</vt:lpstr>
      <vt:lpstr>Erprobung des PIQ bei Jugendlichen und jungen Erwachsenen an inklusiven beruflichen Schulen  Raphael Wangler, Birgit Werner, Wolfgang Rauch</vt:lpstr>
      <vt:lpstr>PowerPoint-Präsentation</vt:lpstr>
      <vt:lpstr>PowerPoint-Präsentation</vt:lpstr>
      <vt:lpstr>Digitales Direct Behavior Rating mit PlusDaily: Entwicklungsgrundlagen &amp; Anwendungsbereiche </vt:lpstr>
      <vt:lpstr>Emotionale und soziale Kompetenzen  Farbe: blau    </vt:lpstr>
      <vt:lpstr>PowerPoint-Präsentation</vt:lpstr>
      <vt:lpstr>Standards zur Feststellung sonderpädagogischen Förderbedarfs im Förderschwerpunkt Emotionale und Soziale Entwicklung (ESE) Projekt StaFF-BL im Kanton Basel-Landschaft </vt:lpstr>
      <vt:lpstr>PowerPoint-Präsentation</vt:lpstr>
      <vt:lpstr>Social-emotional components of anti-bullying interventions to protect children with special needs (CWSNs)  and from migrant/ethnic minority backgrounds from bullying and victimization </vt:lpstr>
      <vt:lpstr>PowerPoint-Präsentation</vt:lpstr>
      <vt:lpstr>      Externalizing Problems Mediate the Link Between Trauma and Radicalization Intentions  </vt:lpstr>
      <vt:lpstr>PowerPoint-Präsentation</vt:lpstr>
      <vt:lpstr>Wirkfaktoren intensivpädagogischer schulischer Förderung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Farbe: grau</dc:title>
  <dc:creator>Dr. Alissa Schüürmann</dc:creator>
  <cp:lastModifiedBy>Dr. Alissa Schüürmann</cp:lastModifiedBy>
  <cp:revision>36</cp:revision>
  <dcterms:created xsi:type="dcterms:W3CDTF">2025-04-30T18:07:27Z</dcterms:created>
  <dcterms:modified xsi:type="dcterms:W3CDTF">2025-05-05T18:18:37Z</dcterms:modified>
</cp:coreProperties>
</file>